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731" r:id="rId2"/>
  </p:sldMasterIdLst>
  <p:notesMasterIdLst>
    <p:notesMasterId r:id="rId30"/>
  </p:notesMasterIdLst>
  <p:sldIdLst>
    <p:sldId id="334" r:id="rId3"/>
    <p:sldId id="335" r:id="rId4"/>
    <p:sldId id="336" r:id="rId5"/>
    <p:sldId id="337" r:id="rId6"/>
    <p:sldId id="338" r:id="rId7"/>
    <p:sldId id="339" r:id="rId8"/>
    <p:sldId id="340" r:id="rId9"/>
    <p:sldId id="341" r:id="rId10"/>
    <p:sldId id="342" r:id="rId11"/>
    <p:sldId id="343" r:id="rId12"/>
    <p:sldId id="344" r:id="rId13"/>
    <p:sldId id="345" r:id="rId14"/>
    <p:sldId id="346" r:id="rId15"/>
    <p:sldId id="347" r:id="rId16"/>
    <p:sldId id="348" r:id="rId17"/>
    <p:sldId id="350" r:id="rId18"/>
    <p:sldId id="351" r:id="rId19"/>
    <p:sldId id="352" r:id="rId20"/>
    <p:sldId id="353" r:id="rId21"/>
    <p:sldId id="354" r:id="rId22"/>
    <p:sldId id="355" r:id="rId23"/>
    <p:sldId id="356" r:id="rId24"/>
    <p:sldId id="357" r:id="rId25"/>
    <p:sldId id="358" r:id="rId26"/>
    <p:sldId id="359" r:id="rId27"/>
    <p:sldId id="360" r:id="rId28"/>
    <p:sldId id="361" r:id="rId29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微软雅黑" panose="020B0503020204020204" pitchFamily="34" charset="-122"/>
      <p:regular r:id="rId35"/>
      <p:bold r:id="rId36"/>
    </p:embeddedFont>
    <p:embeddedFont>
      <p:font typeface="Arial Black" panose="020B0A04020102020204" pitchFamily="34" charset="0"/>
      <p:bold r:id="rId37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7">
          <p15:clr>
            <a:srgbClr val="A4A3A4"/>
          </p15:clr>
        </p15:guide>
        <p15:guide id="2" orient="horz" pos="2482">
          <p15:clr>
            <a:srgbClr val="A4A3A4"/>
          </p15:clr>
        </p15:guide>
        <p15:guide id="3" orient="horz" pos="2181">
          <p15:clr>
            <a:srgbClr val="A4A3A4"/>
          </p15:clr>
        </p15:guide>
        <p15:guide id="4" orient="horz" pos="137">
          <p15:clr>
            <a:srgbClr val="A4A3A4"/>
          </p15:clr>
        </p15:guide>
        <p15:guide id="5" pos="5602">
          <p15:clr>
            <a:srgbClr val="A4A3A4"/>
          </p15:clr>
        </p15:guide>
        <p15:guide id="6" pos="3061">
          <p15:clr>
            <a:srgbClr val="A4A3A4"/>
          </p15:clr>
        </p15:guide>
        <p15:guide id="7" pos="2815">
          <p15:clr>
            <a:srgbClr val="A4A3A4"/>
          </p15:clr>
        </p15:guide>
        <p15:guide id="8" pos="2812">
          <p15:clr>
            <a:srgbClr val="A4A3A4"/>
          </p15:clr>
        </p15:guide>
        <p15:guide id="9" pos="5615">
          <p15:clr>
            <a:srgbClr val="A4A3A4"/>
          </p15:clr>
        </p15:guide>
        <p15:guide id="10" pos="5617">
          <p15:clr>
            <a:srgbClr val="A4A3A4"/>
          </p15:clr>
        </p15:guide>
        <p15:guide id="11" pos="804">
          <p15:clr>
            <a:srgbClr val="A4A3A4"/>
          </p15:clr>
        </p15:guide>
        <p15:guide id="12" pos="18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C6CC"/>
    <a:srgbClr val="E46268"/>
    <a:srgbClr val="F6F0DA"/>
    <a:srgbClr val="A41C24"/>
    <a:srgbClr val="619DA8"/>
    <a:srgbClr val="F1E8C7"/>
    <a:srgbClr val="DED5D3"/>
    <a:srgbClr val="4F8993"/>
    <a:srgbClr val="D6CFBF"/>
    <a:srgbClr val="5496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5" autoAdjust="0"/>
    <p:restoredTop sz="97881" autoAdjust="0"/>
  </p:normalViewPr>
  <p:slideViewPr>
    <p:cSldViewPr>
      <p:cViewPr varScale="1">
        <p:scale>
          <a:sx n="80" d="100"/>
          <a:sy n="80" d="100"/>
        </p:scale>
        <p:origin x="-90" y="-1434"/>
      </p:cViewPr>
      <p:guideLst>
        <p:guide orient="horz" pos="2187"/>
        <p:guide orient="horz" pos="2482"/>
        <p:guide orient="horz" pos="2181"/>
        <p:guide orient="horz" pos="137"/>
        <p:guide pos="5602"/>
        <p:guide pos="3061"/>
        <p:guide pos="2815"/>
        <p:guide pos="2812"/>
        <p:guide pos="5615"/>
        <p:guide pos="5617"/>
        <p:guide pos="804"/>
        <p:guide pos="18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4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3.fntdata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6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8F27F698-B460-427D-9600-C552F2EFF4AA}" type="datetimeFigureOut">
              <a:rPr lang="zh-CN" altLang="en-US" smtClean="0"/>
              <a:pPr>
                <a:defRPr/>
              </a:pPr>
              <a:t>2018/8/12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dirty="0" smtClean="0"/>
              <a:t>单击此处编辑母版文本样式</a:t>
            </a:r>
          </a:p>
          <a:p>
            <a:pPr lvl="1"/>
            <a:r>
              <a:rPr lang="zh-CN" altLang="en-US" noProof="0" dirty="0" smtClean="0"/>
              <a:t>第二级</a:t>
            </a:r>
          </a:p>
          <a:p>
            <a:pPr lvl="2"/>
            <a:r>
              <a:rPr lang="zh-CN" altLang="en-US" noProof="0" dirty="0" smtClean="0"/>
              <a:t>第三级</a:t>
            </a:r>
          </a:p>
          <a:p>
            <a:pPr lvl="3"/>
            <a:r>
              <a:rPr lang="zh-CN" altLang="en-US" noProof="0" dirty="0" smtClean="0"/>
              <a:t>第四级</a:t>
            </a:r>
          </a:p>
          <a:p>
            <a:pPr lvl="4"/>
            <a:r>
              <a:rPr lang="zh-CN" altLang="en-US" noProof="0" dirty="0" smtClean="0"/>
              <a:t>第五级</a:t>
            </a:r>
            <a:endParaRPr lang="zh-CN" altLang="en-US" noProof="0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8B90C0A1-8080-4878-9BFA-19DD4CCC6221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35923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6F0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626426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ea typeface="微软雅黑" panose="020B0503020204020204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C73C7B92-30F5-46B3-B9BB-72D2AF1D277B}" type="datetimeFigureOut">
              <a:rPr lang="zh-CN" altLang="en-US" smtClean="0"/>
              <a:pPr>
                <a:defRPr/>
              </a:pPr>
              <a:t>2018/8/12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590DF330-1A9A-452B-B3FB-19B965956E42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234905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7375A00D-7C06-402C-8898-A7BB2830F7B5}" type="datetimeFigureOut">
              <a:rPr lang="zh-CN" altLang="en-US" smtClean="0"/>
              <a:pPr>
                <a:defRPr/>
              </a:pPr>
              <a:t>2018/8/12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145F64C0-CFB9-4264-A5C9-6547E10B530D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9709382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28869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06410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0760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221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094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2445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8439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707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99070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4776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4329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8853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378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663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95287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74475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AB33842B-1BEA-4449-8001-37CCE8749A10}" type="datetimeFigureOut">
              <a:rPr lang="zh-CN" altLang="en-US" smtClean="0"/>
              <a:pPr>
                <a:defRPr/>
              </a:pPr>
              <a:t>2018/8/12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14CAF355-8AB7-49BA-80D9-576FAB793162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735680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F98F9D53-38A6-4779-B026-0DDE6BEC663C}" type="datetimeFigureOut">
              <a:rPr lang="zh-CN" altLang="en-US" smtClean="0"/>
              <a:pPr>
                <a:defRPr/>
              </a:pPr>
              <a:t>2018/8/12</a:t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5A56CBB6-C506-49FA-97C5-67164B1CE5D8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3671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2F13C79C-7B23-4880-92C6-07827E817EB5}" type="datetimeFigureOut">
              <a:rPr lang="zh-CN" altLang="en-US" smtClean="0"/>
              <a:pPr>
                <a:defRPr/>
              </a:pPr>
              <a:t>2018/8/12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6E194C34-1E39-42D2-978A-5DFE45FE1558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528651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C28504AD-0EA2-4C65-BB90-F8A71CBFDC7D}" type="datetimeFigureOut">
              <a:rPr lang="zh-CN" altLang="en-US" smtClean="0"/>
              <a:pPr>
                <a:defRPr/>
              </a:pPr>
              <a:t>2018/8/12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092B736F-BEB5-46EF-8712-A7ABE0FF91E9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5477723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>
                <a:ea typeface="微软雅黑" panose="020B0503020204020204" pitchFamily="34" charset="-122"/>
              </a:defRPr>
            </a:lvl1pPr>
            <a:lvl2pPr>
              <a:defRPr sz="2800">
                <a:ea typeface="微软雅黑" panose="020B0503020204020204" pitchFamily="34" charset="-122"/>
              </a:defRPr>
            </a:lvl2pPr>
            <a:lvl3pPr>
              <a:defRPr sz="2400">
                <a:ea typeface="微软雅黑" panose="020B0503020204020204" pitchFamily="34" charset="-122"/>
              </a:defRPr>
            </a:lvl3pPr>
            <a:lvl4pPr>
              <a:defRPr sz="2000">
                <a:ea typeface="微软雅黑" panose="020B0503020204020204" pitchFamily="34" charset="-122"/>
              </a:defRPr>
            </a:lvl4pPr>
            <a:lvl5pPr>
              <a:defRPr sz="2000">
                <a:ea typeface="微软雅黑" panose="020B0503020204020204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3DBCA8A1-FECD-425E-969C-016FE58EFC35}" type="datetimeFigureOut">
              <a:rPr lang="zh-CN" altLang="en-US" smtClean="0"/>
              <a:pPr>
                <a:defRPr/>
              </a:pPr>
              <a:t>2018/8/12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8855A9EF-A7E9-42EF-A161-83B21DFA0316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6908471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18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19" r:id="rId12"/>
    <p:sldLayoutId id="2147483720" r:id="rId13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35505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4162970" y="997857"/>
            <a:ext cx="4981030" cy="3086100"/>
          </a:xfrm>
          <a:prstGeom prst="rect">
            <a:avLst/>
          </a:prstGeom>
          <a:solidFill>
            <a:srgbClr val="A41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2633123" y="997857"/>
            <a:ext cx="3086099" cy="3086100"/>
            <a:chOff x="4781550" y="-576263"/>
            <a:chExt cx="2968625" cy="2968626"/>
          </a:xfrm>
        </p:grpSpPr>
        <p:sp>
          <p:nvSpPr>
            <p:cNvPr id="11" name="Oval 5"/>
            <p:cNvSpPr>
              <a:spLocks noChangeArrowheads="1"/>
            </p:cNvSpPr>
            <p:nvPr/>
          </p:nvSpPr>
          <p:spPr bwMode="auto">
            <a:xfrm>
              <a:off x="4781550" y="-576263"/>
              <a:ext cx="2968625" cy="2968626"/>
            </a:xfrm>
            <a:prstGeom prst="ellipse">
              <a:avLst/>
            </a:prstGeom>
            <a:solidFill>
              <a:srgbClr val="D6CFB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Oval 6"/>
            <p:cNvSpPr>
              <a:spLocks noChangeArrowheads="1"/>
            </p:cNvSpPr>
            <p:nvPr/>
          </p:nvSpPr>
          <p:spPr bwMode="auto">
            <a:xfrm>
              <a:off x="5083175" y="-274638"/>
              <a:ext cx="2365375" cy="2365376"/>
            </a:xfrm>
            <a:prstGeom prst="ellipse">
              <a:avLst/>
            </a:prstGeom>
            <a:solidFill>
              <a:srgbClr val="5496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5083175" y="-274638"/>
              <a:ext cx="2365375" cy="1233488"/>
            </a:xfrm>
            <a:custGeom>
              <a:avLst/>
              <a:gdLst>
                <a:gd name="T0" fmla="*/ 188 w 376"/>
                <a:gd name="T1" fmla="*/ 16 h 196"/>
                <a:gd name="T2" fmla="*/ 376 w 376"/>
                <a:gd name="T3" fmla="*/ 196 h 196"/>
                <a:gd name="T4" fmla="*/ 376 w 376"/>
                <a:gd name="T5" fmla="*/ 188 h 196"/>
                <a:gd name="T6" fmla="*/ 188 w 376"/>
                <a:gd name="T7" fmla="*/ 0 h 196"/>
                <a:gd name="T8" fmla="*/ 0 w 376"/>
                <a:gd name="T9" fmla="*/ 188 h 196"/>
                <a:gd name="T10" fmla="*/ 1 w 376"/>
                <a:gd name="T11" fmla="*/ 196 h 196"/>
                <a:gd name="T12" fmla="*/ 188 w 376"/>
                <a:gd name="T13" fmla="*/ 1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6">
                  <a:moveTo>
                    <a:pt x="188" y="16"/>
                  </a:moveTo>
                  <a:cubicBezTo>
                    <a:pt x="290" y="16"/>
                    <a:pt x="372" y="96"/>
                    <a:pt x="376" y="196"/>
                  </a:cubicBezTo>
                  <a:cubicBezTo>
                    <a:pt x="376" y="194"/>
                    <a:pt x="376" y="191"/>
                    <a:pt x="376" y="188"/>
                  </a:cubicBezTo>
                  <a:cubicBezTo>
                    <a:pt x="376" y="85"/>
                    <a:pt x="292" y="0"/>
                    <a:pt x="188" y="0"/>
                  </a:cubicBezTo>
                  <a:cubicBezTo>
                    <a:pt x="85" y="0"/>
                    <a:pt x="0" y="85"/>
                    <a:pt x="0" y="188"/>
                  </a:cubicBezTo>
                  <a:cubicBezTo>
                    <a:pt x="0" y="191"/>
                    <a:pt x="0" y="194"/>
                    <a:pt x="1" y="196"/>
                  </a:cubicBezTo>
                  <a:cubicBezTo>
                    <a:pt x="5" y="96"/>
                    <a:pt x="87" y="16"/>
                    <a:pt x="188" y="16"/>
                  </a:cubicBezTo>
                  <a:close/>
                </a:path>
              </a:pathLst>
            </a:custGeom>
            <a:solidFill>
              <a:srgbClr val="45320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8"/>
            <p:cNvSpPr>
              <a:spLocks noChangeArrowheads="1"/>
            </p:cNvSpPr>
            <p:nvPr/>
          </p:nvSpPr>
          <p:spPr bwMode="auto">
            <a:xfrm>
              <a:off x="6265863" y="939800"/>
              <a:ext cx="1006475" cy="119063"/>
            </a:xfrm>
            <a:prstGeom prst="rect">
              <a:avLst/>
            </a:prstGeom>
            <a:solidFill>
              <a:srgbClr val="45320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9"/>
            <p:cNvSpPr>
              <a:spLocks noChangeArrowheads="1"/>
            </p:cNvSpPr>
            <p:nvPr/>
          </p:nvSpPr>
          <p:spPr bwMode="auto">
            <a:xfrm>
              <a:off x="6265863" y="863600"/>
              <a:ext cx="1006475" cy="120650"/>
            </a:xfrm>
            <a:prstGeom prst="rect">
              <a:avLst/>
            </a:prstGeom>
            <a:solidFill>
              <a:srgbClr val="F6F5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0"/>
            <p:cNvSpPr>
              <a:spLocks/>
            </p:cNvSpPr>
            <p:nvPr/>
          </p:nvSpPr>
          <p:spPr bwMode="auto">
            <a:xfrm>
              <a:off x="5649913" y="517525"/>
              <a:ext cx="654050" cy="547688"/>
            </a:xfrm>
            <a:custGeom>
              <a:avLst/>
              <a:gdLst>
                <a:gd name="T0" fmla="*/ 51 w 412"/>
                <a:gd name="T1" fmla="*/ 0 h 345"/>
                <a:gd name="T2" fmla="*/ 412 w 412"/>
                <a:gd name="T3" fmla="*/ 278 h 345"/>
                <a:gd name="T4" fmla="*/ 356 w 412"/>
                <a:gd name="T5" fmla="*/ 345 h 345"/>
                <a:gd name="T6" fmla="*/ 0 w 412"/>
                <a:gd name="T7" fmla="*/ 68 h 345"/>
                <a:gd name="T8" fmla="*/ 51 w 412"/>
                <a:gd name="T9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345">
                  <a:moveTo>
                    <a:pt x="51" y="0"/>
                  </a:moveTo>
                  <a:lnTo>
                    <a:pt x="412" y="278"/>
                  </a:lnTo>
                  <a:lnTo>
                    <a:pt x="356" y="345"/>
                  </a:lnTo>
                  <a:lnTo>
                    <a:pt x="0" y="68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45320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5649913" y="442912"/>
              <a:ext cx="654050" cy="547688"/>
            </a:xfrm>
            <a:custGeom>
              <a:avLst/>
              <a:gdLst>
                <a:gd name="T0" fmla="*/ 51 w 412"/>
                <a:gd name="T1" fmla="*/ 0 h 345"/>
                <a:gd name="T2" fmla="*/ 412 w 412"/>
                <a:gd name="T3" fmla="*/ 277 h 345"/>
                <a:gd name="T4" fmla="*/ 356 w 412"/>
                <a:gd name="T5" fmla="*/ 345 h 345"/>
                <a:gd name="T6" fmla="*/ 0 w 412"/>
                <a:gd name="T7" fmla="*/ 67 h 345"/>
                <a:gd name="T8" fmla="*/ 51 w 412"/>
                <a:gd name="T9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345">
                  <a:moveTo>
                    <a:pt x="51" y="0"/>
                  </a:moveTo>
                  <a:lnTo>
                    <a:pt x="412" y="277"/>
                  </a:lnTo>
                  <a:lnTo>
                    <a:pt x="356" y="345"/>
                  </a:lnTo>
                  <a:lnTo>
                    <a:pt x="0" y="67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6F5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Rectangle 12"/>
            <p:cNvSpPr>
              <a:spLocks noChangeArrowheads="1"/>
            </p:cNvSpPr>
            <p:nvPr/>
          </p:nvSpPr>
          <p:spPr bwMode="auto">
            <a:xfrm>
              <a:off x="6253163" y="-123825"/>
              <a:ext cx="63500" cy="1006475"/>
            </a:xfrm>
            <a:prstGeom prst="rect">
              <a:avLst/>
            </a:prstGeom>
            <a:solidFill>
              <a:srgbClr val="45320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13"/>
            <p:cNvSpPr>
              <a:spLocks noChangeArrowheads="1"/>
            </p:cNvSpPr>
            <p:nvPr/>
          </p:nvSpPr>
          <p:spPr bwMode="auto">
            <a:xfrm>
              <a:off x="6064250" y="782637"/>
              <a:ext cx="403225" cy="401638"/>
            </a:xfrm>
            <a:prstGeom prst="ellipse">
              <a:avLst/>
            </a:prstGeom>
            <a:solidFill>
              <a:srgbClr val="45320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14"/>
            <p:cNvSpPr>
              <a:spLocks noChangeArrowheads="1"/>
            </p:cNvSpPr>
            <p:nvPr/>
          </p:nvSpPr>
          <p:spPr bwMode="auto">
            <a:xfrm>
              <a:off x="6064250" y="706437"/>
              <a:ext cx="403225" cy="403225"/>
            </a:xfrm>
            <a:prstGeom prst="ellipse">
              <a:avLst/>
            </a:prstGeom>
            <a:solidFill>
              <a:srgbClr val="F6F5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341829" y="-6213"/>
            <a:ext cx="2476960" cy="5016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0" b="1" kern="0" dirty="0" smtClean="0">
                <a:solidFill>
                  <a:srgbClr val="A41C24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  <a:cs typeface="宋体" panose="02010600030101010101" pitchFamily="2" charset="-122"/>
              </a:rPr>
              <a:t>2</a:t>
            </a:r>
            <a:endParaRPr lang="zh-CN" altLang="en-US" sz="32000" dirty="0">
              <a:solidFill>
                <a:srgbClr val="A41C24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852461" y="2133165"/>
            <a:ext cx="247696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9600"/>
              </a:lnSpc>
            </a:pPr>
            <a:r>
              <a:rPr lang="en-US" altLang="zh-CN" sz="8000" b="1" kern="0" dirty="0" smtClean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宋体" panose="02010600030101010101" pitchFamily="2" charset="-122"/>
              </a:rPr>
              <a:t>25</a:t>
            </a:r>
            <a:r>
              <a:rPr lang="zh-CN" altLang="zh-CN" sz="7200" kern="0" dirty="0" smtClean="0">
                <a:solidFill>
                  <a:schemeClr val="bg1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条</a:t>
            </a:r>
            <a:endParaRPr lang="en-US" altLang="zh-CN" sz="7200" kern="0" dirty="0" smtClean="0">
              <a:solidFill>
                <a:schemeClr val="bg1"/>
              </a:solidFill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07267" y="1781916"/>
            <a:ext cx="23407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岁</a:t>
            </a:r>
            <a:r>
              <a:rPr lang="zh-CN" altLang="zh-CN" sz="2800" b="1" kern="0" dirty="0">
                <a:solidFill>
                  <a:schemeClr val="bg1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时就知道</a:t>
            </a:r>
            <a:r>
              <a:rPr lang="zh-CN" altLang="zh-CN" sz="2800" b="1" kern="0" dirty="0" smtClean="0">
                <a:solidFill>
                  <a:schemeClr val="bg1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的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926442" y="324138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kern="0" dirty="0">
                <a:solidFill>
                  <a:schemeClr val="bg1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时间管理技巧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4519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37190" y="4473218"/>
            <a:ext cx="35734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iteratively. Expectation to do things perfectly are stifling. </a:t>
            </a:r>
            <a:endParaRPr lang="zh-CN" altLang="zh-CN" sz="900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82230" y="4269241"/>
            <a:ext cx="18833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200" kern="0" dirty="0" smtClean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做</a:t>
            </a:r>
            <a:r>
              <a:rPr lang="zh-CN" altLang="zh-CN" sz="1200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完</a:t>
            </a:r>
            <a:r>
              <a:rPr lang="zh-CN" altLang="zh-CN" sz="1200" kern="0" dirty="0" smtClean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事情要</a:t>
            </a:r>
            <a:r>
              <a:rPr lang="zh-CN" altLang="zh-CN" sz="1200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胜于完美</a:t>
            </a:r>
            <a:r>
              <a:rPr lang="zh-CN" altLang="zh-CN" sz="1200" kern="0" dirty="0" smtClean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收工</a:t>
            </a:r>
            <a:endParaRPr lang="zh-CN" altLang="en-US" sz="1200" dirty="0"/>
          </a:p>
        </p:txBody>
      </p:sp>
      <p:grpSp>
        <p:nvGrpSpPr>
          <p:cNvPr id="47" name="组合 46"/>
          <p:cNvGrpSpPr/>
          <p:nvPr/>
        </p:nvGrpSpPr>
        <p:grpSpPr>
          <a:xfrm>
            <a:off x="1993901" y="67677"/>
            <a:ext cx="5155294" cy="4114251"/>
            <a:chOff x="5508625" y="898526"/>
            <a:chExt cx="4591051" cy="3663949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91413" y="4119563"/>
              <a:ext cx="349250" cy="442912"/>
            </a:xfrm>
            <a:custGeom>
              <a:avLst/>
              <a:gdLst>
                <a:gd name="T0" fmla="*/ 10 w 19"/>
                <a:gd name="T1" fmla="*/ 24 h 24"/>
                <a:gd name="T2" fmla="*/ 2 w 19"/>
                <a:gd name="T3" fmla="*/ 19 h 24"/>
                <a:gd name="T4" fmla="*/ 2 w 19"/>
                <a:gd name="T5" fmla="*/ 10 h 24"/>
                <a:gd name="T6" fmla="*/ 5 w 19"/>
                <a:gd name="T7" fmla="*/ 10 h 24"/>
                <a:gd name="T8" fmla="*/ 5 w 19"/>
                <a:gd name="T9" fmla="*/ 12 h 24"/>
                <a:gd name="T10" fmla="*/ 5 w 19"/>
                <a:gd name="T11" fmla="*/ 18 h 24"/>
                <a:gd name="T12" fmla="*/ 10 w 19"/>
                <a:gd name="T13" fmla="*/ 21 h 24"/>
                <a:gd name="T14" fmla="*/ 15 w 19"/>
                <a:gd name="T15" fmla="*/ 15 h 24"/>
                <a:gd name="T16" fmla="*/ 15 w 19"/>
                <a:gd name="T17" fmla="*/ 1 h 24"/>
                <a:gd name="T18" fmla="*/ 17 w 19"/>
                <a:gd name="T19" fmla="*/ 0 h 24"/>
                <a:gd name="T20" fmla="*/ 19 w 19"/>
                <a:gd name="T21" fmla="*/ 1 h 24"/>
                <a:gd name="T22" fmla="*/ 19 w 19"/>
                <a:gd name="T23" fmla="*/ 16 h 24"/>
                <a:gd name="T24" fmla="*/ 10 w 19"/>
                <a:gd name="T2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4">
                  <a:moveTo>
                    <a:pt x="10" y="24"/>
                  </a:moveTo>
                  <a:cubicBezTo>
                    <a:pt x="6" y="24"/>
                    <a:pt x="3" y="22"/>
                    <a:pt x="2" y="19"/>
                  </a:cubicBezTo>
                  <a:cubicBezTo>
                    <a:pt x="0" y="16"/>
                    <a:pt x="0" y="13"/>
                    <a:pt x="2" y="10"/>
                  </a:cubicBezTo>
                  <a:cubicBezTo>
                    <a:pt x="3" y="9"/>
                    <a:pt x="4" y="9"/>
                    <a:pt x="5" y="10"/>
                  </a:cubicBezTo>
                  <a:cubicBezTo>
                    <a:pt x="5" y="10"/>
                    <a:pt x="6" y="11"/>
                    <a:pt x="5" y="12"/>
                  </a:cubicBezTo>
                  <a:cubicBezTo>
                    <a:pt x="4" y="14"/>
                    <a:pt x="4" y="16"/>
                    <a:pt x="5" y="18"/>
                  </a:cubicBezTo>
                  <a:cubicBezTo>
                    <a:pt x="6" y="20"/>
                    <a:pt x="8" y="21"/>
                    <a:pt x="10" y="21"/>
                  </a:cubicBezTo>
                  <a:cubicBezTo>
                    <a:pt x="15" y="21"/>
                    <a:pt x="15" y="16"/>
                    <a:pt x="15" y="1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0"/>
                    <a:pt x="19" y="0"/>
                    <a:pt x="19" y="1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8" y="19"/>
                    <a:pt x="16" y="24"/>
                    <a:pt x="10" y="24"/>
                  </a:cubicBezTo>
                </a:path>
              </a:pathLst>
            </a:custGeom>
            <a:solidFill>
              <a:srgbClr val="8B4D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7767638" y="4083050"/>
              <a:ext cx="73025" cy="74612"/>
            </a:xfrm>
            <a:custGeom>
              <a:avLst/>
              <a:gdLst>
                <a:gd name="T0" fmla="*/ 0 w 4"/>
                <a:gd name="T1" fmla="*/ 3 h 4"/>
                <a:gd name="T2" fmla="*/ 2 w 4"/>
                <a:gd name="T3" fmla="*/ 4 h 4"/>
                <a:gd name="T4" fmla="*/ 4 w 4"/>
                <a:gd name="T5" fmla="*/ 3 h 4"/>
                <a:gd name="T6" fmla="*/ 4 w 4"/>
                <a:gd name="T7" fmla="*/ 0 h 4"/>
                <a:gd name="T8" fmla="*/ 2 w 4"/>
                <a:gd name="T9" fmla="*/ 0 h 4"/>
                <a:gd name="T10" fmla="*/ 0 w 4"/>
                <a:gd name="T11" fmla="*/ 0 h 4"/>
                <a:gd name="T12" fmla="*/ 0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</a:path>
              </a:pathLst>
            </a:custGeom>
            <a:solidFill>
              <a:srgbClr val="DED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7767638" y="4083050"/>
              <a:ext cx="73025" cy="36512"/>
            </a:xfrm>
            <a:custGeom>
              <a:avLst/>
              <a:gdLst>
                <a:gd name="T0" fmla="*/ 2 w 4"/>
                <a:gd name="T1" fmla="*/ 0 h 2"/>
                <a:gd name="T2" fmla="*/ 0 w 4"/>
                <a:gd name="T3" fmla="*/ 1 h 2"/>
                <a:gd name="T4" fmla="*/ 0 w 4"/>
                <a:gd name="T5" fmla="*/ 2 h 2"/>
                <a:gd name="T6" fmla="*/ 2 w 4"/>
                <a:gd name="T7" fmla="*/ 2 h 2"/>
                <a:gd name="T8" fmla="*/ 4 w 4"/>
                <a:gd name="T9" fmla="*/ 2 h 2"/>
                <a:gd name="T10" fmla="*/ 4 w 4"/>
                <a:gd name="T11" fmla="*/ 1 h 2"/>
                <a:gd name="T12" fmla="*/ 2 w 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</a:path>
              </a:pathLst>
            </a:custGeom>
            <a:solidFill>
              <a:srgbClr val="BD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7804150" y="4157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0A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7804150" y="4119563"/>
              <a:ext cx="19050" cy="38100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0 h 2"/>
                <a:gd name="T4" fmla="*/ 0 w 1"/>
                <a:gd name="T5" fmla="*/ 0 h 2"/>
                <a:gd name="T6" fmla="*/ 0 w 1"/>
                <a:gd name="T7" fmla="*/ 2 h 2"/>
                <a:gd name="T8" fmla="*/ 0 w 1"/>
                <a:gd name="T9" fmla="*/ 2 h 2"/>
                <a:gd name="T10" fmla="*/ 0 w 1"/>
                <a:gd name="T11" fmla="*/ 2 h 2"/>
                <a:gd name="T12" fmla="*/ 1 w 1"/>
                <a:gd name="T13" fmla="*/ 2 h 2"/>
                <a:gd name="T14" fmla="*/ 1 w 1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7804150" y="4119563"/>
              <a:ext cx="19050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0 w 1"/>
                <a:gd name="T4" fmla="*/ 0 w 1"/>
                <a:gd name="T5" fmla="*/ 0 w 1"/>
                <a:gd name="T6" fmla="*/ 1 w 1"/>
                <a:gd name="T7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9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7748588" y="4065588"/>
              <a:ext cx="92075" cy="53975"/>
            </a:xfrm>
            <a:custGeom>
              <a:avLst/>
              <a:gdLst>
                <a:gd name="T0" fmla="*/ 0 w 5"/>
                <a:gd name="T1" fmla="*/ 2 h 3"/>
                <a:gd name="T2" fmla="*/ 3 w 5"/>
                <a:gd name="T3" fmla="*/ 3 h 3"/>
                <a:gd name="T4" fmla="*/ 5 w 5"/>
                <a:gd name="T5" fmla="*/ 2 h 3"/>
                <a:gd name="T6" fmla="*/ 5 w 5"/>
                <a:gd name="T7" fmla="*/ 1 h 3"/>
                <a:gd name="T8" fmla="*/ 3 w 5"/>
                <a:gd name="T9" fmla="*/ 0 h 3"/>
                <a:gd name="T10" fmla="*/ 0 w 5"/>
                <a:gd name="T11" fmla="*/ 1 h 3"/>
                <a:gd name="T12" fmla="*/ 0 w 5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0" y="2"/>
                  </a:moveTo>
                  <a:cubicBezTo>
                    <a:pt x="0" y="2"/>
                    <a:pt x="2" y="3"/>
                    <a:pt x="3" y="3"/>
                  </a:cubicBezTo>
                  <a:cubicBezTo>
                    <a:pt x="4" y="3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solidFill>
              <a:srgbClr val="DED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7804150" y="4065588"/>
              <a:ext cx="19050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7823200" y="4102100"/>
              <a:ext cx="0" cy="17462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9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7804150" y="4119563"/>
              <a:ext cx="19050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7804150" y="4065588"/>
              <a:ext cx="19050" cy="53975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0 w 1"/>
                <a:gd name="T5" fmla="*/ 3 h 3"/>
                <a:gd name="T6" fmla="*/ 1 w 1"/>
                <a:gd name="T7" fmla="*/ 3 h 3"/>
                <a:gd name="T8" fmla="*/ 1 w 1"/>
                <a:gd name="T9" fmla="*/ 2 h 3"/>
                <a:gd name="T10" fmla="*/ 1 w 1"/>
                <a:gd name="T11" fmla="*/ 0 h 3"/>
                <a:gd name="T12" fmla="*/ 0 w 1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Oval 18"/>
            <p:cNvSpPr>
              <a:spLocks noChangeArrowheads="1"/>
            </p:cNvSpPr>
            <p:nvPr/>
          </p:nvSpPr>
          <p:spPr bwMode="auto">
            <a:xfrm>
              <a:off x="7748588" y="4065588"/>
              <a:ext cx="92075" cy="17462"/>
            </a:xfrm>
            <a:prstGeom prst="ellipse">
              <a:avLst/>
            </a:prstGeom>
            <a:solidFill>
              <a:srgbClr val="9C9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7804150" y="4175125"/>
              <a:ext cx="0" cy="203200"/>
            </a:xfrm>
            <a:custGeom>
              <a:avLst/>
              <a:gdLst>
                <a:gd name="T0" fmla="*/ 0 h 11"/>
                <a:gd name="T1" fmla="*/ 3 h 11"/>
                <a:gd name="T2" fmla="*/ 5 h 11"/>
                <a:gd name="T3" fmla="*/ 8 h 11"/>
                <a:gd name="T4" fmla="*/ 11 h 11"/>
                <a:gd name="T5" fmla="*/ 8 h 11"/>
                <a:gd name="T6" fmla="*/ 5 h 11"/>
                <a:gd name="T7" fmla="*/ 3 h 11"/>
                <a:gd name="T8" fmla="*/ 0 h 1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</a:cxnLst>
              <a:rect l="0" t="0" r="r" b="b"/>
              <a:pathLst>
                <a:path h="11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C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7823200" y="3236913"/>
              <a:ext cx="36513" cy="73025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4 h 4"/>
                <a:gd name="T4" fmla="*/ 2 w 2"/>
                <a:gd name="T5" fmla="*/ 3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2" y="4"/>
                    <a:pt x="2" y="3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C69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5508625" y="2536825"/>
              <a:ext cx="276225" cy="239712"/>
            </a:xfrm>
            <a:custGeom>
              <a:avLst/>
              <a:gdLst>
                <a:gd name="T0" fmla="*/ 14 w 15"/>
                <a:gd name="T1" fmla="*/ 0 h 13"/>
                <a:gd name="T2" fmla="*/ 0 w 15"/>
                <a:gd name="T3" fmla="*/ 11 h 13"/>
                <a:gd name="T4" fmla="*/ 0 w 15"/>
                <a:gd name="T5" fmla="*/ 12 h 13"/>
                <a:gd name="T6" fmla="*/ 2 w 15"/>
                <a:gd name="T7" fmla="*/ 13 h 13"/>
                <a:gd name="T8" fmla="*/ 15 w 15"/>
                <a:gd name="T9" fmla="*/ 2 h 13"/>
                <a:gd name="T10" fmla="*/ 14 w 15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3">
                  <a:moveTo>
                    <a:pt x="14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C8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5508625" y="2573338"/>
              <a:ext cx="239713" cy="203200"/>
            </a:xfrm>
            <a:custGeom>
              <a:avLst/>
              <a:gdLst>
                <a:gd name="T0" fmla="*/ 13 w 13"/>
                <a:gd name="T1" fmla="*/ 0 h 11"/>
                <a:gd name="T2" fmla="*/ 1 w 13"/>
                <a:gd name="T3" fmla="*/ 9 h 11"/>
                <a:gd name="T4" fmla="*/ 0 w 13"/>
                <a:gd name="T5" fmla="*/ 10 h 11"/>
                <a:gd name="T6" fmla="*/ 1 w 13"/>
                <a:gd name="T7" fmla="*/ 10 h 11"/>
                <a:gd name="T8" fmla="*/ 13 w 13"/>
                <a:gd name="T9" fmla="*/ 0 h 11"/>
                <a:gd name="T10" fmla="*/ 13 w 13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1">
                  <a:moveTo>
                    <a:pt x="13" y="0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0"/>
                    <a:pt x="1" y="1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9823450" y="2536825"/>
              <a:ext cx="276225" cy="239712"/>
            </a:xfrm>
            <a:custGeom>
              <a:avLst/>
              <a:gdLst>
                <a:gd name="T0" fmla="*/ 1 w 15"/>
                <a:gd name="T1" fmla="*/ 0 h 13"/>
                <a:gd name="T2" fmla="*/ 15 w 15"/>
                <a:gd name="T3" fmla="*/ 11 h 13"/>
                <a:gd name="T4" fmla="*/ 15 w 15"/>
                <a:gd name="T5" fmla="*/ 12 h 13"/>
                <a:gd name="T6" fmla="*/ 13 w 15"/>
                <a:gd name="T7" fmla="*/ 13 h 13"/>
                <a:gd name="T8" fmla="*/ 0 w 15"/>
                <a:gd name="T9" fmla="*/ 2 h 13"/>
                <a:gd name="T10" fmla="*/ 1 w 15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3">
                  <a:moveTo>
                    <a:pt x="1" y="0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4" y="13"/>
                    <a:pt x="14" y="13"/>
                    <a:pt x="13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C8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9859963" y="2573338"/>
              <a:ext cx="239713" cy="203200"/>
            </a:xfrm>
            <a:custGeom>
              <a:avLst/>
              <a:gdLst>
                <a:gd name="T0" fmla="*/ 0 w 13"/>
                <a:gd name="T1" fmla="*/ 0 h 11"/>
                <a:gd name="T2" fmla="*/ 12 w 13"/>
                <a:gd name="T3" fmla="*/ 9 h 11"/>
                <a:gd name="T4" fmla="*/ 13 w 13"/>
                <a:gd name="T5" fmla="*/ 10 h 11"/>
                <a:gd name="T6" fmla="*/ 12 w 13"/>
                <a:gd name="T7" fmla="*/ 10 h 11"/>
                <a:gd name="T8" fmla="*/ 0 w 13"/>
                <a:gd name="T9" fmla="*/ 0 h 11"/>
                <a:gd name="T10" fmla="*/ 0 w 13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cubicBezTo>
                    <a:pt x="12" y="9"/>
                    <a:pt x="12" y="9"/>
                    <a:pt x="12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2" y="10"/>
                    <a:pt x="12" y="1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6738938" y="2720975"/>
              <a:ext cx="147638" cy="312737"/>
            </a:xfrm>
            <a:custGeom>
              <a:avLst/>
              <a:gdLst>
                <a:gd name="T0" fmla="*/ 8 w 8"/>
                <a:gd name="T1" fmla="*/ 1 h 17"/>
                <a:gd name="T2" fmla="*/ 2 w 8"/>
                <a:gd name="T3" fmla="*/ 16 h 17"/>
                <a:gd name="T4" fmla="*/ 1 w 8"/>
                <a:gd name="T5" fmla="*/ 17 h 17"/>
                <a:gd name="T6" fmla="*/ 0 w 8"/>
                <a:gd name="T7" fmla="*/ 16 h 17"/>
                <a:gd name="T8" fmla="*/ 6 w 8"/>
                <a:gd name="T9" fmla="*/ 0 h 17"/>
                <a:gd name="T10" fmla="*/ 8 w 8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7">
                  <a:moveTo>
                    <a:pt x="8" y="1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2" y="17"/>
                    <a:pt x="1" y="17"/>
                    <a:pt x="1" y="17"/>
                  </a:cubicBezTo>
                  <a:cubicBezTo>
                    <a:pt x="0" y="17"/>
                    <a:pt x="0" y="16"/>
                    <a:pt x="0" y="1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C8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6757988" y="2757488"/>
              <a:ext cx="109538" cy="276225"/>
            </a:xfrm>
            <a:custGeom>
              <a:avLst/>
              <a:gdLst>
                <a:gd name="T0" fmla="*/ 6 w 6"/>
                <a:gd name="T1" fmla="*/ 0 h 15"/>
                <a:gd name="T2" fmla="*/ 1 w 6"/>
                <a:gd name="T3" fmla="*/ 14 h 15"/>
                <a:gd name="T4" fmla="*/ 0 w 6"/>
                <a:gd name="T5" fmla="*/ 15 h 15"/>
                <a:gd name="T6" fmla="*/ 0 w 6"/>
                <a:gd name="T7" fmla="*/ 14 h 15"/>
                <a:gd name="T8" fmla="*/ 5 w 6"/>
                <a:gd name="T9" fmla="*/ 0 h 15"/>
                <a:gd name="T10" fmla="*/ 6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8704263" y="2720975"/>
              <a:ext cx="165100" cy="312737"/>
            </a:xfrm>
            <a:custGeom>
              <a:avLst/>
              <a:gdLst>
                <a:gd name="T0" fmla="*/ 0 w 9"/>
                <a:gd name="T1" fmla="*/ 1 h 17"/>
                <a:gd name="T2" fmla="*/ 6 w 9"/>
                <a:gd name="T3" fmla="*/ 16 h 17"/>
                <a:gd name="T4" fmla="*/ 8 w 9"/>
                <a:gd name="T5" fmla="*/ 17 h 17"/>
                <a:gd name="T6" fmla="*/ 9 w 9"/>
                <a:gd name="T7" fmla="*/ 16 h 17"/>
                <a:gd name="T8" fmla="*/ 2 w 9"/>
                <a:gd name="T9" fmla="*/ 0 h 17"/>
                <a:gd name="T10" fmla="*/ 0 w 9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7">
                  <a:moveTo>
                    <a:pt x="0" y="1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8" y="17"/>
                    <a:pt x="9" y="16"/>
                    <a:pt x="9" y="1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</a:path>
              </a:pathLst>
            </a:custGeom>
            <a:solidFill>
              <a:srgbClr val="C8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8740775" y="2757488"/>
              <a:ext cx="109538" cy="276225"/>
            </a:xfrm>
            <a:custGeom>
              <a:avLst/>
              <a:gdLst>
                <a:gd name="T0" fmla="*/ 0 w 6"/>
                <a:gd name="T1" fmla="*/ 0 h 15"/>
                <a:gd name="T2" fmla="*/ 5 w 6"/>
                <a:gd name="T3" fmla="*/ 14 h 15"/>
                <a:gd name="T4" fmla="*/ 6 w 6"/>
                <a:gd name="T5" fmla="*/ 15 h 15"/>
                <a:gd name="T6" fmla="*/ 6 w 6"/>
                <a:gd name="T7" fmla="*/ 14 h 15"/>
                <a:gd name="T8" fmla="*/ 0 w 6"/>
                <a:gd name="T9" fmla="*/ 0 h 15"/>
                <a:gd name="T10" fmla="*/ 0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0" y="0"/>
                  </a:move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6" y="15"/>
                    <a:pt x="6" y="15"/>
                  </a:cubicBezTo>
                  <a:cubicBezTo>
                    <a:pt x="6" y="15"/>
                    <a:pt x="6" y="15"/>
                    <a:pt x="6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>
              <a:off x="7786688" y="2555875"/>
              <a:ext cx="36513" cy="1527175"/>
            </a:xfrm>
            <a:custGeom>
              <a:avLst/>
              <a:gdLst>
                <a:gd name="T0" fmla="*/ 2 w 2"/>
                <a:gd name="T1" fmla="*/ 83 h 83"/>
                <a:gd name="T2" fmla="*/ 1 w 2"/>
                <a:gd name="T3" fmla="*/ 83 h 83"/>
                <a:gd name="T4" fmla="*/ 0 w 2"/>
                <a:gd name="T5" fmla="*/ 83 h 83"/>
                <a:gd name="T6" fmla="*/ 0 w 2"/>
                <a:gd name="T7" fmla="*/ 1 h 83"/>
                <a:gd name="T8" fmla="*/ 1 w 2"/>
                <a:gd name="T9" fmla="*/ 0 h 83"/>
                <a:gd name="T10" fmla="*/ 2 w 2"/>
                <a:gd name="T11" fmla="*/ 1 h 83"/>
                <a:gd name="T12" fmla="*/ 2 w 2"/>
                <a:gd name="T1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83">
                  <a:moveTo>
                    <a:pt x="2" y="83"/>
                  </a:moveTo>
                  <a:cubicBezTo>
                    <a:pt x="2" y="83"/>
                    <a:pt x="2" y="83"/>
                    <a:pt x="1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lnTo>
                    <a:pt x="2" y="83"/>
                  </a:lnTo>
                  <a:close/>
                </a:path>
              </a:pathLst>
            </a:custGeom>
            <a:solidFill>
              <a:srgbClr val="C8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auto">
            <a:xfrm>
              <a:off x="7786688" y="2555875"/>
              <a:ext cx="17463" cy="1509712"/>
            </a:xfrm>
            <a:custGeom>
              <a:avLst/>
              <a:gdLst>
                <a:gd name="T0" fmla="*/ 1 w 1"/>
                <a:gd name="T1" fmla="*/ 81 h 82"/>
                <a:gd name="T2" fmla="*/ 1 w 1"/>
                <a:gd name="T3" fmla="*/ 82 h 82"/>
                <a:gd name="T4" fmla="*/ 0 w 1"/>
                <a:gd name="T5" fmla="*/ 81 h 82"/>
                <a:gd name="T6" fmla="*/ 0 w 1"/>
                <a:gd name="T7" fmla="*/ 1 h 82"/>
                <a:gd name="T8" fmla="*/ 1 w 1"/>
                <a:gd name="T9" fmla="*/ 0 h 82"/>
                <a:gd name="T10" fmla="*/ 1 w 1"/>
                <a:gd name="T11" fmla="*/ 1 h 82"/>
                <a:gd name="T12" fmla="*/ 1 w 1"/>
                <a:gd name="T13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82">
                  <a:moveTo>
                    <a:pt x="1" y="81"/>
                  </a:moveTo>
                  <a:cubicBezTo>
                    <a:pt x="1" y="81"/>
                    <a:pt x="1" y="82"/>
                    <a:pt x="1" y="82"/>
                  </a:cubicBezTo>
                  <a:cubicBezTo>
                    <a:pt x="1" y="82"/>
                    <a:pt x="0" y="81"/>
                    <a:pt x="0" y="8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lnTo>
                    <a:pt x="1" y="81"/>
                  </a:ln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auto">
            <a:xfrm>
              <a:off x="5546725" y="1320800"/>
              <a:ext cx="4516438" cy="1657350"/>
            </a:xfrm>
            <a:custGeom>
              <a:avLst/>
              <a:gdLst>
                <a:gd name="T0" fmla="*/ 230 w 246"/>
                <a:gd name="T1" fmla="*/ 53 h 90"/>
                <a:gd name="T2" fmla="*/ 187 w 246"/>
                <a:gd name="T3" fmla="*/ 14 h 90"/>
                <a:gd name="T4" fmla="*/ 138 w 246"/>
                <a:gd name="T5" fmla="*/ 3 h 90"/>
                <a:gd name="T6" fmla="*/ 125 w 246"/>
                <a:gd name="T7" fmla="*/ 0 h 90"/>
                <a:gd name="T8" fmla="*/ 123 w 246"/>
                <a:gd name="T9" fmla="*/ 0 h 90"/>
                <a:gd name="T10" fmla="*/ 121 w 246"/>
                <a:gd name="T11" fmla="*/ 0 h 90"/>
                <a:gd name="T12" fmla="*/ 107 w 246"/>
                <a:gd name="T13" fmla="*/ 3 h 90"/>
                <a:gd name="T14" fmla="*/ 59 w 246"/>
                <a:gd name="T15" fmla="*/ 14 h 90"/>
                <a:gd name="T16" fmla="*/ 16 w 246"/>
                <a:gd name="T17" fmla="*/ 53 h 90"/>
                <a:gd name="T18" fmla="*/ 0 w 246"/>
                <a:gd name="T19" fmla="*/ 76 h 90"/>
                <a:gd name="T20" fmla="*/ 66 w 246"/>
                <a:gd name="T21" fmla="*/ 89 h 90"/>
                <a:gd name="T22" fmla="*/ 67 w 246"/>
                <a:gd name="T23" fmla="*/ 90 h 90"/>
                <a:gd name="T24" fmla="*/ 89 w 246"/>
                <a:gd name="T25" fmla="*/ 85 h 90"/>
                <a:gd name="T26" fmla="*/ 123 w 246"/>
                <a:gd name="T27" fmla="*/ 83 h 90"/>
                <a:gd name="T28" fmla="*/ 157 w 246"/>
                <a:gd name="T29" fmla="*/ 85 h 90"/>
                <a:gd name="T30" fmla="*/ 179 w 246"/>
                <a:gd name="T31" fmla="*/ 90 h 90"/>
                <a:gd name="T32" fmla="*/ 180 w 246"/>
                <a:gd name="T33" fmla="*/ 89 h 90"/>
                <a:gd name="T34" fmla="*/ 246 w 246"/>
                <a:gd name="T35" fmla="*/ 76 h 90"/>
                <a:gd name="T36" fmla="*/ 230 w 246"/>
                <a:gd name="T37" fmla="*/ 5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6" h="90">
                  <a:moveTo>
                    <a:pt x="230" y="53"/>
                  </a:moveTo>
                  <a:cubicBezTo>
                    <a:pt x="218" y="38"/>
                    <a:pt x="202" y="21"/>
                    <a:pt x="187" y="14"/>
                  </a:cubicBezTo>
                  <a:cubicBezTo>
                    <a:pt x="158" y="0"/>
                    <a:pt x="138" y="3"/>
                    <a:pt x="138" y="3"/>
                  </a:cubicBezTo>
                  <a:cubicBezTo>
                    <a:pt x="138" y="3"/>
                    <a:pt x="129" y="2"/>
                    <a:pt x="125" y="0"/>
                  </a:cubicBezTo>
                  <a:cubicBezTo>
                    <a:pt x="125" y="0"/>
                    <a:pt x="123" y="0"/>
                    <a:pt x="123" y="0"/>
                  </a:cubicBezTo>
                  <a:cubicBezTo>
                    <a:pt x="122" y="0"/>
                    <a:pt x="121" y="0"/>
                    <a:pt x="121" y="0"/>
                  </a:cubicBezTo>
                  <a:cubicBezTo>
                    <a:pt x="117" y="2"/>
                    <a:pt x="107" y="3"/>
                    <a:pt x="107" y="3"/>
                  </a:cubicBezTo>
                  <a:cubicBezTo>
                    <a:pt x="107" y="3"/>
                    <a:pt x="87" y="0"/>
                    <a:pt x="59" y="14"/>
                  </a:cubicBezTo>
                  <a:cubicBezTo>
                    <a:pt x="44" y="21"/>
                    <a:pt x="28" y="38"/>
                    <a:pt x="16" y="53"/>
                  </a:cubicBezTo>
                  <a:cubicBezTo>
                    <a:pt x="6" y="65"/>
                    <a:pt x="0" y="76"/>
                    <a:pt x="0" y="76"/>
                  </a:cubicBezTo>
                  <a:cubicBezTo>
                    <a:pt x="36" y="70"/>
                    <a:pt x="61" y="86"/>
                    <a:pt x="66" y="89"/>
                  </a:cubicBezTo>
                  <a:cubicBezTo>
                    <a:pt x="67" y="90"/>
                    <a:pt x="67" y="90"/>
                    <a:pt x="67" y="90"/>
                  </a:cubicBezTo>
                  <a:cubicBezTo>
                    <a:pt x="73" y="88"/>
                    <a:pt x="81" y="86"/>
                    <a:pt x="89" y="85"/>
                  </a:cubicBezTo>
                  <a:cubicBezTo>
                    <a:pt x="106" y="83"/>
                    <a:pt x="123" y="83"/>
                    <a:pt x="123" y="83"/>
                  </a:cubicBezTo>
                  <a:cubicBezTo>
                    <a:pt x="123" y="83"/>
                    <a:pt x="140" y="83"/>
                    <a:pt x="157" y="85"/>
                  </a:cubicBezTo>
                  <a:cubicBezTo>
                    <a:pt x="165" y="86"/>
                    <a:pt x="173" y="88"/>
                    <a:pt x="179" y="90"/>
                  </a:cubicBezTo>
                  <a:cubicBezTo>
                    <a:pt x="179" y="90"/>
                    <a:pt x="179" y="90"/>
                    <a:pt x="180" y="89"/>
                  </a:cubicBezTo>
                  <a:cubicBezTo>
                    <a:pt x="185" y="86"/>
                    <a:pt x="210" y="70"/>
                    <a:pt x="246" y="76"/>
                  </a:cubicBezTo>
                  <a:cubicBezTo>
                    <a:pt x="246" y="76"/>
                    <a:pt x="240" y="65"/>
                    <a:pt x="230" y="53"/>
                  </a:cubicBezTo>
                </a:path>
              </a:pathLst>
            </a:custGeom>
            <a:solidFill>
              <a:srgbClr val="A71E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auto">
            <a:xfrm>
              <a:off x="7786688" y="898526"/>
              <a:ext cx="36513" cy="404812"/>
            </a:xfrm>
            <a:custGeom>
              <a:avLst/>
              <a:gdLst>
                <a:gd name="T0" fmla="*/ 2 w 2"/>
                <a:gd name="T1" fmla="*/ 21 h 22"/>
                <a:gd name="T2" fmla="*/ 1 w 2"/>
                <a:gd name="T3" fmla="*/ 22 h 22"/>
                <a:gd name="T4" fmla="*/ 0 w 2"/>
                <a:gd name="T5" fmla="*/ 21 h 22"/>
                <a:gd name="T6" fmla="*/ 0 w 2"/>
                <a:gd name="T7" fmla="*/ 1 h 22"/>
                <a:gd name="T8" fmla="*/ 1 w 2"/>
                <a:gd name="T9" fmla="*/ 0 h 22"/>
                <a:gd name="T10" fmla="*/ 2 w 2"/>
                <a:gd name="T11" fmla="*/ 1 h 22"/>
                <a:gd name="T12" fmla="*/ 2 w 2"/>
                <a:gd name="T13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2">
                  <a:moveTo>
                    <a:pt x="2" y="21"/>
                  </a:moveTo>
                  <a:cubicBezTo>
                    <a:pt x="2" y="22"/>
                    <a:pt x="2" y="22"/>
                    <a:pt x="1" y="22"/>
                  </a:cubicBezTo>
                  <a:cubicBezTo>
                    <a:pt x="0" y="22"/>
                    <a:pt x="0" y="22"/>
                    <a:pt x="0" y="2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lnTo>
                    <a:pt x="2" y="21"/>
                  </a:lnTo>
                  <a:close/>
                </a:path>
              </a:pathLst>
            </a:custGeom>
            <a:solidFill>
              <a:srgbClr val="C8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>
              <a:off x="7786688" y="898526"/>
              <a:ext cx="17463" cy="368300"/>
            </a:xfrm>
            <a:custGeom>
              <a:avLst/>
              <a:gdLst>
                <a:gd name="T0" fmla="*/ 1 w 1"/>
                <a:gd name="T1" fmla="*/ 19 h 20"/>
                <a:gd name="T2" fmla="*/ 1 w 1"/>
                <a:gd name="T3" fmla="*/ 20 h 20"/>
                <a:gd name="T4" fmla="*/ 0 w 1"/>
                <a:gd name="T5" fmla="*/ 19 h 20"/>
                <a:gd name="T6" fmla="*/ 0 w 1"/>
                <a:gd name="T7" fmla="*/ 1 h 20"/>
                <a:gd name="T8" fmla="*/ 1 w 1"/>
                <a:gd name="T9" fmla="*/ 0 h 20"/>
                <a:gd name="T10" fmla="*/ 1 w 1"/>
                <a:gd name="T11" fmla="*/ 1 h 20"/>
                <a:gd name="T12" fmla="*/ 1 w 1"/>
                <a:gd name="T13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0">
                  <a:moveTo>
                    <a:pt x="1" y="19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0" y="20"/>
                    <a:pt x="0" y="1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lnTo>
                    <a:pt x="1" y="19"/>
                  </a:ln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>
              <a:off x="7786688" y="1247775"/>
              <a:ext cx="36513" cy="55562"/>
            </a:xfrm>
            <a:custGeom>
              <a:avLst/>
              <a:gdLst>
                <a:gd name="T0" fmla="*/ 2 w 2"/>
                <a:gd name="T1" fmla="*/ 1 h 3"/>
                <a:gd name="T2" fmla="*/ 2 w 2"/>
                <a:gd name="T3" fmla="*/ 0 h 3"/>
                <a:gd name="T4" fmla="*/ 1 w 2"/>
                <a:gd name="T5" fmla="*/ 1 h 3"/>
                <a:gd name="T6" fmla="*/ 0 w 2"/>
                <a:gd name="T7" fmla="*/ 0 h 3"/>
                <a:gd name="T8" fmla="*/ 0 w 2"/>
                <a:gd name="T9" fmla="*/ 1 h 3"/>
                <a:gd name="T10" fmla="*/ 1 w 2"/>
                <a:gd name="T11" fmla="*/ 3 h 3"/>
                <a:gd name="T12" fmla="*/ 2 w 2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2" y="3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7D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auto">
            <a:xfrm>
              <a:off x="7748588" y="1266825"/>
              <a:ext cx="111125" cy="73025"/>
            </a:xfrm>
            <a:custGeom>
              <a:avLst/>
              <a:gdLst>
                <a:gd name="T0" fmla="*/ 4 w 6"/>
                <a:gd name="T1" fmla="*/ 0 h 4"/>
                <a:gd name="T2" fmla="*/ 3 w 6"/>
                <a:gd name="T3" fmla="*/ 0 h 4"/>
                <a:gd name="T4" fmla="*/ 2 w 6"/>
                <a:gd name="T5" fmla="*/ 0 h 4"/>
                <a:gd name="T6" fmla="*/ 0 w 6"/>
                <a:gd name="T7" fmla="*/ 4 h 4"/>
                <a:gd name="T8" fmla="*/ 3 w 6"/>
                <a:gd name="T9" fmla="*/ 4 h 4"/>
                <a:gd name="T10" fmla="*/ 6 w 6"/>
                <a:gd name="T11" fmla="*/ 4 h 4"/>
                <a:gd name="T12" fmla="*/ 4 w 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3"/>
                    <a:pt x="0" y="4"/>
                    <a:pt x="0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4" y="3"/>
                    <a:pt x="4" y="0"/>
                  </a:cubicBezTo>
                </a:path>
              </a:pathLst>
            </a:custGeom>
            <a:solidFill>
              <a:srgbClr val="C8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6"/>
            <p:cNvSpPr>
              <a:spLocks/>
            </p:cNvSpPr>
            <p:nvPr/>
          </p:nvSpPr>
          <p:spPr bwMode="auto">
            <a:xfrm>
              <a:off x="5840413" y="1320800"/>
              <a:ext cx="3929063" cy="976312"/>
            </a:xfrm>
            <a:custGeom>
              <a:avLst/>
              <a:gdLst>
                <a:gd name="T0" fmla="*/ 37 w 214"/>
                <a:gd name="T1" fmla="*/ 22 h 53"/>
                <a:gd name="T2" fmla="*/ 92 w 214"/>
                <a:gd name="T3" fmla="*/ 4 h 53"/>
                <a:gd name="T4" fmla="*/ 104 w 214"/>
                <a:gd name="T5" fmla="*/ 0 h 53"/>
                <a:gd name="T6" fmla="*/ 103 w 214"/>
                <a:gd name="T7" fmla="*/ 4 h 53"/>
                <a:gd name="T8" fmla="*/ 106 w 214"/>
                <a:gd name="T9" fmla="*/ 0 h 53"/>
                <a:gd name="T10" fmla="*/ 107 w 214"/>
                <a:gd name="T11" fmla="*/ 0 h 53"/>
                <a:gd name="T12" fmla="*/ 108 w 214"/>
                <a:gd name="T13" fmla="*/ 0 h 53"/>
                <a:gd name="T14" fmla="*/ 111 w 214"/>
                <a:gd name="T15" fmla="*/ 4 h 53"/>
                <a:gd name="T16" fmla="*/ 110 w 214"/>
                <a:gd name="T17" fmla="*/ 0 h 53"/>
                <a:gd name="T18" fmla="*/ 122 w 214"/>
                <a:gd name="T19" fmla="*/ 4 h 53"/>
                <a:gd name="T20" fmla="*/ 177 w 214"/>
                <a:gd name="T21" fmla="*/ 22 h 53"/>
                <a:gd name="T22" fmla="*/ 214 w 214"/>
                <a:gd name="T23" fmla="*/ 53 h 53"/>
                <a:gd name="T24" fmla="*/ 171 w 214"/>
                <a:gd name="T25" fmla="*/ 14 h 53"/>
                <a:gd name="T26" fmla="*/ 122 w 214"/>
                <a:gd name="T27" fmla="*/ 3 h 53"/>
                <a:gd name="T28" fmla="*/ 109 w 214"/>
                <a:gd name="T29" fmla="*/ 0 h 53"/>
                <a:gd name="T30" fmla="*/ 107 w 214"/>
                <a:gd name="T31" fmla="*/ 0 h 53"/>
                <a:gd name="T32" fmla="*/ 105 w 214"/>
                <a:gd name="T33" fmla="*/ 0 h 53"/>
                <a:gd name="T34" fmla="*/ 91 w 214"/>
                <a:gd name="T35" fmla="*/ 3 h 53"/>
                <a:gd name="T36" fmla="*/ 43 w 214"/>
                <a:gd name="T37" fmla="*/ 14 h 53"/>
                <a:gd name="T38" fmla="*/ 0 w 214"/>
                <a:gd name="T39" fmla="*/ 53 h 53"/>
                <a:gd name="T40" fmla="*/ 37 w 214"/>
                <a:gd name="T41" fmla="*/ 2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4" h="53">
                  <a:moveTo>
                    <a:pt x="37" y="22"/>
                  </a:moveTo>
                  <a:cubicBezTo>
                    <a:pt x="48" y="11"/>
                    <a:pt x="85" y="5"/>
                    <a:pt x="92" y="4"/>
                  </a:cubicBezTo>
                  <a:cubicBezTo>
                    <a:pt x="99" y="2"/>
                    <a:pt x="104" y="0"/>
                    <a:pt x="104" y="0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3"/>
                    <a:pt x="106" y="0"/>
                    <a:pt x="106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0"/>
                    <a:pt x="109" y="3"/>
                    <a:pt x="111" y="4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0"/>
                    <a:pt x="115" y="2"/>
                    <a:pt x="122" y="4"/>
                  </a:cubicBezTo>
                  <a:cubicBezTo>
                    <a:pt x="129" y="5"/>
                    <a:pt x="166" y="11"/>
                    <a:pt x="177" y="22"/>
                  </a:cubicBezTo>
                  <a:cubicBezTo>
                    <a:pt x="185" y="29"/>
                    <a:pt x="200" y="38"/>
                    <a:pt x="214" y="53"/>
                  </a:cubicBezTo>
                  <a:cubicBezTo>
                    <a:pt x="202" y="38"/>
                    <a:pt x="186" y="21"/>
                    <a:pt x="171" y="14"/>
                  </a:cubicBezTo>
                  <a:cubicBezTo>
                    <a:pt x="142" y="0"/>
                    <a:pt x="122" y="3"/>
                    <a:pt x="122" y="3"/>
                  </a:cubicBezTo>
                  <a:cubicBezTo>
                    <a:pt x="122" y="3"/>
                    <a:pt x="113" y="2"/>
                    <a:pt x="109" y="0"/>
                  </a:cubicBezTo>
                  <a:cubicBezTo>
                    <a:pt x="109" y="0"/>
                    <a:pt x="107" y="0"/>
                    <a:pt x="107" y="0"/>
                  </a:cubicBezTo>
                  <a:cubicBezTo>
                    <a:pt x="106" y="0"/>
                    <a:pt x="105" y="0"/>
                    <a:pt x="105" y="0"/>
                  </a:cubicBezTo>
                  <a:cubicBezTo>
                    <a:pt x="101" y="2"/>
                    <a:pt x="91" y="3"/>
                    <a:pt x="91" y="3"/>
                  </a:cubicBezTo>
                  <a:cubicBezTo>
                    <a:pt x="91" y="3"/>
                    <a:pt x="71" y="0"/>
                    <a:pt x="43" y="14"/>
                  </a:cubicBezTo>
                  <a:cubicBezTo>
                    <a:pt x="28" y="21"/>
                    <a:pt x="12" y="38"/>
                    <a:pt x="0" y="53"/>
                  </a:cubicBezTo>
                  <a:cubicBezTo>
                    <a:pt x="14" y="38"/>
                    <a:pt x="29" y="29"/>
                    <a:pt x="37" y="22"/>
                  </a:cubicBezTo>
                </a:path>
              </a:pathLst>
            </a:custGeom>
            <a:solidFill>
              <a:srgbClr val="473F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8"/>
            <p:cNvSpPr>
              <a:spLocks/>
            </p:cNvSpPr>
            <p:nvPr/>
          </p:nvSpPr>
          <p:spPr bwMode="auto">
            <a:xfrm>
              <a:off x="7859713" y="1320800"/>
              <a:ext cx="2203450" cy="1639887"/>
            </a:xfrm>
            <a:custGeom>
              <a:avLst/>
              <a:gdLst>
                <a:gd name="T0" fmla="*/ 0 w 120"/>
                <a:gd name="T1" fmla="*/ 0 h 89"/>
                <a:gd name="T2" fmla="*/ 1 w 120"/>
                <a:gd name="T3" fmla="*/ 4 h 89"/>
                <a:gd name="T4" fmla="*/ 2 w 120"/>
                <a:gd name="T5" fmla="*/ 4 h 89"/>
                <a:gd name="T6" fmla="*/ 27 w 120"/>
                <a:gd name="T7" fmla="*/ 25 h 89"/>
                <a:gd name="T8" fmla="*/ 54 w 120"/>
                <a:gd name="T9" fmla="*/ 89 h 89"/>
                <a:gd name="T10" fmla="*/ 54 w 120"/>
                <a:gd name="T11" fmla="*/ 89 h 89"/>
                <a:gd name="T12" fmla="*/ 105 w 120"/>
                <a:gd name="T13" fmla="*/ 74 h 89"/>
                <a:gd name="T14" fmla="*/ 120 w 120"/>
                <a:gd name="T15" fmla="*/ 76 h 89"/>
                <a:gd name="T16" fmla="*/ 104 w 120"/>
                <a:gd name="T17" fmla="*/ 53 h 89"/>
                <a:gd name="T18" fmla="*/ 103 w 120"/>
                <a:gd name="T19" fmla="*/ 52 h 89"/>
                <a:gd name="T20" fmla="*/ 67 w 120"/>
                <a:gd name="T21" fmla="*/ 22 h 89"/>
                <a:gd name="T22" fmla="*/ 12 w 120"/>
                <a:gd name="T23" fmla="*/ 4 h 89"/>
                <a:gd name="T24" fmla="*/ 0 w 120"/>
                <a:gd name="T2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0" h="89">
                  <a:moveTo>
                    <a:pt x="0" y="0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5"/>
                    <a:pt x="20" y="13"/>
                    <a:pt x="27" y="25"/>
                  </a:cubicBezTo>
                  <a:cubicBezTo>
                    <a:pt x="33" y="36"/>
                    <a:pt x="44" y="59"/>
                    <a:pt x="54" y="89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8" y="86"/>
                    <a:pt x="77" y="74"/>
                    <a:pt x="105" y="74"/>
                  </a:cubicBezTo>
                  <a:cubicBezTo>
                    <a:pt x="110" y="74"/>
                    <a:pt x="115" y="75"/>
                    <a:pt x="120" y="76"/>
                  </a:cubicBezTo>
                  <a:cubicBezTo>
                    <a:pt x="120" y="75"/>
                    <a:pt x="113" y="65"/>
                    <a:pt x="104" y="53"/>
                  </a:cubicBezTo>
                  <a:cubicBezTo>
                    <a:pt x="103" y="53"/>
                    <a:pt x="103" y="53"/>
                    <a:pt x="103" y="52"/>
                  </a:cubicBezTo>
                  <a:cubicBezTo>
                    <a:pt x="89" y="38"/>
                    <a:pt x="75" y="29"/>
                    <a:pt x="67" y="22"/>
                  </a:cubicBezTo>
                  <a:cubicBezTo>
                    <a:pt x="56" y="11"/>
                    <a:pt x="19" y="5"/>
                    <a:pt x="12" y="4"/>
                  </a:cubicBezTo>
                  <a:cubicBezTo>
                    <a:pt x="5" y="2"/>
                    <a:pt x="0" y="0"/>
                    <a:pt x="0" y="0"/>
                  </a:cubicBezTo>
                </a:path>
              </a:pathLst>
            </a:custGeom>
            <a:solidFill>
              <a:srgbClr val="609E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9"/>
            <p:cNvSpPr>
              <a:spLocks/>
            </p:cNvSpPr>
            <p:nvPr/>
          </p:nvSpPr>
          <p:spPr bwMode="auto">
            <a:xfrm>
              <a:off x="7859713" y="1320800"/>
              <a:ext cx="1909763" cy="976312"/>
            </a:xfrm>
            <a:custGeom>
              <a:avLst/>
              <a:gdLst>
                <a:gd name="T0" fmla="*/ 0 w 104"/>
                <a:gd name="T1" fmla="*/ 0 h 53"/>
                <a:gd name="T2" fmla="*/ 0 w 104"/>
                <a:gd name="T3" fmla="*/ 0 h 53"/>
                <a:gd name="T4" fmla="*/ 12 w 104"/>
                <a:gd name="T5" fmla="*/ 4 h 53"/>
                <a:gd name="T6" fmla="*/ 67 w 104"/>
                <a:gd name="T7" fmla="*/ 22 h 53"/>
                <a:gd name="T8" fmla="*/ 103 w 104"/>
                <a:gd name="T9" fmla="*/ 52 h 53"/>
                <a:gd name="T10" fmla="*/ 104 w 104"/>
                <a:gd name="T11" fmla="*/ 53 h 53"/>
                <a:gd name="T12" fmla="*/ 104 w 104"/>
                <a:gd name="T13" fmla="*/ 53 h 53"/>
                <a:gd name="T14" fmla="*/ 67 w 104"/>
                <a:gd name="T15" fmla="*/ 22 h 53"/>
                <a:gd name="T16" fmla="*/ 12 w 104"/>
                <a:gd name="T17" fmla="*/ 4 h 53"/>
                <a:gd name="T18" fmla="*/ 0 w 104"/>
                <a:gd name="T1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5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2"/>
                    <a:pt x="12" y="4"/>
                  </a:cubicBezTo>
                  <a:cubicBezTo>
                    <a:pt x="19" y="5"/>
                    <a:pt x="56" y="11"/>
                    <a:pt x="67" y="22"/>
                  </a:cubicBezTo>
                  <a:cubicBezTo>
                    <a:pt x="75" y="29"/>
                    <a:pt x="89" y="38"/>
                    <a:pt x="103" y="52"/>
                  </a:cubicBezTo>
                  <a:cubicBezTo>
                    <a:pt x="103" y="53"/>
                    <a:pt x="103" y="53"/>
                    <a:pt x="104" y="53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90" y="38"/>
                    <a:pt x="75" y="29"/>
                    <a:pt x="67" y="22"/>
                  </a:cubicBezTo>
                  <a:cubicBezTo>
                    <a:pt x="56" y="11"/>
                    <a:pt x="19" y="5"/>
                    <a:pt x="12" y="4"/>
                  </a:cubicBezTo>
                  <a:cubicBezTo>
                    <a:pt x="5" y="2"/>
                    <a:pt x="0" y="0"/>
                    <a:pt x="0" y="0"/>
                  </a:cubicBezTo>
                </a:path>
              </a:pathLst>
            </a:custGeom>
            <a:solidFill>
              <a:srgbClr val="7A6E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0"/>
            <p:cNvSpPr>
              <a:spLocks/>
            </p:cNvSpPr>
            <p:nvPr/>
          </p:nvSpPr>
          <p:spPr bwMode="auto">
            <a:xfrm>
              <a:off x="5546725" y="2279650"/>
              <a:ext cx="293688" cy="441325"/>
            </a:xfrm>
            <a:custGeom>
              <a:avLst/>
              <a:gdLst>
                <a:gd name="T0" fmla="*/ 16 w 16"/>
                <a:gd name="T1" fmla="*/ 0 h 24"/>
                <a:gd name="T2" fmla="*/ 16 w 16"/>
                <a:gd name="T3" fmla="*/ 1 h 24"/>
                <a:gd name="T4" fmla="*/ 16 w 16"/>
                <a:gd name="T5" fmla="*/ 1 h 24"/>
                <a:gd name="T6" fmla="*/ 16 w 16"/>
                <a:gd name="T7" fmla="*/ 1 h 24"/>
                <a:gd name="T8" fmla="*/ 0 w 16"/>
                <a:gd name="T9" fmla="*/ 24 h 24"/>
                <a:gd name="T10" fmla="*/ 0 w 16"/>
                <a:gd name="T11" fmla="*/ 24 h 24"/>
                <a:gd name="T12" fmla="*/ 16 w 16"/>
                <a:gd name="T13" fmla="*/ 1 h 24"/>
                <a:gd name="T14" fmla="*/ 16 w 16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4">
                  <a:moveTo>
                    <a:pt x="16" y="0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6" y="13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3"/>
                    <a:pt x="7" y="13"/>
                    <a:pt x="16" y="1"/>
                  </a:cubicBezTo>
                  <a:cubicBezTo>
                    <a:pt x="16" y="1"/>
                    <a:pt x="16" y="1"/>
                    <a:pt x="16" y="0"/>
                  </a:cubicBezTo>
                </a:path>
              </a:pathLst>
            </a:custGeom>
            <a:solidFill>
              <a:srgbClr val="473F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1"/>
            <p:cNvSpPr>
              <a:spLocks/>
            </p:cNvSpPr>
            <p:nvPr/>
          </p:nvSpPr>
          <p:spPr bwMode="auto">
            <a:xfrm>
              <a:off x="5546725" y="1320800"/>
              <a:ext cx="2201863" cy="1639887"/>
            </a:xfrm>
            <a:custGeom>
              <a:avLst/>
              <a:gdLst>
                <a:gd name="T0" fmla="*/ 120 w 120"/>
                <a:gd name="T1" fmla="*/ 0 h 89"/>
                <a:gd name="T2" fmla="*/ 108 w 120"/>
                <a:gd name="T3" fmla="*/ 4 h 89"/>
                <a:gd name="T4" fmla="*/ 53 w 120"/>
                <a:gd name="T5" fmla="*/ 22 h 89"/>
                <a:gd name="T6" fmla="*/ 16 w 120"/>
                <a:gd name="T7" fmla="*/ 52 h 89"/>
                <a:gd name="T8" fmla="*/ 16 w 120"/>
                <a:gd name="T9" fmla="*/ 53 h 89"/>
                <a:gd name="T10" fmla="*/ 0 w 120"/>
                <a:gd name="T11" fmla="*/ 76 h 89"/>
                <a:gd name="T12" fmla="*/ 15 w 120"/>
                <a:gd name="T13" fmla="*/ 74 h 89"/>
                <a:gd name="T14" fmla="*/ 66 w 120"/>
                <a:gd name="T15" fmla="*/ 89 h 89"/>
                <a:gd name="T16" fmla="*/ 66 w 120"/>
                <a:gd name="T17" fmla="*/ 89 h 89"/>
                <a:gd name="T18" fmla="*/ 93 w 120"/>
                <a:gd name="T19" fmla="*/ 25 h 89"/>
                <a:gd name="T20" fmla="*/ 118 w 120"/>
                <a:gd name="T21" fmla="*/ 4 h 89"/>
                <a:gd name="T22" fmla="*/ 119 w 120"/>
                <a:gd name="T23" fmla="*/ 4 h 89"/>
                <a:gd name="T24" fmla="*/ 120 w 120"/>
                <a:gd name="T2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0" h="89">
                  <a:moveTo>
                    <a:pt x="120" y="0"/>
                  </a:moveTo>
                  <a:cubicBezTo>
                    <a:pt x="120" y="0"/>
                    <a:pt x="115" y="2"/>
                    <a:pt x="108" y="4"/>
                  </a:cubicBezTo>
                  <a:cubicBezTo>
                    <a:pt x="101" y="5"/>
                    <a:pt x="64" y="11"/>
                    <a:pt x="53" y="22"/>
                  </a:cubicBezTo>
                  <a:cubicBezTo>
                    <a:pt x="45" y="29"/>
                    <a:pt x="30" y="38"/>
                    <a:pt x="16" y="52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7" y="65"/>
                    <a:pt x="0" y="75"/>
                    <a:pt x="0" y="76"/>
                  </a:cubicBezTo>
                  <a:cubicBezTo>
                    <a:pt x="5" y="75"/>
                    <a:pt x="10" y="74"/>
                    <a:pt x="15" y="74"/>
                  </a:cubicBezTo>
                  <a:cubicBezTo>
                    <a:pt x="43" y="74"/>
                    <a:pt x="62" y="86"/>
                    <a:pt x="66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75" y="59"/>
                    <a:pt x="86" y="36"/>
                    <a:pt x="93" y="25"/>
                  </a:cubicBezTo>
                  <a:cubicBezTo>
                    <a:pt x="100" y="13"/>
                    <a:pt x="116" y="5"/>
                    <a:pt x="118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20" y="0"/>
                    <a:pt x="120" y="0"/>
                    <a:pt x="120" y="0"/>
                  </a:cubicBezTo>
                </a:path>
              </a:pathLst>
            </a:custGeom>
            <a:solidFill>
              <a:srgbClr val="141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2"/>
            <p:cNvSpPr>
              <a:spLocks/>
            </p:cNvSpPr>
            <p:nvPr/>
          </p:nvSpPr>
          <p:spPr bwMode="auto">
            <a:xfrm>
              <a:off x="5840413" y="1320800"/>
              <a:ext cx="1908175" cy="976312"/>
            </a:xfrm>
            <a:custGeom>
              <a:avLst/>
              <a:gdLst>
                <a:gd name="T0" fmla="*/ 104 w 104"/>
                <a:gd name="T1" fmla="*/ 0 h 53"/>
                <a:gd name="T2" fmla="*/ 92 w 104"/>
                <a:gd name="T3" fmla="*/ 4 h 53"/>
                <a:gd name="T4" fmla="*/ 37 w 104"/>
                <a:gd name="T5" fmla="*/ 22 h 53"/>
                <a:gd name="T6" fmla="*/ 0 w 104"/>
                <a:gd name="T7" fmla="*/ 53 h 53"/>
                <a:gd name="T8" fmla="*/ 0 w 104"/>
                <a:gd name="T9" fmla="*/ 53 h 53"/>
                <a:gd name="T10" fmla="*/ 0 w 104"/>
                <a:gd name="T11" fmla="*/ 52 h 53"/>
                <a:gd name="T12" fmla="*/ 37 w 104"/>
                <a:gd name="T13" fmla="*/ 22 h 53"/>
                <a:gd name="T14" fmla="*/ 92 w 104"/>
                <a:gd name="T15" fmla="*/ 4 h 53"/>
                <a:gd name="T16" fmla="*/ 104 w 104"/>
                <a:gd name="T17" fmla="*/ 0 h 53"/>
                <a:gd name="T18" fmla="*/ 104 w 104"/>
                <a:gd name="T1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53">
                  <a:moveTo>
                    <a:pt x="104" y="0"/>
                  </a:moveTo>
                  <a:cubicBezTo>
                    <a:pt x="104" y="0"/>
                    <a:pt x="99" y="2"/>
                    <a:pt x="92" y="4"/>
                  </a:cubicBezTo>
                  <a:cubicBezTo>
                    <a:pt x="85" y="5"/>
                    <a:pt x="48" y="11"/>
                    <a:pt x="37" y="22"/>
                  </a:cubicBezTo>
                  <a:cubicBezTo>
                    <a:pt x="29" y="29"/>
                    <a:pt x="14" y="38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3"/>
                    <a:pt x="0" y="52"/>
                  </a:cubicBezTo>
                  <a:cubicBezTo>
                    <a:pt x="14" y="38"/>
                    <a:pt x="29" y="29"/>
                    <a:pt x="37" y="22"/>
                  </a:cubicBezTo>
                  <a:cubicBezTo>
                    <a:pt x="48" y="11"/>
                    <a:pt x="85" y="5"/>
                    <a:pt x="92" y="4"/>
                  </a:cubicBezTo>
                  <a:cubicBezTo>
                    <a:pt x="99" y="2"/>
                    <a:pt x="104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</a:path>
              </a:pathLst>
            </a:custGeom>
            <a:solidFill>
              <a:srgbClr val="141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8" name="矩形 47"/>
          <p:cNvSpPr/>
          <p:nvPr/>
        </p:nvSpPr>
        <p:spPr>
          <a:xfrm>
            <a:off x="717228" y="2689976"/>
            <a:ext cx="7802136" cy="92333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5400" b="1" kern="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期待完美收工会令人窒息</a:t>
            </a:r>
            <a:endParaRPr lang="zh-CN" altLang="zh-CN" sz="5400" kern="100" dirty="0">
              <a:solidFill>
                <a:schemeClr val="tx1">
                  <a:lumMod val="75000"/>
                  <a:lumOff val="25000"/>
                </a:schemeClr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548665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60805" y="4232126"/>
            <a:ext cx="559836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More work hours doesn</a:t>
            </a:r>
            <a:r>
              <a:rPr lang="zh-CN" altLang="zh-CN" sz="10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’</a:t>
            </a:r>
            <a:r>
              <a:rPr lang="en-US" altLang="zh-CN" sz="10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 mean more productive. Use constraints as opportunities. </a:t>
            </a:r>
            <a:endParaRPr lang="zh-CN" altLang="zh-CN" sz="10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99060" y="2778056"/>
            <a:ext cx="433965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5400" b="1" dirty="0" smtClean="0">
                <a:solidFill>
                  <a:srgbClr val="A41C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工作时间越长</a:t>
            </a:r>
            <a:endParaRPr lang="zh-CN" altLang="zh-CN" sz="5400" b="1" dirty="0">
              <a:solidFill>
                <a:srgbClr val="A41C2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14152" y="792634"/>
            <a:ext cx="1725094" cy="1725094"/>
            <a:chOff x="4781550" y="-576263"/>
            <a:chExt cx="2968625" cy="2968626"/>
          </a:xfrm>
        </p:grpSpPr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4781550" y="-576263"/>
              <a:ext cx="2968625" cy="2968626"/>
            </a:xfrm>
            <a:prstGeom prst="ellipse">
              <a:avLst/>
            </a:prstGeom>
            <a:solidFill>
              <a:srgbClr val="D6CFB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5083175" y="-274638"/>
              <a:ext cx="2365375" cy="2365376"/>
            </a:xfrm>
            <a:prstGeom prst="ellipse">
              <a:avLst/>
            </a:prstGeom>
            <a:solidFill>
              <a:srgbClr val="5496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083175" y="-274638"/>
              <a:ext cx="2365375" cy="1233488"/>
            </a:xfrm>
            <a:custGeom>
              <a:avLst/>
              <a:gdLst>
                <a:gd name="T0" fmla="*/ 188 w 376"/>
                <a:gd name="T1" fmla="*/ 16 h 196"/>
                <a:gd name="T2" fmla="*/ 376 w 376"/>
                <a:gd name="T3" fmla="*/ 196 h 196"/>
                <a:gd name="T4" fmla="*/ 376 w 376"/>
                <a:gd name="T5" fmla="*/ 188 h 196"/>
                <a:gd name="T6" fmla="*/ 188 w 376"/>
                <a:gd name="T7" fmla="*/ 0 h 196"/>
                <a:gd name="T8" fmla="*/ 0 w 376"/>
                <a:gd name="T9" fmla="*/ 188 h 196"/>
                <a:gd name="T10" fmla="*/ 1 w 376"/>
                <a:gd name="T11" fmla="*/ 196 h 196"/>
                <a:gd name="T12" fmla="*/ 188 w 376"/>
                <a:gd name="T13" fmla="*/ 1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6">
                  <a:moveTo>
                    <a:pt x="188" y="16"/>
                  </a:moveTo>
                  <a:cubicBezTo>
                    <a:pt x="290" y="16"/>
                    <a:pt x="372" y="96"/>
                    <a:pt x="376" y="196"/>
                  </a:cubicBezTo>
                  <a:cubicBezTo>
                    <a:pt x="376" y="194"/>
                    <a:pt x="376" y="191"/>
                    <a:pt x="376" y="188"/>
                  </a:cubicBezTo>
                  <a:cubicBezTo>
                    <a:pt x="376" y="85"/>
                    <a:pt x="292" y="0"/>
                    <a:pt x="188" y="0"/>
                  </a:cubicBezTo>
                  <a:cubicBezTo>
                    <a:pt x="85" y="0"/>
                    <a:pt x="0" y="85"/>
                    <a:pt x="0" y="188"/>
                  </a:cubicBezTo>
                  <a:cubicBezTo>
                    <a:pt x="0" y="191"/>
                    <a:pt x="0" y="194"/>
                    <a:pt x="1" y="196"/>
                  </a:cubicBezTo>
                  <a:cubicBezTo>
                    <a:pt x="5" y="96"/>
                    <a:pt x="87" y="16"/>
                    <a:pt x="188" y="16"/>
                  </a:cubicBezTo>
                  <a:close/>
                </a:path>
              </a:pathLst>
            </a:custGeom>
            <a:solidFill>
              <a:srgbClr val="45320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6265863" y="939800"/>
              <a:ext cx="1006475" cy="119063"/>
            </a:xfrm>
            <a:prstGeom prst="rect">
              <a:avLst/>
            </a:prstGeom>
            <a:solidFill>
              <a:srgbClr val="45320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6265863" y="863600"/>
              <a:ext cx="1006475" cy="120650"/>
            </a:xfrm>
            <a:prstGeom prst="rect">
              <a:avLst/>
            </a:prstGeom>
            <a:solidFill>
              <a:srgbClr val="F6F5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649913" y="517525"/>
              <a:ext cx="654050" cy="547688"/>
            </a:xfrm>
            <a:custGeom>
              <a:avLst/>
              <a:gdLst>
                <a:gd name="T0" fmla="*/ 51 w 412"/>
                <a:gd name="T1" fmla="*/ 0 h 345"/>
                <a:gd name="T2" fmla="*/ 412 w 412"/>
                <a:gd name="T3" fmla="*/ 278 h 345"/>
                <a:gd name="T4" fmla="*/ 356 w 412"/>
                <a:gd name="T5" fmla="*/ 345 h 345"/>
                <a:gd name="T6" fmla="*/ 0 w 412"/>
                <a:gd name="T7" fmla="*/ 68 h 345"/>
                <a:gd name="T8" fmla="*/ 51 w 412"/>
                <a:gd name="T9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345">
                  <a:moveTo>
                    <a:pt x="51" y="0"/>
                  </a:moveTo>
                  <a:lnTo>
                    <a:pt x="412" y="278"/>
                  </a:lnTo>
                  <a:lnTo>
                    <a:pt x="356" y="345"/>
                  </a:lnTo>
                  <a:lnTo>
                    <a:pt x="0" y="68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45320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649913" y="442912"/>
              <a:ext cx="654050" cy="547688"/>
            </a:xfrm>
            <a:custGeom>
              <a:avLst/>
              <a:gdLst>
                <a:gd name="T0" fmla="*/ 51 w 412"/>
                <a:gd name="T1" fmla="*/ 0 h 345"/>
                <a:gd name="T2" fmla="*/ 412 w 412"/>
                <a:gd name="T3" fmla="*/ 277 h 345"/>
                <a:gd name="T4" fmla="*/ 356 w 412"/>
                <a:gd name="T5" fmla="*/ 345 h 345"/>
                <a:gd name="T6" fmla="*/ 0 w 412"/>
                <a:gd name="T7" fmla="*/ 67 h 345"/>
                <a:gd name="T8" fmla="*/ 51 w 412"/>
                <a:gd name="T9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345">
                  <a:moveTo>
                    <a:pt x="51" y="0"/>
                  </a:moveTo>
                  <a:lnTo>
                    <a:pt x="412" y="277"/>
                  </a:lnTo>
                  <a:lnTo>
                    <a:pt x="356" y="345"/>
                  </a:lnTo>
                  <a:lnTo>
                    <a:pt x="0" y="67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6F5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6253163" y="-123825"/>
              <a:ext cx="63500" cy="1006475"/>
            </a:xfrm>
            <a:prstGeom prst="rect">
              <a:avLst/>
            </a:prstGeom>
            <a:solidFill>
              <a:srgbClr val="45320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6064250" y="782637"/>
              <a:ext cx="403225" cy="401638"/>
            </a:xfrm>
            <a:prstGeom prst="ellipse">
              <a:avLst/>
            </a:prstGeom>
            <a:solidFill>
              <a:srgbClr val="45320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6064250" y="706437"/>
              <a:ext cx="403225" cy="403225"/>
            </a:xfrm>
            <a:prstGeom prst="ellipse">
              <a:avLst/>
            </a:prstGeom>
            <a:solidFill>
              <a:srgbClr val="F6F5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622352" y="792634"/>
            <a:ext cx="1725094" cy="1725094"/>
            <a:chOff x="2647752" y="627534"/>
            <a:chExt cx="1725094" cy="1725094"/>
          </a:xfrm>
        </p:grpSpPr>
        <p:sp>
          <p:nvSpPr>
            <p:cNvPr id="17" name="Oval 5"/>
            <p:cNvSpPr>
              <a:spLocks noChangeArrowheads="1"/>
            </p:cNvSpPr>
            <p:nvPr/>
          </p:nvSpPr>
          <p:spPr bwMode="auto">
            <a:xfrm>
              <a:off x="2647752" y="627534"/>
              <a:ext cx="1725094" cy="1725094"/>
            </a:xfrm>
            <a:prstGeom prst="ellipse">
              <a:avLst/>
            </a:prstGeom>
            <a:solidFill>
              <a:srgbClr val="D6CFB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6"/>
            <p:cNvSpPr>
              <a:spLocks noChangeArrowheads="1"/>
            </p:cNvSpPr>
            <p:nvPr/>
          </p:nvSpPr>
          <p:spPr bwMode="auto">
            <a:xfrm>
              <a:off x="2823029" y="802811"/>
              <a:ext cx="1374540" cy="1374540"/>
            </a:xfrm>
            <a:prstGeom prst="ellipse">
              <a:avLst/>
            </a:prstGeom>
            <a:solidFill>
              <a:srgbClr val="5496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2823029" y="802811"/>
              <a:ext cx="1374540" cy="716790"/>
            </a:xfrm>
            <a:custGeom>
              <a:avLst/>
              <a:gdLst>
                <a:gd name="T0" fmla="*/ 188 w 376"/>
                <a:gd name="T1" fmla="*/ 16 h 196"/>
                <a:gd name="T2" fmla="*/ 376 w 376"/>
                <a:gd name="T3" fmla="*/ 196 h 196"/>
                <a:gd name="T4" fmla="*/ 376 w 376"/>
                <a:gd name="T5" fmla="*/ 188 h 196"/>
                <a:gd name="T6" fmla="*/ 188 w 376"/>
                <a:gd name="T7" fmla="*/ 0 h 196"/>
                <a:gd name="T8" fmla="*/ 0 w 376"/>
                <a:gd name="T9" fmla="*/ 188 h 196"/>
                <a:gd name="T10" fmla="*/ 1 w 376"/>
                <a:gd name="T11" fmla="*/ 196 h 196"/>
                <a:gd name="T12" fmla="*/ 188 w 376"/>
                <a:gd name="T13" fmla="*/ 1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6">
                  <a:moveTo>
                    <a:pt x="188" y="16"/>
                  </a:moveTo>
                  <a:cubicBezTo>
                    <a:pt x="290" y="16"/>
                    <a:pt x="372" y="96"/>
                    <a:pt x="376" y="196"/>
                  </a:cubicBezTo>
                  <a:cubicBezTo>
                    <a:pt x="376" y="194"/>
                    <a:pt x="376" y="191"/>
                    <a:pt x="376" y="188"/>
                  </a:cubicBezTo>
                  <a:cubicBezTo>
                    <a:pt x="376" y="85"/>
                    <a:pt x="292" y="0"/>
                    <a:pt x="188" y="0"/>
                  </a:cubicBezTo>
                  <a:cubicBezTo>
                    <a:pt x="85" y="0"/>
                    <a:pt x="0" y="85"/>
                    <a:pt x="0" y="188"/>
                  </a:cubicBezTo>
                  <a:cubicBezTo>
                    <a:pt x="0" y="191"/>
                    <a:pt x="0" y="194"/>
                    <a:pt x="1" y="196"/>
                  </a:cubicBezTo>
                  <a:cubicBezTo>
                    <a:pt x="5" y="96"/>
                    <a:pt x="87" y="16"/>
                    <a:pt x="188" y="16"/>
                  </a:cubicBezTo>
                  <a:close/>
                </a:path>
              </a:pathLst>
            </a:custGeom>
            <a:solidFill>
              <a:srgbClr val="45320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9" name="组合 48"/>
            <p:cNvGrpSpPr/>
            <p:nvPr/>
          </p:nvGrpSpPr>
          <p:grpSpPr>
            <a:xfrm rot="1800000">
              <a:off x="3260297" y="996444"/>
              <a:ext cx="942805" cy="760147"/>
              <a:chOff x="3152365" y="890450"/>
              <a:chExt cx="942805" cy="760147"/>
            </a:xfrm>
          </p:grpSpPr>
          <p:sp>
            <p:nvSpPr>
              <p:cNvPr id="20" name="Rectangle 8"/>
              <p:cNvSpPr>
                <a:spLocks noChangeArrowheads="1"/>
              </p:cNvSpPr>
              <p:nvPr/>
            </p:nvSpPr>
            <p:spPr bwMode="auto">
              <a:xfrm>
                <a:off x="3510299" y="1508531"/>
                <a:ext cx="584871" cy="69189"/>
              </a:xfrm>
              <a:prstGeom prst="rect">
                <a:avLst/>
              </a:prstGeom>
              <a:solidFill>
                <a:srgbClr val="45320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Rectangle 9"/>
              <p:cNvSpPr>
                <a:spLocks noChangeArrowheads="1"/>
              </p:cNvSpPr>
              <p:nvPr/>
            </p:nvSpPr>
            <p:spPr bwMode="auto">
              <a:xfrm>
                <a:off x="3510299" y="1464251"/>
                <a:ext cx="584871" cy="70111"/>
              </a:xfrm>
              <a:prstGeom prst="rect">
                <a:avLst/>
              </a:prstGeom>
              <a:solidFill>
                <a:srgbClr val="F6F5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0"/>
              <p:cNvSpPr>
                <a:spLocks/>
              </p:cNvSpPr>
              <p:nvPr/>
            </p:nvSpPr>
            <p:spPr bwMode="auto">
              <a:xfrm>
                <a:off x="3152365" y="1263144"/>
                <a:ext cx="380074" cy="318266"/>
              </a:xfrm>
              <a:custGeom>
                <a:avLst/>
                <a:gdLst>
                  <a:gd name="T0" fmla="*/ 51 w 412"/>
                  <a:gd name="T1" fmla="*/ 0 h 345"/>
                  <a:gd name="T2" fmla="*/ 412 w 412"/>
                  <a:gd name="T3" fmla="*/ 278 h 345"/>
                  <a:gd name="T4" fmla="*/ 356 w 412"/>
                  <a:gd name="T5" fmla="*/ 345 h 345"/>
                  <a:gd name="T6" fmla="*/ 0 w 412"/>
                  <a:gd name="T7" fmla="*/ 68 h 345"/>
                  <a:gd name="T8" fmla="*/ 51 w 412"/>
                  <a:gd name="T9" fmla="*/ 0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2" h="345">
                    <a:moveTo>
                      <a:pt x="51" y="0"/>
                    </a:moveTo>
                    <a:lnTo>
                      <a:pt x="412" y="278"/>
                    </a:lnTo>
                    <a:lnTo>
                      <a:pt x="356" y="345"/>
                    </a:lnTo>
                    <a:lnTo>
                      <a:pt x="0" y="68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45320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1"/>
              <p:cNvSpPr>
                <a:spLocks/>
              </p:cNvSpPr>
              <p:nvPr/>
            </p:nvSpPr>
            <p:spPr bwMode="auto">
              <a:xfrm>
                <a:off x="3152365" y="1219785"/>
                <a:ext cx="380074" cy="318266"/>
              </a:xfrm>
              <a:custGeom>
                <a:avLst/>
                <a:gdLst>
                  <a:gd name="T0" fmla="*/ 51 w 412"/>
                  <a:gd name="T1" fmla="*/ 0 h 345"/>
                  <a:gd name="T2" fmla="*/ 412 w 412"/>
                  <a:gd name="T3" fmla="*/ 277 h 345"/>
                  <a:gd name="T4" fmla="*/ 356 w 412"/>
                  <a:gd name="T5" fmla="*/ 345 h 345"/>
                  <a:gd name="T6" fmla="*/ 0 w 412"/>
                  <a:gd name="T7" fmla="*/ 67 h 345"/>
                  <a:gd name="T8" fmla="*/ 51 w 412"/>
                  <a:gd name="T9" fmla="*/ 0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2" h="345">
                    <a:moveTo>
                      <a:pt x="51" y="0"/>
                    </a:moveTo>
                    <a:lnTo>
                      <a:pt x="412" y="277"/>
                    </a:lnTo>
                    <a:lnTo>
                      <a:pt x="356" y="345"/>
                    </a:lnTo>
                    <a:lnTo>
                      <a:pt x="0" y="67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F6F5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Rectangle 12"/>
              <p:cNvSpPr>
                <a:spLocks noChangeArrowheads="1"/>
              </p:cNvSpPr>
              <p:nvPr/>
            </p:nvSpPr>
            <p:spPr bwMode="auto">
              <a:xfrm>
                <a:off x="3502919" y="890450"/>
                <a:ext cx="36900" cy="584871"/>
              </a:xfrm>
              <a:prstGeom prst="rect">
                <a:avLst/>
              </a:prstGeom>
              <a:solidFill>
                <a:srgbClr val="45320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Oval 13"/>
              <p:cNvSpPr>
                <a:spLocks noChangeArrowheads="1"/>
              </p:cNvSpPr>
              <p:nvPr/>
            </p:nvSpPr>
            <p:spPr bwMode="auto">
              <a:xfrm>
                <a:off x="3393140" y="1417202"/>
                <a:ext cx="234318" cy="233395"/>
              </a:xfrm>
              <a:prstGeom prst="ellipse">
                <a:avLst/>
              </a:prstGeom>
              <a:solidFill>
                <a:srgbClr val="45320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Oval 14"/>
              <p:cNvSpPr>
                <a:spLocks noChangeArrowheads="1"/>
              </p:cNvSpPr>
              <p:nvPr/>
            </p:nvSpPr>
            <p:spPr bwMode="auto">
              <a:xfrm>
                <a:off x="3393140" y="1372922"/>
                <a:ext cx="234318" cy="234318"/>
              </a:xfrm>
              <a:prstGeom prst="ellipse">
                <a:avLst/>
              </a:prstGeom>
              <a:solidFill>
                <a:srgbClr val="F6F5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4730552" y="792634"/>
            <a:ext cx="1725094" cy="1725094"/>
            <a:chOff x="4755952" y="627534"/>
            <a:chExt cx="1725094" cy="1725094"/>
          </a:xfrm>
        </p:grpSpPr>
        <p:sp>
          <p:nvSpPr>
            <p:cNvPr id="28" name="Oval 5"/>
            <p:cNvSpPr>
              <a:spLocks noChangeArrowheads="1"/>
            </p:cNvSpPr>
            <p:nvPr/>
          </p:nvSpPr>
          <p:spPr bwMode="auto">
            <a:xfrm>
              <a:off x="4755952" y="627534"/>
              <a:ext cx="1725094" cy="1725094"/>
            </a:xfrm>
            <a:prstGeom prst="ellipse">
              <a:avLst/>
            </a:prstGeom>
            <a:solidFill>
              <a:srgbClr val="D6CFB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6"/>
            <p:cNvSpPr>
              <a:spLocks noChangeArrowheads="1"/>
            </p:cNvSpPr>
            <p:nvPr/>
          </p:nvSpPr>
          <p:spPr bwMode="auto">
            <a:xfrm>
              <a:off x="4931229" y="802811"/>
              <a:ext cx="1374540" cy="1374540"/>
            </a:xfrm>
            <a:prstGeom prst="ellipse">
              <a:avLst/>
            </a:prstGeom>
            <a:solidFill>
              <a:srgbClr val="5496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4931229" y="802811"/>
              <a:ext cx="1374540" cy="716790"/>
            </a:xfrm>
            <a:custGeom>
              <a:avLst/>
              <a:gdLst>
                <a:gd name="T0" fmla="*/ 188 w 376"/>
                <a:gd name="T1" fmla="*/ 16 h 196"/>
                <a:gd name="T2" fmla="*/ 376 w 376"/>
                <a:gd name="T3" fmla="*/ 196 h 196"/>
                <a:gd name="T4" fmla="*/ 376 w 376"/>
                <a:gd name="T5" fmla="*/ 188 h 196"/>
                <a:gd name="T6" fmla="*/ 188 w 376"/>
                <a:gd name="T7" fmla="*/ 0 h 196"/>
                <a:gd name="T8" fmla="*/ 0 w 376"/>
                <a:gd name="T9" fmla="*/ 188 h 196"/>
                <a:gd name="T10" fmla="*/ 1 w 376"/>
                <a:gd name="T11" fmla="*/ 196 h 196"/>
                <a:gd name="T12" fmla="*/ 188 w 376"/>
                <a:gd name="T13" fmla="*/ 1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6">
                  <a:moveTo>
                    <a:pt x="188" y="16"/>
                  </a:moveTo>
                  <a:cubicBezTo>
                    <a:pt x="290" y="16"/>
                    <a:pt x="372" y="96"/>
                    <a:pt x="376" y="196"/>
                  </a:cubicBezTo>
                  <a:cubicBezTo>
                    <a:pt x="376" y="194"/>
                    <a:pt x="376" y="191"/>
                    <a:pt x="376" y="188"/>
                  </a:cubicBezTo>
                  <a:cubicBezTo>
                    <a:pt x="376" y="85"/>
                    <a:pt x="292" y="0"/>
                    <a:pt x="188" y="0"/>
                  </a:cubicBezTo>
                  <a:cubicBezTo>
                    <a:pt x="85" y="0"/>
                    <a:pt x="0" y="85"/>
                    <a:pt x="0" y="188"/>
                  </a:cubicBezTo>
                  <a:cubicBezTo>
                    <a:pt x="0" y="191"/>
                    <a:pt x="0" y="194"/>
                    <a:pt x="1" y="196"/>
                  </a:cubicBezTo>
                  <a:cubicBezTo>
                    <a:pt x="5" y="96"/>
                    <a:pt x="87" y="16"/>
                    <a:pt x="188" y="16"/>
                  </a:cubicBezTo>
                  <a:close/>
                </a:path>
              </a:pathLst>
            </a:custGeom>
            <a:solidFill>
              <a:srgbClr val="45320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 rot="6498103">
              <a:off x="5343323" y="1284058"/>
              <a:ext cx="942805" cy="760147"/>
              <a:chOff x="5260565" y="890450"/>
              <a:chExt cx="942805" cy="760147"/>
            </a:xfrm>
          </p:grpSpPr>
          <p:sp>
            <p:nvSpPr>
              <p:cNvPr id="31" name="Rectangle 8"/>
              <p:cNvSpPr>
                <a:spLocks noChangeArrowheads="1"/>
              </p:cNvSpPr>
              <p:nvPr/>
            </p:nvSpPr>
            <p:spPr bwMode="auto">
              <a:xfrm>
                <a:off x="5618499" y="1508531"/>
                <a:ext cx="584871" cy="69189"/>
              </a:xfrm>
              <a:prstGeom prst="rect">
                <a:avLst/>
              </a:prstGeom>
              <a:solidFill>
                <a:srgbClr val="45320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Rectangle 9"/>
              <p:cNvSpPr>
                <a:spLocks noChangeArrowheads="1"/>
              </p:cNvSpPr>
              <p:nvPr/>
            </p:nvSpPr>
            <p:spPr bwMode="auto">
              <a:xfrm>
                <a:off x="5618499" y="1464251"/>
                <a:ext cx="584871" cy="70111"/>
              </a:xfrm>
              <a:prstGeom prst="rect">
                <a:avLst/>
              </a:prstGeom>
              <a:solidFill>
                <a:srgbClr val="F6F5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0"/>
              <p:cNvSpPr>
                <a:spLocks/>
              </p:cNvSpPr>
              <p:nvPr/>
            </p:nvSpPr>
            <p:spPr bwMode="auto">
              <a:xfrm>
                <a:off x="5260565" y="1263144"/>
                <a:ext cx="380074" cy="318266"/>
              </a:xfrm>
              <a:custGeom>
                <a:avLst/>
                <a:gdLst>
                  <a:gd name="T0" fmla="*/ 51 w 412"/>
                  <a:gd name="T1" fmla="*/ 0 h 345"/>
                  <a:gd name="T2" fmla="*/ 412 w 412"/>
                  <a:gd name="T3" fmla="*/ 278 h 345"/>
                  <a:gd name="T4" fmla="*/ 356 w 412"/>
                  <a:gd name="T5" fmla="*/ 345 h 345"/>
                  <a:gd name="T6" fmla="*/ 0 w 412"/>
                  <a:gd name="T7" fmla="*/ 68 h 345"/>
                  <a:gd name="T8" fmla="*/ 51 w 412"/>
                  <a:gd name="T9" fmla="*/ 0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2" h="345">
                    <a:moveTo>
                      <a:pt x="51" y="0"/>
                    </a:moveTo>
                    <a:lnTo>
                      <a:pt x="412" y="278"/>
                    </a:lnTo>
                    <a:lnTo>
                      <a:pt x="356" y="345"/>
                    </a:lnTo>
                    <a:lnTo>
                      <a:pt x="0" y="68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45320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1"/>
              <p:cNvSpPr>
                <a:spLocks/>
              </p:cNvSpPr>
              <p:nvPr/>
            </p:nvSpPr>
            <p:spPr bwMode="auto">
              <a:xfrm>
                <a:off x="5260565" y="1219785"/>
                <a:ext cx="380074" cy="318266"/>
              </a:xfrm>
              <a:custGeom>
                <a:avLst/>
                <a:gdLst>
                  <a:gd name="T0" fmla="*/ 51 w 412"/>
                  <a:gd name="T1" fmla="*/ 0 h 345"/>
                  <a:gd name="T2" fmla="*/ 412 w 412"/>
                  <a:gd name="T3" fmla="*/ 277 h 345"/>
                  <a:gd name="T4" fmla="*/ 356 w 412"/>
                  <a:gd name="T5" fmla="*/ 345 h 345"/>
                  <a:gd name="T6" fmla="*/ 0 w 412"/>
                  <a:gd name="T7" fmla="*/ 67 h 345"/>
                  <a:gd name="T8" fmla="*/ 51 w 412"/>
                  <a:gd name="T9" fmla="*/ 0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2" h="345">
                    <a:moveTo>
                      <a:pt x="51" y="0"/>
                    </a:moveTo>
                    <a:lnTo>
                      <a:pt x="412" y="277"/>
                    </a:lnTo>
                    <a:lnTo>
                      <a:pt x="356" y="345"/>
                    </a:lnTo>
                    <a:lnTo>
                      <a:pt x="0" y="67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F6F5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Rectangle 12"/>
              <p:cNvSpPr>
                <a:spLocks noChangeArrowheads="1"/>
              </p:cNvSpPr>
              <p:nvPr/>
            </p:nvSpPr>
            <p:spPr bwMode="auto">
              <a:xfrm>
                <a:off x="5611119" y="890450"/>
                <a:ext cx="36900" cy="584871"/>
              </a:xfrm>
              <a:prstGeom prst="rect">
                <a:avLst/>
              </a:prstGeom>
              <a:solidFill>
                <a:srgbClr val="45320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Oval 13"/>
              <p:cNvSpPr>
                <a:spLocks noChangeArrowheads="1"/>
              </p:cNvSpPr>
              <p:nvPr/>
            </p:nvSpPr>
            <p:spPr bwMode="auto">
              <a:xfrm>
                <a:off x="5501340" y="1417202"/>
                <a:ext cx="234318" cy="233395"/>
              </a:xfrm>
              <a:prstGeom prst="ellipse">
                <a:avLst/>
              </a:prstGeom>
              <a:solidFill>
                <a:srgbClr val="45320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Oval 14"/>
              <p:cNvSpPr>
                <a:spLocks noChangeArrowheads="1"/>
              </p:cNvSpPr>
              <p:nvPr/>
            </p:nvSpPr>
            <p:spPr bwMode="auto">
              <a:xfrm>
                <a:off x="5501340" y="1372922"/>
                <a:ext cx="234318" cy="234318"/>
              </a:xfrm>
              <a:prstGeom prst="ellipse">
                <a:avLst/>
              </a:prstGeom>
              <a:solidFill>
                <a:srgbClr val="F6F5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6838752" y="792634"/>
            <a:ext cx="1725094" cy="1725094"/>
            <a:chOff x="6864152" y="627534"/>
            <a:chExt cx="1725094" cy="1725094"/>
          </a:xfrm>
        </p:grpSpPr>
        <p:sp>
          <p:nvSpPr>
            <p:cNvPr id="39" name="Oval 5"/>
            <p:cNvSpPr>
              <a:spLocks noChangeArrowheads="1"/>
            </p:cNvSpPr>
            <p:nvPr/>
          </p:nvSpPr>
          <p:spPr bwMode="auto">
            <a:xfrm>
              <a:off x="6864152" y="627534"/>
              <a:ext cx="1725094" cy="1725094"/>
            </a:xfrm>
            <a:prstGeom prst="ellipse">
              <a:avLst/>
            </a:prstGeom>
            <a:solidFill>
              <a:srgbClr val="D6CFB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6"/>
            <p:cNvSpPr>
              <a:spLocks noChangeArrowheads="1"/>
            </p:cNvSpPr>
            <p:nvPr/>
          </p:nvSpPr>
          <p:spPr bwMode="auto">
            <a:xfrm>
              <a:off x="7039429" y="802811"/>
              <a:ext cx="1374540" cy="1374540"/>
            </a:xfrm>
            <a:prstGeom prst="ellipse">
              <a:avLst/>
            </a:prstGeom>
            <a:solidFill>
              <a:srgbClr val="5496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7"/>
            <p:cNvSpPr>
              <a:spLocks/>
            </p:cNvSpPr>
            <p:nvPr/>
          </p:nvSpPr>
          <p:spPr bwMode="auto">
            <a:xfrm>
              <a:off x="7039429" y="802811"/>
              <a:ext cx="1374540" cy="716790"/>
            </a:xfrm>
            <a:custGeom>
              <a:avLst/>
              <a:gdLst>
                <a:gd name="T0" fmla="*/ 188 w 376"/>
                <a:gd name="T1" fmla="*/ 16 h 196"/>
                <a:gd name="T2" fmla="*/ 376 w 376"/>
                <a:gd name="T3" fmla="*/ 196 h 196"/>
                <a:gd name="T4" fmla="*/ 376 w 376"/>
                <a:gd name="T5" fmla="*/ 188 h 196"/>
                <a:gd name="T6" fmla="*/ 188 w 376"/>
                <a:gd name="T7" fmla="*/ 0 h 196"/>
                <a:gd name="T8" fmla="*/ 0 w 376"/>
                <a:gd name="T9" fmla="*/ 188 h 196"/>
                <a:gd name="T10" fmla="*/ 1 w 376"/>
                <a:gd name="T11" fmla="*/ 196 h 196"/>
                <a:gd name="T12" fmla="*/ 188 w 376"/>
                <a:gd name="T13" fmla="*/ 1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6">
                  <a:moveTo>
                    <a:pt x="188" y="16"/>
                  </a:moveTo>
                  <a:cubicBezTo>
                    <a:pt x="290" y="16"/>
                    <a:pt x="372" y="96"/>
                    <a:pt x="376" y="196"/>
                  </a:cubicBezTo>
                  <a:cubicBezTo>
                    <a:pt x="376" y="194"/>
                    <a:pt x="376" y="191"/>
                    <a:pt x="376" y="188"/>
                  </a:cubicBezTo>
                  <a:cubicBezTo>
                    <a:pt x="376" y="85"/>
                    <a:pt x="292" y="0"/>
                    <a:pt x="188" y="0"/>
                  </a:cubicBezTo>
                  <a:cubicBezTo>
                    <a:pt x="85" y="0"/>
                    <a:pt x="0" y="85"/>
                    <a:pt x="0" y="188"/>
                  </a:cubicBezTo>
                  <a:cubicBezTo>
                    <a:pt x="0" y="191"/>
                    <a:pt x="0" y="194"/>
                    <a:pt x="1" y="196"/>
                  </a:cubicBezTo>
                  <a:cubicBezTo>
                    <a:pt x="5" y="96"/>
                    <a:pt x="87" y="16"/>
                    <a:pt x="188" y="16"/>
                  </a:cubicBezTo>
                  <a:close/>
                </a:path>
              </a:pathLst>
            </a:custGeom>
            <a:solidFill>
              <a:srgbClr val="45320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4" name="组合 53"/>
            <p:cNvGrpSpPr/>
            <p:nvPr/>
          </p:nvGrpSpPr>
          <p:grpSpPr>
            <a:xfrm rot="16985790">
              <a:off x="7076198" y="982887"/>
              <a:ext cx="942805" cy="760147"/>
              <a:chOff x="7368765" y="890450"/>
              <a:chExt cx="942805" cy="760147"/>
            </a:xfrm>
          </p:grpSpPr>
          <p:sp>
            <p:nvSpPr>
              <p:cNvPr id="42" name="Rectangle 8"/>
              <p:cNvSpPr>
                <a:spLocks noChangeArrowheads="1"/>
              </p:cNvSpPr>
              <p:nvPr/>
            </p:nvSpPr>
            <p:spPr bwMode="auto">
              <a:xfrm>
                <a:off x="7726699" y="1508531"/>
                <a:ext cx="584871" cy="69189"/>
              </a:xfrm>
              <a:prstGeom prst="rect">
                <a:avLst/>
              </a:prstGeom>
              <a:solidFill>
                <a:srgbClr val="45320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Rectangle 9"/>
              <p:cNvSpPr>
                <a:spLocks noChangeArrowheads="1"/>
              </p:cNvSpPr>
              <p:nvPr/>
            </p:nvSpPr>
            <p:spPr bwMode="auto">
              <a:xfrm>
                <a:off x="7726699" y="1464251"/>
                <a:ext cx="584871" cy="70111"/>
              </a:xfrm>
              <a:prstGeom prst="rect">
                <a:avLst/>
              </a:prstGeom>
              <a:solidFill>
                <a:srgbClr val="F6F5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0"/>
              <p:cNvSpPr>
                <a:spLocks/>
              </p:cNvSpPr>
              <p:nvPr/>
            </p:nvSpPr>
            <p:spPr bwMode="auto">
              <a:xfrm>
                <a:off x="7368765" y="1263144"/>
                <a:ext cx="380074" cy="318266"/>
              </a:xfrm>
              <a:custGeom>
                <a:avLst/>
                <a:gdLst>
                  <a:gd name="T0" fmla="*/ 51 w 412"/>
                  <a:gd name="T1" fmla="*/ 0 h 345"/>
                  <a:gd name="T2" fmla="*/ 412 w 412"/>
                  <a:gd name="T3" fmla="*/ 278 h 345"/>
                  <a:gd name="T4" fmla="*/ 356 w 412"/>
                  <a:gd name="T5" fmla="*/ 345 h 345"/>
                  <a:gd name="T6" fmla="*/ 0 w 412"/>
                  <a:gd name="T7" fmla="*/ 68 h 345"/>
                  <a:gd name="T8" fmla="*/ 51 w 412"/>
                  <a:gd name="T9" fmla="*/ 0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2" h="345">
                    <a:moveTo>
                      <a:pt x="51" y="0"/>
                    </a:moveTo>
                    <a:lnTo>
                      <a:pt x="412" y="278"/>
                    </a:lnTo>
                    <a:lnTo>
                      <a:pt x="356" y="345"/>
                    </a:lnTo>
                    <a:lnTo>
                      <a:pt x="0" y="68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45320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1"/>
              <p:cNvSpPr>
                <a:spLocks/>
              </p:cNvSpPr>
              <p:nvPr/>
            </p:nvSpPr>
            <p:spPr bwMode="auto">
              <a:xfrm>
                <a:off x="7368765" y="1219785"/>
                <a:ext cx="380074" cy="318266"/>
              </a:xfrm>
              <a:custGeom>
                <a:avLst/>
                <a:gdLst>
                  <a:gd name="T0" fmla="*/ 51 w 412"/>
                  <a:gd name="T1" fmla="*/ 0 h 345"/>
                  <a:gd name="T2" fmla="*/ 412 w 412"/>
                  <a:gd name="T3" fmla="*/ 277 h 345"/>
                  <a:gd name="T4" fmla="*/ 356 w 412"/>
                  <a:gd name="T5" fmla="*/ 345 h 345"/>
                  <a:gd name="T6" fmla="*/ 0 w 412"/>
                  <a:gd name="T7" fmla="*/ 67 h 345"/>
                  <a:gd name="T8" fmla="*/ 51 w 412"/>
                  <a:gd name="T9" fmla="*/ 0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2" h="345">
                    <a:moveTo>
                      <a:pt x="51" y="0"/>
                    </a:moveTo>
                    <a:lnTo>
                      <a:pt x="412" y="277"/>
                    </a:lnTo>
                    <a:lnTo>
                      <a:pt x="356" y="345"/>
                    </a:lnTo>
                    <a:lnTo>
                      <a:pt x="0" y="67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F6F5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Rectangle 12"/>
              <p:cNvSpPr>
                <a:spLocks noChangeArrowheads="1"/>
              </p:cNvSpPr>
              <p:nvPr/>
            </p:nvSpPr>
            <p:spPr bwMode="auto">
              <a:xfrm>
                <a:off x="7719319" y="890450"/>
                <a:ext cx="36900" cy="584871"/>
              </a:xfrm>
              <a:prstGeom prst="rect">
                <a:avLst/>
              </a:prstGeom>
              <a:solidFill>
                <a:srgbClr val="45320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Oval 13"/>
              <p:cNvSpPr>
                <a:spLocks noChangeArrowheads="1"/>
              </p:cNvSpPr>
              <p:nvPr/>
            </p:nvSpPr>
            <p:spPr bwMode="auto">
              <a:xfrm>
                <a:off x="7609540" y="1417202"/>
                <a:ext cx="234318" cy="233395"/>
              </a:xfrm>
              <a:prstGeom prst="ellipse">
                <a:avLst/>
              </a:prstGeom>
              <a:solidFill>
                <a:srgbClr val="45320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Oval 14"/>
              <p:cNvSpPr>
                <a:spLocks noChangeArrowheads="1"/>
              </p:cNvSpPr>
              <p:nvPr/>
            </p:nvSpPr>
            <p:spPr bwMode="auto">
              <a:xfrm>
                <a:off x="7609540" y="1372922"/>
                <a:ext cx="234318" cy="234318"/>
              </a:xfrm>
              <a:prstGeom prst="ellipse">
                <a:avLst/>
              </a:prstGeom>
              <a:solidFill>
                <a:srgbClr val="F6F5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6" name="矩形 55"/>
          <p:cNvSpPr/>
          <p:nvPr/>
        </p:nvSpPr>
        <p:spPr>
          <a:xfrm>
            <a:off x="3441734" y="3685459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b="1" dirty="0">
                <a:solidFill>
                  <a:srgbClr val="A41C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并不等于效率越高</a:t>
            </a:r>
          </a:p>
        </p:txBody>
      </p:sp>
    </p:spTree>
    <p:extLst>
      <p:ext uri="{BB962C8B-B14F-4D97-AF65-F5344CB8AC3E}">
        <p14:creationId xmlns:p14="http://schemas.microsoft.com/office/powerpoint/2010/main" val="2482775472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61643" y="2478509"/>
            <a:ext cx="4572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Separate brainless and strategic tasks to become more productive</a:t>
            </a:r>
            <a:endParaRPr lang="zh-CN" altLang="zh-CN" sz="10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55332" y="1799937"/>
            <a:ext cx="68531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b="1" kern="0" dirty="0" smtClean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按</a:t>
            </a:r>
            <a:r>
              <a:rPr lang="zh-CN" altLang="zh-CN" sz="4000" b="1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重要性划分工作，提高</a:t>
            </a:r>
            <a:r>
              <a:rPr lang="zh-CN" altLang="zh-CN" sz="4000" b="1" kern="0" dirty="0" smtClean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效率</a:t>
            </a:r>
            <a:endParaRPr lang="zh-CN" altLang="en-US" sz="4000" dirty="0"/>
          </a:p>
        </p:txBody>
      </p:sp>
      <p:sp>
        <p:nvSpPr>
          <p:cNvPr id="4" name="矩形 3"/>
          <p:cNvSpPr/>
          <p:nvPr/>
        </p:nvSpPr>
        <p:spPr>
          <a:xfrm>
            <a:off x="5957044" y="3981752"/>
            <a:ext cx="18678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2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——</a:t>
            </a:r>
            <a:r>
              <a:rPr lang="en-US" altLang="zh-CN" sz="12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 Sol Tanguay, Imarklab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76524" y="3948410"/>
            <a:ext cx="4680520" cy="310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spcAft>
                <a:spcPts val="0"/>
              </a:spcAft>
            </a:pPr>
            <a:r>
              <a:rPr lang="zh-CN" altLang="zh-CN" sz="1400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把思考和执行独立开来，是为了更快的执行和更好的</a:t>
            </a:r>
            <a:r>
              <a:rPr lang="zh-CN" altLang="zh-CN" sz="1400" kern="0" dirty="0" smtClean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思考</a:t>
            </a:r>
            <a:endParaRPr lang="zh-CN" altLang="zh-CN" sz="1400" kern="100" dirty="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8529638" y="1854200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BD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8535988" y="1736725"/>
            <a:ext cx="1587" cy="1588"/>
          </a:xfrm>
          <a:custGeom>
            <a:avLst/>
            <a:gdLst>
              <a:gd name="T0" fmla="*/ 1 w 1"/>
              <a:gd name="T1" fmla="*/ 0 h 1"/>
              <a:gd name="T2" fmla="*/ 0 w 1"/>
              <a:gd name="T3" fmla="*/ 1 h 1"/>
              <a:gd name="T4" fmla="*/ 1 w 1"/>
              <a:gd name="T5" fmla="*/ 1 h 1"/>
              <a:gd name="T6" fmla="*/ 1 w 1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">
                <a:moveTo>
                  <a:pt x="1" y="0"/>
                </a:move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0"/>
                </a:cubicBezTo>
                <a:close/>
              </a:path>
            </a:pathLst>
          </a:custGeom>
          <a:solidFill>
            <a:srgbClr val="BD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8521700" y="1973263"/>
            <a:ext cx="1587" cy="1588"/>
          </a:xfrm>
          <a:prstGeom prst="rect">
            <a:avLst/>
          </a:prstGeom>
          <a:solidFill>
            <a:srgbClr val="BDB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8093684" y="914401"/>
            <a:ext cx="520635" cy="3579812"/>
          </a:xfrm>
          <a:custGeom>
            <a:avLst/>
            <a:gdLst>
              <a:gd name="T0" fmla="*/ 310 w 473"/>
              <a:gd name="T1" fmla="*/ 1336 h 3257"/>
              <a:gd name="T2" fmla="*/ 394 w 473"/>
              <a:gd name="T3" fmla="*/ 1197 h 3257"/>
              <a:gd name="T4" fmla="*/ 397 w 473"/>
              <a:gd name="T5" fmla="*/ 1171 h 3257"/>
              <a:gd name="T6" fmla="*/ 384 w 473"/>
              <a:gd name="T7" fmla="*/ 1156 h 3257"/>
              <a:gd name="T8" fmla="*/ 387 w 473"/>
              <a:gd name="T9" fmla="*/ 1129 h 3257"/>
              <a:gd name="T10" fmla="*/ 401 w 473"/>
              <a:gd name="T11" fmla="*/ 1117 h 3257"/>
              <a:gd name="T12" fmla="*/ 403 w 473"/>
              <a:gd name="T13" fmla="*/ 1090 h 3257"/>
              <a:gd name="T14" fmla="*/ 391 w 473"/>
              <a:gd name="T15" fmla="*/ 1076 h 3257"/>
              <a:gd name="T16" fmla="*/ 393 w 473"/>
              <a:gd name="T17" fmla="*/ 1049 h 3257"/>
              <a:gd name="T18" fmla="*/ 407 w 473"/>
              <a:gd name="T19" fmla="*/ 1036 h 3257"/>
              <a:gd name="T20" fmla="*/ 408 w 473"/>
              <a:gd name="T21" fmla="*/ 1010 h 3257"/>
              <a:gd name="T22" fmla="*/ 395 w 473"/>
              <a:gd name="T23" fmla="*/ 995 h 3257"/>
              <a:gd name="T24" fmla="*/ 396 w 473"/>
              <a:gd name="T25" fmla="*/ 969 h 3257"/>
              <a:gd name="T26" fmla="*/ 410 w 473"/>
              <a:gd name="T27" fmla="*/ 955 h 3257"/>
              <a:gd name="T28" fmla="*/ 411 w 473"/>
              <a:gd name="T29" fmla="*/ 929 h 3257"/>
              <a:gd name="T30" fmla="*/ 398 w 473"/>
              <a:gd name="T31" fmla="*/ 915 h 3257"/>
              <a:gd name="T32" fmla="*/ 412 w 473"/>
              <a:gd name="T33" fmla="*/ 902 h 3257"/>
              <a:gd name="T34" fmla="*/ 412 w 473"/>
              <a:gd name="T35" fmla="*/ 875 h 3257"/>
              <a:gd name="T36" fmla="*/ 399 w 473"/>
              <a:gd name="T37" fmla="*/ 861 h 3257"/>
              <a:gd name="T38" fmla="*/ 412 w 473"/>
              <a:gd name="T39" fmla="*/ 848 h 3257"/>
              <a:gd name="T40" fmla="*/ 412 w 473"/>
              <a:gd name="T41" fmla="*/ 821 h 3257"/>
              <a:gd name="T42" fmla="*/ 398 w 473"/>
              <a:gd name="T43" fmla="*/ 808 h 3257"/>
              <a:gd name="T44" fmla="*/ 411 w 473"/>
              <a:gd name="T45" fmla="*/ 794 h 3257"/>
              <a:gd name="T46" fmla="*/ 411 w 473"/>
              <a:gd name="T47" fmla="*/ 767 h 3257"/>
              <a:gd name="T48" fmla="*/ 397 w 473"/>
              <a:gd name="T49" fmla="*/ 754 h 3257"/>
              <a:gd name="T50" fmla="*/ 409 w 473"/>
              <a:gd name="T51" fmla="*/ 740 h 3257"/>
              <a:gd name="T52" fmla="*/ 408 w 473"/>
              <a:gd name="T53" fmla="*/ 713 h 3257"/>
              <a:gd name="T54" fmla="*/ 394 w 473"/>
              <a:gd name="T55" fmla="*/ 701 h 3257"/>
              <a:gd name="T56" fmla="*/ 407 w 473"/>
              <a:gd name="T57" fmla="*/ 686 h 3257"/>
              <a:gd name="T58" fmla="*/ 405 w 473"/>
              <a:gd name="T59" fmla="*/ 660 h 3257"/>
              <a:gd name="T60" fmla="*/ 390 w 473"/>
              <a:gd name="T61" fmla="*/ 647 h 3257"/>
              <a:gd name="T62" fmla="*/ 403 w 473"/>
              <a:gd name="T63" fmla="*/ 632 h 3257"/>
              <a:gd name="T64" fmla="*/ 400 w 473"/>
              <a:gd name="T65" fmla="*/ 606 h 3257"/>
              <a:gd name="T66" fmla="*/ 386 w 473"/>
              <a:gd name="T67" fmla="*/ 594 h 3257"/>
              <a:gd name="T68" fmla="*/ 397 w 473"/>
              <a:gd name="T69" fmla="*/ 579 h 3257"/>
              <a:gd name="T70" fmla="*/ 394 w 473"/>
              <a:gd name="T71" fmla="*/ 553 h 3257"/>
              <a:gd name="T72" fmla="*/ 379 w 473"/>
              <a:gd name="T73" fmla="*/ 541 h 3257"/>
              <a:gd name="T74" fmla="*/ 391 w 473"/>
              <a:gd name="T75" fmla="*/ 525 h 3257"/>
              <a:gd name="T76" fmla="*/ 387 w 473"/>
              <a:gd name="T77" fmla="*/ 499 h 3257"/>
              <a:gd name="T78" fmla="*/ 372 w 473"/>
              <a:gd name="T79" fmla="*/ 488 h 3257"/>
              <a:gd name="T80" fmla="*/ 383 w 473"/>
              <a:gd name="T81" fmla="*/ 472 h 3257"/>
              <a:gd name="T82" fmla="*/ 378 w 473"/>
              <a:gd name="T83" fmla="*/ 446 h 3257"/>
              <a:gd name="T84" fmla="*/ 363 w 473"/>
              <a:gd name="T85" fmla="*/ 435 h 3257"/>
              <a:gd name="T86" fmla="*/ 373 w 473"/>
              <a:gd name="T87" fmla="*/ 419 h 3257"/>
              <a:gd name="T88" fmla="*/ 368 w 473"/>
              <a:gd name="T89" fmla="*/ 393 h 3257"/>
              <a:gd name="T90" fmla="*/ 352 w 473"/>
              <a:gd name="T91" fmla="*/ 382 h 3257"/>
              <a:gd name="T92" fmla="*/ 362 w 473"/>
              <a:gd name="T93" fmla="*/ 366 h 3257"/>
              <a:gd name="T94" fmla="*/ 356 w 473"/>
              <a:gd name="T95" fmla="*/ 341 h 3257"/>
              <a:gd name="T96" fmla="*/ 340 w 473"/>
              <a:gd name="T97" fmla="*/ 331 h 3257"/>
              <a:gd name="T98" fmla="*/ 349 w 473"/>
              <a:gd name="T99" fmla="*/ 314 h 3257"/>
              <a:gd name="T100" fmla="*/ 342 w 473"/>
              <a:gd name="T101" fmla="*/ 289 h 3257"/>
              <a:gd name="T102" fmla="*/ 326 w 473"/>
              <a:gd name="T103" fmla="*/ 279 h 3257"/>
              <a:gd name="T104" fmla="*/ 334 w 473"/>
              <a:gd name="T105" fmla="*/ 262 h 3257"/>
              <a:gd name="T106" fmla="*/ 326 w 473"/>
              <a:gd name="T107" fmla="*/ 237 h 3257"/>
              <a:gd name="T108" fmla="*/ 309 w 473"/>
              <a:gd name="T109" fmla="*/ 228 h 3257"/>
              <a:gd name="T110" fmla="*/ 317 w 473"/>
              <a:gd name="T111" fmla="*/ 211 h 3257"/>
              <a:gd name="T112" fmla="*/ 308 w 473"/>
              <a:gd name="T113" fmla="*/ 187 h 3257"/>
              <a:gd name="T114" fmla="*/ 291 w 473"/>
              <a:gd name="T115" fmla="*/ 179 h 3257"/>
              <a:gd name="T116" fmla="*/ 297 w 473"/>
              <a:gd name="T117" fmla="*/ 161 h 3257"/>
              <a:gd name="T118" fmla="*/ 287 w 473"/>
              <a:gd name="T119" fmla="*/ 137 h 3257"/>
              <a:gd name="T120" fmla="*/ 146 w 473"/>
              <a:gd name="T121" fmla="*/ 79 h 3257"/>
              <a:gd name="T122" fmla="*/ 162 w 473"/>
              <a:gd name="T123" fmla="*/ 1336 h 3257"/>
              <a:gd name="T124" fmla="*/ 236 w 473"/>
              <a:gd name="T125" fmla="*/ 3257 h 3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73" h="3257">
                <a:moveTo>
                  <a:pt x="427" y="2898"/>
                </a:moveTo>
                <a:cubicBezTo>
                  <a:pt x="381" y="2545"/>
                  <a:pt x="236" y="1770"/>
                  <a:pt x="310" y="1336"/>
                </a:cubicBezTo>
                <a:cubicBezTo>
                  <a:pt x="310" y="1336"/>
                  <a:pt x="384" y="1296"/>
                  <a:pt x="392" y="1217"/>
                </a:cubicBezTo>
                <a:cubicBezTo>
                  <a:pt x="393" y="1210"/>
                  <a:pt x="393" y="1204"/>
                  <a:pt x="394" y="1197"/>
                </a:cubicBezTo>
                <a:cubicBezTo>
                  <a:pt x="382" y="1183"/>
                  <a:pt x="382" y="1183"/>
                  <a:pt x="382" y="1183"/>
                </a:cubicBezTo>
                <a:cubicBezTo>
                  <a:pt x="397" y="1171"/>
                  <a:pt x="397" y="1171"/>
                  <a:pt x="397" y="1171"/>
                </a:cubicBezTo>
                <a:cubicBezTo>
                  <a:pt x="397" y="1171"/>
                  <a:pt x="397" y="1171"/>
                  <a:pt x="397" y="1171"/>
                </a:cubicBezTo>
                <a:cubicBezTo>
                  <a:pt x="384" y="1156"/>
                  <a:pt x="384" y="1156"/>
                  <a:pt x="384" y="1156"/>
                </a:cubicBezTo>
                <a:cubicBezTo>
                  <a:pt x="399" y="1144"/>
                  <a:pt x="399" y="1144"/>
                  <a:pt x="399" y="1144"/>
                </a:cubicBezTo>
                <a:cubicBezTo>
                  <a:pt x="387" y="1129"/>
                  <a:pt x="387" y="1129"/>
                  <a:pt x="387" y="1129"/>
                </a:cubicBezTo>
                <a:cubicBezTo>
                  <a:pt x="401" y="1117"/>
                  <a:pt x="401" y="1117"/>
                  <a:pt x="401" y="1117"/>
                </a:cubicBezTo>
                <a:cubicBezTo>
                  <a:pt x="401" y="1117"/>
                  <a:pt x="401" y="1117"/>
                  <a:pt x="401" y="1117"/>
                </a:cubicBezTo>
                <a:cubicBezTo>
                  <a:pt x="389" y="1103"/>
                  <a:pt x="389" y="1103"/>
                  <a:pt x="389" y="1103"/>
                </a:cubicBezTo>
                <a:cubicBezTo>
                  <a:pt x="403" y="1090"/>
                  <a:pt x="403" y="1090"/>
                  <a:pt x="403" y="1090"/>
                </a:cubicBezTo>
                <a:cubicBezTo>
                  <a:pt x="403" y="1090"/>
                  <a:pt x="403" y="1090"/>
                  <a:pt x="403" y="1090"/>
                </a:cubicBezTo>
                <a:cubicBezTo>
                  <a:pt x="391" y="1076"/>
                  <a:pt x="391" y="1076"/>
                  <a:pt x="391" y="1076"/>
                </a:cubicBezTo>
                <a:cubicBezTo>
                  <a:pt x="405" y="1063"/>
                  <a:pt x="405" y="1063"/>
                  <a:pt x="405" y="1063"/>
                </a:cubicBezTo>
                <a:cubicBezTo>
                  <a:pt x="393" y="1049"/>
                  <a:pt x="393" y="1049"/>
                  <a:pt x="393" y="1049"/>
                </a:cubicBezTo>
                <a:cubicBezTo>
                  <a:pt x="407" y="1036"/>
                  <a:pt x="407" y="1036"/>
                  <a:pt x="407" y="1036"/>
                </a:cubicBezTo>
                <a:cubicBezTo>
                  <a:pt x="407" y="1036"/>
                  <a:pt x="407" y="1036"/>
                  <a:pt x="407" y="1036"/>
                </a:cubicBezTo>
                <a:cubicBezTo>
                  <a:pt x="394" y="1022"/>
                  <a:pt x="394" y="1022"/>
                  <a:pt x="394" y="1022"/>
                </a:cubicBezTo>
                <a:cubicBezTo>
                  <a:pt x="408" y="1010"/>
                  <a:pt x="408" y="1010"/>
                  <a:pt x="408" y="1010"/>
                </a:cubicBezTo>
                <a:cubicBezTo>
                  <a:pt x="408" y="1009"/>
                  <a:pt x="408" y="1009"/>
                  <a:pt x="408" y="1009"/>
                </a:cubicBezTo>
                <a:cubicBezTo>
                  <a:pt x="395" y="995"/>
                  <a:pt x="395" y="995"/>
                  <a:pt x="395" y="995"/>
                </a:cubicBezTo>
                <a:cubicBezTo>
                  <a:pt x="409" y="983"/>
                  <a:pt x="409" y="983"/>
                  <a:pt x="409" y="983"/>
                </a:cubicBezTo>
                <a:cubicBezTo>
                  <a:pt x="396" y="969"/>
                  <a:pt x="396" y="969"/>
                  <a:pt x="396" y="969"/>
                </a:cubicBezTo>
                <a:cubicBezTo>
                  <a:pt x="410" y="956"/>
                  <a:pt x="410" y="956"/>
                  <a:pt x="410" y="956"/>
                </a:cubicBezTo>
                <a:cubicBezTo>
                  <a:pt x="410" y="956"/>
                  <a:pt x="410" y="956"/>
                  <a:pt x="410" y="955"/>
                </a:cubicBezTo>
                <a:cubicBezTo>
                  <a:pt x="397" y="942"/>
                  <a:pt x="397" y="942"/>
                  <a:pt x="397" y="942"/>
                </a:cubicBezTo>
                <a:cubicBezTo>
                  <a:pt x="411" y="929"/>
                  <a:pt x="411" y="929"/>
                  <a:pt x="411" y="929"/>
                </a:cubicBezTo>
                <a:cubicBezTo>
                  <a:pt x="411" y="929"/>
                  <a:pt x="411" y="929"/>
                  <a:pt x="411" y="929"/>
                </a:cubicBezTo>
                <a:cubicBezTo>
                  <a:pt x="398" y="915"/>
                  <a:pt x="398" y="915"/>
                  <a:pt x="398" y="915"/>
                </a:cubicBezTo>
                <a:cubicBezTo>
                  <a:pt x="412" y="902"/>
                  <a:pt x="412" y="902"/>
                  <a:pt x="412" y="902"/>
                </a:cubicBezTo>
                <a:cubicBezTo>
                  <a:pt x="412" y="902"/>
                  <a:pt x="412" y="902"/>
                  <a:pt x="412" y="902"/>
                </a:cubicBezTo>
                <a:cubicBezTo>
                  <a:pt x="398" y="888"/>
                  <a:pt x="398" y="888"/>
                  <a:pt x="398" y="888"/>
                </a:cubicBezTo>
                <a:cubicBezTo>
                  <a:pt x="412" y="875"/>
                  <a:pt x="412" y="875"/>
                  <a:pt x="412" y="875"/>
                </a:cubicBezTo>
                <a:cubicBezTo>
                  <a:pt x="412" y="875"/>
                  <a:pt x="412" y="875"/>
                  <a:pt x="412" y="875"/>
                </a:cubicBezTo>
                <a:cubicBezTo>
                  <a:pt x="399" y="861"/>
                  <a:pt x="399" y="861"/>
                  <a:pt x="399" y="861"/>
                </a:cubicBezTo>
                <a:cubicBezTo>
                  <a:pt x="412" y="848"/>
                  <a:pt x="412" y="848"/>
                  <a:pt x="412" y="848"/>
                </a:cubicBezTo>
                <a:cubicBezTo>
                  <a:pt x="412" y="848"/>
                  <a:pt x="412" y="848"/>
                  <a:pt x="412" y="848"/>
                </a:cubicBezTo>
                <a:cubicBezTo>
                  <a:pt x="398" y="834"/>
                  <a:pt x="398" y="834"/>
                  <a:pt x="398" y="834"/>
                </a:cubicBezTo>
                <a:cubicBezTo>
                  <a:pt x="412" y="821"/>
                  <a:pt x="412" y="821"/>
                  <a:pt x="412" y="821"/>
                </a:cubicBezTo>
                <a:cubicBezTo>
                  <a:pt x="412" y="821"/>
                  <a:pt x="412" y="821"/>
                  <a:pt x="412" y="821"/>
                </a:cubicBezTo>
                <a:cubicBezTo>
                  <a:pt x="398" y="808"/>
                  <a:pt x="398" y="808"/>
                  <a:pt x="398" y="808"/>
                </a:cubicBezTo>
                <a:cubicBezTo>
                  <a:pt x="411" y="794"/>
                  <a:pt x="411" y="794"/>
                  <a:pt x="411" y="794"/>
                </a:cubicBezTo>
                <a:cubicBezTo>
                  <a:pt x="411" y="794"/>
                  <a:pt x="411" y="794"/>
                  <a:pt x="411" y="794"/>
                </a:cubicBezTo>
                <a:cubicBezTo>
                  <a:pt x="398" y="781"/>
                  <a:pt x="398" y="781"/>
                  <a:pt x="398" y="781"/>
                </a:cubicBezTo>
                <a:cubicBezTo>
                  <a:pt x="411" y="767"/>
                  <a:pt x="411" y="767"/>
                  <a:pt x="411" y="767"/>
                </a:cubicBezTo>
                <a:cubicBezTo>
                  <a:pt x="411" y="767"/>
                  <a:pt x="411" y="767"/>
                  <a:pt x="411" y="767"/>
                </a:cubicBezTo>
                <a:cubicBezTo>
                  <a:pt x="397" y="754"/>
                  <a:pt x="397" y="754"/>
                  <a:pt x="397" y="754"/>
                </a:cubicBezTo>
                <a:cubicBezTo>
                  <a:pt x="409" y="740"/>
                  <a:pt x="409" y="740"/>
                  <a:pt x="409" y="740"/>
                </a:cubicBezTo>
                <a:cubicBezTo>
                  <a:pt x="409" y="740"/>
                  <a:pt x="409" y="740"/>
                  <a:pt x="409" y="740"/>
                </a:cubicBezTo>
                <a:cubicBezTo>
                  <a:pt x="396" y="727"/>
                  <a:pt x="396" y="727"/>
                  <a:pt x="396" y="727"/>
                </a:cubicBezTo>
                <a:cubicBezTo>
                  <a:pt x="408" y="713"/>
                  <a:pt x="408" y="713"/>
                  <a:pt x="408" y="713"/>
                </a:cubicBezTo>
                <a:cubicBezTo>
                  <a:pt x="408" y="713"/>
                  <a:pt x="408" y="713"/>
                  <a:pt x="408" y="713"/>
                </a:cubicBezTo>
                <a:cubicBezTo>
                  <a:pt x="394" y="701"/>
                  <a:pt x="394" y="701"/>
                  <a:pt x="394" y="701"/>
                </a:cubicBezTo>
                <a:cubicBezTo>
                  <a:pt x="407" y="687"/>
                  <a:pt x="407" y="687"/>
                  <a:pt x="407" y="687"/>
                </a:cubicBezTo>
                <a:cubicBezTo>
                  <a:pt x="407" y="686"/>
                  <a:pt x="407" y="686"/>
                  <a:pt x="407" y="686"/>
                </a:cubicBezTo>
                <a:cubicBezTo>
                  <a:pt x="392" y="674"/>
                  <a:pt x="392" y="674"/>
                  <a:pt x="392" y="674"/>
                </a:cubicBezTo>
                <a:cubicBezTo>
                  <a:pt x="405" y="660"/>
                  <a:pt x="405" y="660"/>
                  <a:pt x="405" y="660"/>
                </a:cubicBezTo>
                <a:cubicBezTo>
                  <a:pt x="405" y="660"/>
                  <a:pt x="405" y="659"/>
                  <a:pt x="405" y="659"/>
                </a:cubicBezTo>
                <a:cubicBezTo>
                  <a:pt x="390" y="647"/>
                  <a:pt x="390" y="647"/>
                  <a:pt x="390" y="647"/>
                </a:cubicBezTo>
                <a:cubicBezTo>
                  <a:pt x="403" y="633"/>
                  <a:pt x="403" y="633"/>
                  <a:pt x="403" y="633"/>
                </a:cubicBezTo>
                <a:cubicBezTo>
                  <a:pt x="403" y="633"/>
                  <a:pt x="403" y="632"/>
                  <a:pt x="403" y="632"/>
                </a:cubicBezTo>
                <a:cubicBezTo>
                  <a:pt x="388" y="620"/>
                  <a:pt x="388" y="620"/>
                  <a:pt x="388" y="620"/>
                </a:cubicBezTo>
                <a:cubicBezTo>
                  <a:pt x="400" y="606"/>
                  <a:pt x="400" y="606"/>
                  <a:pt x="400" y="606"/>
                </a:cubicBezTo>
                <a:cubicBezTo>
                  <a:pt x="400" y="606"/>
                  <a:pt x="400" y="606"/>
                  <a:pt x="400" y="606"/>
                </a:cubicBezTo>
                <a:cubicBezTo>
                  <a:pt x="386" y="594"/>
                  <a:pt x="386" y="594"/>
                  <a:pt x="386" y="594"/>
                </a:cubicBezTo>
                <a:cubicBezTo>
                  <a:pt x="397" y="579"/>
                  <a:pt x="397" y="579"/>
                  <a:pt x="397" y="579"/>
                </a:cubicBezTo>
                <a:cubicBezTo>
                  <a:pt x="397" y="579"/>
                  <a:pt x="397" y="579"/>
                  <a:pt x="397" y="579"/>
                </a:cubicBezTo>
                <a:cubicBezTo>
                  <a:pt x="383" y="567"/>
                  <a:pt x="383" y="567"/>
                  <a:pt x="383" y="567"/>
                </a:cubicBezTo>
                <a:cubicBezTo>
                  <a:pt x="394" y="553"/>
                  <a:pt x="394" y="553"/>
                  <a:pt x="394" y="553"/>
                </a:cubicBezTo>
                <a:cubicBezTo>
                  <a:pt x="394" y="552"/>
                  <a:pt x="394" y="552"/>
                  <a:pt x="394" y="552"/>
                </a:cubicBezTo>
                <a:cubicBezTo>
                  <a:pt x="379" y="541"/>
                  <a:pt x="379" y="541"/>
                  <a:pt x="379" y="541"/>
                </a:cubicBezTo>
                <a:cubicBezTo>
                  <a:pt x="391" y="526"/>
                  <a:pt x="391" y="526"/>
                  <a:pt x="391" y="526"/>
                </a:cubicBezTo>
                <a:cubicBezTo>
                  <a:pt x="391" y="526"/>
                  <a:pt x="391" y="525"/>
                  <a:pt x="391" y="525"/>
                </a:cubicBezTo>
                <a:cubicBezTo>
                  <a:pt x="376" y="514"/>
                  <a:pt x="376" y="514"/>
                  <a:pt x="376" y="514"/>
                </a:cubicBezTo>
                <a:cubicBezTo>
                  <a:pt x="387" y="499"/>
                  <a:pt x="387" y="499"/>
                  <a:pt x="387" y="499"/>
                </a:cubicBezTo>
                <a:cubicBezTo>
                  <a:pt x="387" y="499"/>
                  <a:pt x="387" y="499"/>
                  <a:pt x="387" y="499"/>
                </a:cubicBezTo>
                <a:cubicBezTo>
                  <a:pt x="372" y="488"/>
                  <a:pt x="372" y="488"/>
                  <a:pt x="372" y="488"/>
                </a:cubicBezTo>
                <a:cubicBezTo>
                  <a:pt x="383" y="473"/>
                  <a:pt x="383" y="473"/>
                  <a:pt x="383" y="473"/>
                </a:cubicBezTo>
                <a:cubicBezTo>
                  <a:pt x="383" y="472"/>
                  <a:pt x="383" y="472"/>
                  <a:pt x="383" y="472"/>
                </a:cubicBezTo>
                <a:cubicBezTo>
                  <a:pt x="368" y="461"/>
                  <a:pt x="368" y="461"/>
                  <a:pt x="368" y="461"/>
                </a:cubicBezTo>
                <a:cubicBezTo>
                  <a:pt x="378" y="446"/>
                  <a:pt x="378" y="446"/>
                  <a:pt x="378" y="446"/>
                </a:cubicBezTo>
                <a:cubicBezTo>
                  <a:pt x="378" y="446"/>
                  <a:pt x="378" y="446"/>
                  <a:pt x="378" y="445"/>
                </a:cubicBezTo>
                <a:cubicBezTo>
                  <a:pt x="363" y="435"/>
                  <a:pt x="363" y="435"/>
                  <a:pt x="363" y="435"/>
                </a:cubicBezTo>
                <a:cubicBezTo>
                  <a:pt x="373" y="420"/>
                  <a:pt x="373" y="420"/>
                  <a:pt x="373" y="420"/>
                </a:cubicBezTo>
                <a:cubicBezTo>
                  <a:pt x="373" y="419"/>
                  <a:pt x="373" y="419"/>
                  <a:pt x="373" y="419"/>
                </a:cubicBezTo>
                <a:cubicBezTo>
                  <a:pt x="358" y="409"/>
                  <a:pt x="358" y="409"/>
                  <a:pt x="358" y="409"/>
                </a:cubicBezTo>
                <a:cubicBezTo>
                  <a:pt x="368" y="393"/>
                  <a:pt x="368" y="393"/>
                  <a:pt x="368" y="393"/>
                </a:cubicBezTo>
                <a:cubicBezTo>
                  <a:pt x="368" y="393"/>
                  <a:pt x="368" y="393"/>
                  <a:pt x="368" y="392"/>
                </a:cubicBezTo>
                <a:cubicBezTo>
                  <a:pt x="352" y="382"/>
                  <a:pt x="352" y="382"/>
                  <a:pt x="352" y="382"/>
                </a:cubicBezTo>
                <a:cubicBezTo>
                  <a:pt x="362" y="367"/>
                  <a:pt x="362" y="367"/>
                  <a:pt x="362" y="367"/>
                </a:cubicBezTo>
                <a:cubicBezTo>
                  <a:pt x="362" y="367"/>
                  <a:pt x="362" y="366"/>
                  <a:pt x="362" y="366"/>
                </a:cubicBezTo>
                <a:cubicBezTo>
                  <a:pt x="346" y="356"/>
                  <a:pt x="346" y="356"/>
                  <a:pt x="346" y="356"/>
                </a:cubicBezTo>
                <a:cubicBezTo>
                  <a:pt x="356" y="341"/>
                  <a:pt x="356" y="341"/>
                  <a:pt x="356" y="341"/>
                </a:cubicBezTo>
                <a:cubicBezTo>
                  <a:pt x="356" y="340"/>
                  <a:pt x="356" y="340"/>
                  <a:pt x="356" y="340"/>
                </a:cubicBezTo>
                <a:cubicBezTo>
                  <a:pt x="340" y="331"/>
                  <a:pt x="340" y="331"/>
                  <a:pt x="340" y="331"/>
                </a:cubicBezTo>
                <a:cubicBezTo>
                  <a:pt x="349" y="315"/>
                  <a:pt x="349" y="315"/>
                  <a:pt x="349" y="315"/>
                </a:cubicBezTo>
                <a:cubicBezTo>
                  <a:pt x="349" y="314"/>
                  <a:pt x="349" y="314"/>
                  <a:pt x="349" y="314"/>
                </a:cubicBezTo>
                <a:cubicBezTo>
                  <a:pt x="333" y="305"/>
                  <a:pt x="333" y="305"/>
                  <a:pt x="333" y="305"/>
                </a:cubicBezTo>
                <a:cubicBezTo>
                  <a:pt x="342" y="289"/>
                  <a:pt x="342" y="289"/>
                  <a:pt x="342" y="289"/>
                </a:cubicBezTo>
                <a:cubicBezTo>
                  <a:pt x="342" y="288"/>
                  <a:pt x="342" y="288"/>
                  <a:pt x="342" y="288"/>
                </a:cubicBezTo>
                <a:cubicBezTo>
                  <a:pt x="326" y="279"/>
                  <a:pt x="326" y="279"/>
                  <a:pt x="326" y="279"/>
                </a:cubicBezTo>
                <a:cubicBezTo>
                  <a:pt x="334" y="263"/>
                  <a:pt x="334" y="263"/>
                  <a:pt x="334" y="263"/>
                </a:cubicBezTo>
                <a:cubicBezTo>
                  <a:pt x="334" y="263"/>
                  <a:pt x="334" y="262"/>
                  <a:pt x="334" y="262"/>
                </a:cubicBezTo>
                <a:cubicBezTo>
                  <a:pt x="318" y="254"/>
                  <a:pt x="318" y="254"/>
                  <a:pt x="318" y="254"/>
                </a:cubicBezTo>
                <a:cubicBezTo>
                  <a:pt x="326" y="237"/>
                  <a:pt x="326" y="237"/>
                  <a:pt x="326" y="237"/>
                </a:cubicBezTo>
                <a:cubicBezTo>
                  <a:pt x="326" y="237"/>
                  <a:pt x="326" y="237"/>
                  <a:pt x="326" y="236"/>
                </a:cubicBezTo>
                <a:cubicBezTo>
                  <a:pt x="309" y="228"/>
                  <a:pt x="309" y="228"/>
                  <a:pt x="309" y="228"/>
                </a:cubicBezTo>
                <a:cubicBezTo>
                  <a:pt x="317" y="212"/>
                  <a:pt x="317" y="212"/>
                  <a:pt x="317" y="212"/>
                </a:cubicBezTo>
                <a:cubicBezTo>
                  <a:pt x="317" y="212"/>
                  <a:pt x="317" y="211"/>
                  <a:pt x="317" y="211"/>
                </a:cubicBezTo>
                <a:cubicBezTo>
                  <a:pt x="300" y="203"/>
                  <a:pt x="300" y="203"/>
                  <a:pt x="300" y="203"/>
                </a:cubicBezTo>
                <a:cubicBezTo>
                  <a:pt x="308" y="187"/>
                  <a:pt x="308" y="187"/>
                  <a:pt x="308" y="187"/>
                </a:cubicBezTo>
                <a:cubicBezTo>
                  <a:pt x="308" y="186"/>
                  <a:pt x="307" y="186"/>
                  <a:pt x="307" y="186"/>
                </a:cubicBezTo>
                <a:cubicBezTo>
                  <a:pt x="291" y="179"/>
                  <a:pt x="291" y="179"/>
                  <a:pt x="291" y="179"/>
                </a:cubicBezTo>
                <a:cubicBezTo>
                  <a:pt x="298" y="162"/>
                  <a:pt x="298" y="162"/>
                  <a:pt x="298" y="162"/>
                </a:cubicBezTo>
                <a:cubicBezTo>
                  <a:pt x="297" y="162"/>
                  <a:pt x="297" y="161"/>
                  <a:pt x="297" y="161"/>
                </a:cubicBezTo>
                <a:cubicBezTo>
                  <a:pt x="280" y="154"/>
                  <a:pt x="280" y="154"/>
                  <a:pt x="280" y="154"/>
                </a:cubicBezTo>
                <a:cubicBezTo>
                  <a:pt x="287" y="137"/>
                  <a:pt x="287" y="137"/>
                  <a:pt x="287" y="137"/>
                </a:cubicBezTo>
                <a:cubicBezTo>
                  <a:pt x="244" y="43"/>
                  <a:pt x="203" y="0"/>
                  <a:pt x="191" y="0"/>
                </a:cubicBezTo>
                <a:cubicBezTo>
                  <a:pt x="143" y="0"/>
                  <a:pt x="146" y="79"/>
                  <a:pt x="146" y="79"/>
                </a:cubicBezTo>
                <a:cubicBezTo>
                  <a:pt x="155" y="1217"/>
                  <a:pt x="155" y="1217"/>
                  <a:pt x="155" y="1217"/>
                </a:cubicBezTo>
                <a:cubicBezTo>
                  <a:pt x="155" y="1297"/>
                  <a:pt x="162" y="1336"/>
                  <a:pt x="162" y="1336"/>
                </a:cubicBezTo>
                <a:cubicBezTo>
                  <a:pt x="237" y="1770"/>
                  <a:pt x="91" y="2545"/>
                  <a:pt x="45" y="2898"/>
                </a:cubicBezTo>
                <a:cubicBezTo>
                  <a:pt x="0" y="3250"/>
                  <a:pt x="236" y="3257"/>
                  <a:pt x="236" y="3257"/>
                </a:cubicBezTo>
                <a:cubicBezTo>
                  <a:pt x="236" y="3257"/>
                  <a:pt x="473" y="3250"/>
                  <a:pt x="427" y="2898"/>
                </a:cubicBezTo>
                <a:close/>
              </a:path>
            </a:pathLst>
          </a:custGeom>
          <a:solidFill>
            <a:srgbClr val="609EA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9"/>
          <p:cNvSpPr>
            <a:spLocks/>
          </p:cNvSpPr>
          <p:nvPr/>
        </p:nvSpPr>
        <p:spPr bwMode="auto">
          <a:xfrm>
            <a:off x="510513" y="914401"/>
            <a:ext cx="520635" cy="3579812"/>
          </a:xfrm>
          <a:custGeom>
            <a:avLst/>
            <a:gdLst>
              <a:gd name="T0" fmla="*/ 427 w 473"/>
              <a:gd name="T1" fmla="*/ 2898 h 3257"/>
              <a:gd name="T2" fmla="*/ 310 w 473"/>
              <a:gd name="T3" fmla="*/ 1201 h 3257"/>
              <a:gd name="T4" fmla="*/ 411 w 473"/>
              <a:gd name="T5" fmla="*/ 1082 h 3257"/>
              <a:gd name="T6" fmla="*/ 468 w 473"/>
              <a:gd name="T7" fmla="*/ 977 h 3257"/>
              <a:gd name="T8" fmla="*/ 442 w 473"/>
              <a:gd name="T9" fmla="*/ 0 h 3257"/>
              <a:gd name="T10" fmla="*/ 426 w 473"/>
              <a:gd name="T11" fmla="*/ 0 h 3257"/>
              <a:gd name="T12" fmla="*/ 401 w 473"/>
              <a:gd name="T13" fmla="*/ 954 h 3257"/>
              <a:gd name="T14" fmla="*/ 375 w 473"/>
              <a:gd name="T15" fmla="*/ 987 h 3257"/>
              <a:gd name="T16" fmla="*/ 347 w 473"/>
              <a:gd name="T17" fmla="*/ 955 h 3257"/>
              <a:gd name="T18" fmla="*/ 304 w 473"/>
              <a:gd name="T19" fmla="*/ 0 h 3257"/>
              <a:gd name="T20" fmla="*/ 291 w 473"/>
              <a:gd name="T21" fmla="*/ 0 h 3257"/>
              <a:gd name="T22" fmla="*/ 268 w 473"/>
              <a:gd name="T23" fmla="*/ 953 h 3257"/>
              <a:gd name="T24" fmla="*/ 268 w 473"/>
              <a:gd name="T25" fmla="*/ 954 h 3257"/>
              <a:gd name="T26" fmla="*/ 237 w 473"/>
              <a:gd name="T27" fmla="*/ 992 h 3257"/>
              <a:gd name="T28" fmla="*/ 236 w 473"/>
              <a:gd name="T29" fmla="*/ 993 h 3257"/>
              <a:gd name="T30" fmla="*/ 236 w 473"/>
              <a:gd name="T31" fmla="*/ 992 h 3257"/>
              <a:gd name="T32" fmla="*/ 204 w 473"/>
              <a:gd name="T33" fmla="*/ 954 h 3257"/>
              <a:gd name="T34" fmla="*/ 204 w 473"/>
              <a:gd name="T35" fmla="*/ 953 h 3257"/>
              <a:gd name="T36" fmla="*/ 182 w 473"/>
              <a:gd name="T37" fmla="*/ 0 h 3257"/>
              <a:gd name="T38" fmla="*/ 169 w 473"/>
              <a:gd name="T39" fmla="*/ 0 h 3257"/>
              <a:gd name="T40" fmla="*/ 125 w 473"/>
              <a:gd name="T41" fmla="*/ 955 h 3257"/>
              <a:gd name="T42" fmla="*/ 98 w 473"/>
              <a:gd name="T43" fmla="*/ 987 h 3257"/>
              <a:gd name="T44" fmla="*/ 72 w 473"/>
              <a:gd name="T45" fmla="*/ 954 h 3257"/>
              <a:gd name="T46" fmla="*/ 46 w 473"/>
              <a:gd name="T47" fmla="*/ 0 h 3257"/>
              <a:gd name="T48" fmla="*/ 31 w 473"/>
              <a:gd name="T49" fmla="*/ 0 h 3257"/>
              <a:gd name="T50" fmla="*/ 4 w 473"/>
              <a:gd name="T51" fmla="*/ 977 h 3257"/>
              <a:gd name="T52" fmla="*/ 62 w 473"/>
              <a:gd name="T53" fmla="*/ 1082 h 3257"/>
              <a:gd name="T54" fmla="*/ 162 w 473"/>
              <a:gd name="T55" fmla="*/ 1201 h 3257"/>
              <a:gd name="T56" fmla="*/ 45 w 473"/>
              <a:gd name="T57" fmla="*/ 2898 h 3257"/>
              <a:gd name="T58" fmla="*/ 236 w 473"/>
              <a:gd name="T59" fmla="*/ 3257 h 3257"/>
              <a:gd name="T60" fmla="*/ 427 w 473"/>
              <a:gd name="T61" fmla="*/ 2898 h 3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73" h="3257">
                <a:moveTo>
                  <a:pt x="427" y="2898"/>
                </a:moveTo>
                <a:cubicBezTo>
                  <a:pt x="382" y="2545"/>
                  <a:pt x="236" y="1635"/>
                  <a:pt x="310" y="1201"/>
                </a:cubicBezTo>
                <a:cubicBezTo>
                  <a:pt x="310" y="1201"/>
                  <a:pt x="331" y="1082"/>
                  <a:pt x="411" y="1082"/>
                </a:cubicBezTo>
                <a:cubicBezTo>
                  <a:pt x="462" y="1082"/>
                  <a:pt x="468" y="977"/>
                  <a:pt x="468" y="977"/>
                </a:cubicBezTo>
                <a:cubicBezTo>
                  <a:pt x="468" y="977"/>
                  <a:pt x="472" y="0"/>
                  <a:pt x="442" y="0"/>
                </a:cubicBezTo>
                <a:cubicBezTo>
                  <a:pt x="435" y="0"/>
                  <a:pt x="430" y="0"/>
                  <a:pt x="426" y="0"/>
                </a:cubicBezTo>
                <a:cubicBezTo>
                  <a:pt x="426" y="0"/>
                  <a:pt x="401" y="344"/>
                  <a:pt x="401" y="954"/>
                </a:cubicBezTo>
                <a:cubicBezTo>
                  <a:pt x="401" y="954"/>
                  <a:pt x="398" y="987"/>
                  <a:pt x="375" y="987"/>
                </a:cubicBezTo>
                <a:cubicBezTo>
                  <a:pt x="352" y="987"/>
                  <a:pt x="347" y="955"/>
                  <a:pt x="347" y="955"/>
                </a:cubicBezTo>
                <a:cubicBezTo>
                  <a:pt x="347" y="955"/>
                  <a:pt x="334" y="0"/>
                  <a:pt x="304" y="0"/>
                </a:cubicBezTo>
                <a:cubicBezTo>
                  <a:pt x="298" y="0"/>
                  <a:pt x="294" y="0"/>
                  <a:pt x="291" y="0"/>
                </a:cubicBezTo>
                <a:cubicBezTo>
                  <a:pt x="291" y="0"/>
                  <a:pt x="268" y="323"/>
                  <a:pt x="268" y="953"/>
                </a:cubicBezTo>
                <a:cubicBezTo>
                  <a:pt x="268" y="954"/>
                  <a:pt x="268" y="954"/>
                  <a:pt x="268" y="954"/>
                </a:cubicBezTo>
                <a:cubicBezTo>
                  <a:pt x="268" y="975"/>
                  <a:pt x="254" y="992"/>
                  <a:pt x="237" y="992"/>
                </a:cubicBezTo>
                <a:cubicBezTo>
                  <a:pt x="236" y="993"/>
                  <a:pt x="236" y="993"/>
                  <a:pt x="236" y="993"/>
                </a:cubicBezTo>
                <a:cubicBezTo>
                  <a:pt x="236" y="992"/>
                  <a:pt x="236" y="992"/>
                  <a:pt x="236" y="992"/>
                </a:cubicBezTo>
                <a:cubicBezTo>
                  <a:pt x="218" y="992"/>
                  <a:pt x="204" y="975"/>
                  <a:pt x="204" y="954"/>
                </a:cubicBezTo>
                <a:cubicBezTo>
                  <a:pt x="204" y="954"/>
                  <a:pt x="204" y="954"/>
                  <a:pt x="204" y="953"/>
                </a:cubicBezTo>
                <a:cubicBezTo>
                  <a:pt x="204" y="323"/>
                  <a:pt x="182" y="0"/>
                  <a:pt x="182" y="0"/>
                </a:cubicBezTo>
                <a:cubicBezTo>
                  <a:pt x="179" y="0"/>
                  <a:pt x="175" y="0"/>
                  <a:pt x="169" y="0"/>
                </a:cubicBezTo>
                <a:cubicBezTo>
                  <a:pt x="139" y="0"/>
                  <a:pt x="125" y="955"/>
                  <a:pt x="125" y="955"/>
                </a:cubicBezTo>
                <a:cubicBezTo>
                  <a:pt x="125" y="955"/>
                  <a:pt x="121" y="987"/>
                  <a:pt x="98" y="987"/>
                </a:cubicBezTo>
                <a:cubicBezTo>
                  <a:pt x="75" y="987"/>
                  <a:pt x="72" y="954"/>
                  <a:pt x="72" y="954"/>
                </a:cubicBezTo>
                <a:cubicBezTo>
                  <a:pt x="72" y="344"/>
                  <a:pt x="46" y="0"/>
                  <a:pt x="46" y="0"/>
                </a:cubicBezTo>
                <a:cubicBezTo>
                  <a:pt x="43" y="0"/>
                  <a:pt x="38" y="0"/>
                  <a:pt x="31" y="0"/>
                </a:cubicBezTo>
                <a:cubicBezTo>
                  <a:pt x="1" y="0"/>
                  <a:pt x="4" y="977"/>
                  <a:pt x="4" y="977"/>
                </a:cubicBezTo>
                <a:cubicBezTo>
                  <a:pt x="4" y="977"/>
                  <a:pt x="10" y="1082"/>
                  <a:pt x="62" y="1082"/>
                </a:cubicBezTo>
                <a:cubicBezTo>
                  <a:pt x="142" y="1082"/>
                  <a:pt x="162" y="1201"/>
                  <a:pt x="162" y="1201"/>
                </a:cubicBezTo>
                <a:cubicBezTo>
                  <a:pt x="237" y="1635"/>
                  <a:pt x="91" y="2545"/>
                  <a:pt x="45" y="2898"/>
                </a:cubicBezTo>
                <a:cubicBezTo>
                  <a:pt x="0" y="3250"/>
                  <a:pt x="236" y="3257"/>
                  <a:pt x="236" y="3257"/>
                </a:cubicBezTo>
                <a:cubicBezTo>
                  <a:pt x="236" y="3257"/>
                  <a:pt x="473" y="3250"/>
                  <a:pt x="427" y="2898"/>
                </a:cubicBezTo>
                <a:close/>
              </a:path>
            </a:pathLst>
          </a:custGeom>
          <a:solidFill>
            <a:srgbClr val="A41C2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1466021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4056" y="3595099"/>
            <a:ext cx="2749500" cy="57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0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Organize meetings early during the </a:t>
            </a:r>
            <a:r>
              <a:rPr lang="en-US" altLang="zh-CN" sz="10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day </a:t>
            </a:r>
            <a:r>
              <a:rPr lang="en-US" altLang="zh-CN" sz="10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Time leading up to an event is often wasted</a:t>
            </a:r>
            <a:endParaRPr lang="zh-CN" altLang="zh-CN" sz="10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97748" y="3595099"/>
            <a:ext cx="2190933" cy="522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4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用于准备会议的时间往往都浪费掉</a:t>
            </a:r>
            <a:r>
              <a:rPr lang="zh-CN" altLang="zh-CN" sz="14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</a:t>
            </a:r>
            <a:endParaRPr lang="zh-CN" altLang="zh-CN" sz="14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3386702" y="1072402"/>
            <a:ext cx="2163198" cy="4034908"/>
            <a:chOff x="3565526" y="1513209"/>
            <a:chExt cx="1946274" cy="3630292"/>
          </a:xfrm>
          <a:solidFill>
            <a:srgbClr val="5496A4"/>
          </a:solidFill>
          <a:effectLst/>
        </p:grpSpPr>
        <p:sp>
          <p:nvSpPr>
            <p:cNvPr id="35" name="Freeform 28"/>
            <p:cNvSpPr>
              <a:spLocks/>
            </p:cNvSpPr>
            <p:nvPr/>
          </p:nvSpPr>
          <p:spPr bwMode="auto">
            <a:xfrm>
              <a:off x="4106863" y="3441701"/>
              <a:ext cx="885825" cy="1701800"/>
            </a:xfrm>
            <a:custGeom>
              <a:avLst/>
              <a:gdLst>
                <a:gd name="T0" fmla="*/ 138 w 275"/>
                <a:gd name="T1" fmla="*/ 60 h 694"/>
                <a:gd name="T2" fmla="*/ 0 w 275"/>
                <a:gd name="T3" fmla="*/ 0 h 694"/>
                <a:gd name="T4" fmla="*/ 58 w 275"/>
                <a:gd name="T5" fmla="*/ 626 h 694"/>
                <a:gd name="T6" fmla="*/ 114 w 275"/>
                <a:gd name="T7" fmla="*/ 694 h 694"/>
                <a:gd name="T8" fmla="*/ 162 w 275"/>
                <a:gd name="T9" fmla="*/ 694 h 694"/>
                <a:gd name="T10" fmla="*/ 218 w 275"/>
                <a:gd name="T11" fmla="*/ 626 h 694"/>
                <a:gd name="T12" fmla="*/ 275 w 275"/>
                <a:gd name="T13" fmla="*/ 0 h 694"/>
                <a:gd name="T14" fmla="*/ 138 w 275"/>
                <a:gd name="T15" fmla="*/ 60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5" h="694">
                  <a:moveTo>
                    <a:pt x="138" y="60"/>
                  </a:moveTo>
                  <a:cubicBezTo>
                    <a:pt x="83" y="60"/>
                    <a:pt x="34" y="37"/>
                    <a:pt x="0" y="0"/>
                  </a:cubicBezTo>
                  <a:cubicBezTo>
                    <a:pt x="58" y="626"/>
                    <a:pt x="58" y="626"/>
                    <a:pt x="58" y="626"/>
                  </a:cubicBezTo>
                  <a:cubicBezTo>
                    <a:pt x="58" y="653"/>
                    <a:pt x="87" y="694"/>
                    <a:pt x="114" y="694"/>
                  </a:cubicBezTo>
                  <a:cubicBezTo>
                    <a:pt x="162" y="694"/>
                    <a:pt x="162" y="694"/>
                    <a:pt x="162" y="694"/>
                  </a:cubicBezTo>
                  <a:cubicBezTo>
                    <a:pt x="188" y="694"/>
                    <a:pt x="218" y="653"/>
                    <a:pt x="218" y="626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41" y="37"/>
                    <a:pt x="192" y="60"/>
                    <a:pt x="138" y="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" name="Freeform 29"/>
            <p:cNvSpPr>
              <a:spLocks/>
            </p:cNvSpPr>
            <p:nvPr/>
          </p:nvSpPr>
          <p:spPr bwMode="auto">
            <a:xfrm>
              <a:off x="3565526" y="1513209"/>
              <a:ext cx="1946274" cy="1936108"/>
            </a:xfrm>
            <a:custGeom>
              <a:avLst/>
              <a:gdLst>
                <a:gd name="T0" fmla="*/ 189 w 378"/>
                <a:gd name="T1" fmla="*/ 0 h 378"/>
                <a:gd name="T2" fmla="*/ 0 w 378"/>
                <a:gd name="T3" fmla="*/ 189 h 378"/>
                <a:gd name="T4" fmla="*/ 51 w 378"/>
                <a:gd name="T5" fmla="*/ 318 h 378"/>
                <a:gd name="T6" fmla="*/ 189 w 378"/>
                <a:gd name="T7" fmla="*/ 378 h 378"/>
                <a:gd name="T8" fmla="*/ 326 w 378"/>
                <a:gd name="T9" fmla="*/ 318 h 378"/>
                <a:gd name="T10" fmla="*/ 378 w 378"/>
                <a:gd name="T11" fmla="*/ 189 h 378"/>
                <a:gd name="T12" fmla="*/ 189 w 378"/>
                <a:gd name="T1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8" h="378">
                  <a:moveTo>
                    <a:pt x="189" y="0"/>
                  </a:moveTo>
                  <a:cubicBezTo>
                    <a:pt x="84" y="0"/>
                    <a:pt x="0" y="85"/>
                    <a:pt x="0" y="189"/>
                  </a:cubicBezTo>
                  <a:cubicBezTo>
                    <a:pt x="0" y="239"/>
                    <a:pt x="19" y="285"/>
                    <a:pt x="51" y="318"/>
                  </a:cubicBezTo>
                  <a:cubicBezTo>
                    <a:pt x="85" y="355"/>
                    <a:pt x="134" y="378"/>
                    <a:pt x="189" y="378"/>
                  </a:cubicBezTo>
                  <a:cubicBezTo>
                    <a:pt x="243" y="378"/>
                    <a:pt x="292" y="355"/>
                    <a:pt x="326" y="318"/>
                  </a:cubicBezTo>
                  <a:cubicBezTo>
                    <a:pt x="358" y="285"/>
                    <a:pt x="378" y="239"/>
                    <a:pt x="378" y="189"/>
                  </a:cubicBezTo>
                  <a:cubicBezTo>
                    <a:pt x="378" y="85"/>
                    <a:pt x="293" y="0"/>
                    <a:pt x="189" y="0"/>
                  </a:cubicBezTo>
                  <a:close/>
                </a:path>
              </a:pathLst>
            </a:custGeom>
            <a:solidFill>
              <a:srgbClr val="D6C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647273" y="1499696"/>
            <a:ext cx="767229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8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zh-CN" sz="8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</a:t>
            </a:r>
            <a:r>
              <a:rPr lang="en-US" altLang="zh-CN" sz="8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8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尽早安排</a:t>
            </a:r>
            <a:endParaRPr lang="zh-CN" altLang="zh-CN" sz="8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任意多边形 37"/>
          <p:cNvSpPr/>
          <p:nvPr/>
        </p:nvSpPr>
        <p:spPr>
          <a:xfrm rot="8437393" flipH="1">
            <a:off x="3818572" y="818963"/>
            <a:ext cx="89968" cy="254063"/>
          </a:xfrm>
          <a:custGeom>
            <a:avLst/>
            <a:gdLst>
              <a:gd name="connsiteX0" fmla="*/ 38100 w 342900"/>
              <a:gd name="connsiteY0" fmla="*/ 0 h 266700"/>
              <a:gd name="connsiteX1" fmla="*/ 0 w 342900"/>
              <a:gd name="connsiteY1" fmla="*/ 266700 h 266700"/>
              <a:gd name="connsiteX2" fmla="*/ 342900 w 342900"/>
              <a:gd name="connsiteY2" fmla="*/ 190500 h 266700"/>
              <a:gd name="connsiteX3" fmla="*/ 292100 w 342900"/>
              <a:gd name="connsiteY3" fmla="*/ 38100 h 266700"/>
              <a:gd name="connsiteX4" fmla="*/ 38100 w 342900"/>
              <a:gd name="connsiteY4" fmla="*/ 0 h 266700"/>
              <a:gd name="connsiteX0" fmla="*/ 38100 w 342900"/>
              <a:gd name="connsiteY0" fmla="*/ 0 h 266700"/>
              <a:gd name="connsiteX1" fmla="*/ 0 w 342900"/>
              <a:gd name="connsiteY1" fmla="*/ 266700 h 266700"/>
              <a:gd name="connsiteX2" fmla="*/ 342900 w 342900"/>
              <a:gd name="connsiteY2" fmla="*/ 190500 h 266700"/>
              <a:gd name="connsiteX3" fmla="*/ 38100 w 342900"/>
              <a:gd name="connsiteY3" fmla="*/ 0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" h="266700">
                <a:moveTo>
                  <a:pt x="38100" y="0"/>
                </a:moveTo>
                <a:lnTo>
                  <a:pt x="0" y="266700"/>
                </a:lnTo>
                <a:lnTo>
                  <a:pt x="342900" y="190500"/>
                </a:lnTo>
                <a:lnTo>
                  <a:pt x="38100" y="0"/>
                </a:lnTo>
                <a:close/>
              </a:path>
            </a:pathLst>
          </a:custGeom>
          <a:solidFill>
            <a:srgbClr val="5496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9" name="任意多边形 38"/>
          <p:cNvSpPr/>
          <p:nvPr/>
        </p:nvSpPr>
        <p:spPr>
          <a:xfrm rot="1419263">
            <a:off x="3402841" y="889531"/>
            <a:ext cx="406308" cy="112929"/>
          </a:xfrm>
          <a:custGeom>
            <a:avLst/>
            <a:gdLst>
              <a:gd name="connsiteX0" fmla="*/ 38100 w 342900"/>
              <a:gd name="connsiteY0" fmla="*/ 0 h 266700"/>
              <a:gd name="connsiteX1" fmla="*/ 0 w 342900"/>
              <a:gd name="connsiteY1" fmla="*/ 266700 h 266700"/>
              <a:gd name="connsiteX2" fmla="*/ 342900 w 342900"/>
              <a:gd name="connsiteY2" fmla="*/ 190500 h 266700"/>
              <a:gd name="connsiteX3" fmla="*/ 292100 w 342900"/>
              <a:gd name="connsiteY3" fmla="*/ 38100 h 266700"/>
              <a:gd name="connsiteX4" fmla="*/ 38100 w 342900"/>
              <a:gd name="connsiteY4" fmla="*/ 0 h 266700"/>
              <a:gd name="connsiteX0" fmla="*/ 38100 w 342900"/>
              <a:gd name="connsiteY0" fmla="*/ 0 h 266700"/>
              <a:gd name="connsiteX1" fmla="*/ 0 w 342900"/>
              <a:gd name="connsiteY1" fmla="*/ 266700 h 266700"/>
              <a:gd name="connsiteX2" fmla="*/ 342900 w 342900"/>
              <a:gd name="connsiteY2" fmla="*/ 190500 h 266700"/>
              <a:gd name="connsiteX3" fmla="*/ 38100 w 342900"/>
              <a:gd name="connsiteY3" fmla="*/ 0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" h="266700">
                <a:moveTo>
                  <a:pt x="38100" y="0"/>
                </a:moveTo>
                <a:lnTo>
                  <a:pt x="0" y="266700"/>
                </a:lnTo>
                <a:lnTo>
                  <a:pt x="342900" y="190500"/>
                </a:lnTo>
                <a:lnTo>
                  <a:pt x="38100" y="0"/>
                </a:lnTo>
                <a:close/>
              </a:path>
            </a:pathLst>
          </a:custGeom>
          <a:solidFill>
            <a:srgbClr val="5496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0" name="任意多边形 39"/>
          <p:cNvSpPr/>
          <p:nvPr/>
        </p:nvSpPr>
        <p:spPr>
          <a:xfrm rot="10621444" flipH="1">
            <a:off x="4012437" y="620608"/>
            <a:ext cx="145396" cy="305844"/>
          </a:xfrm>
          <a:custGeom>
            <a:avLst/>
            <a:gdLst>
              <a:gd name="connsiteX0" fmla="*/ 38100 w 342900"/>
              <a:gd name="connsiteY0" fmla="*/ 0 h 266700"/>
              <a:gd name="connsiteX1" fmla="*/ 0 w 342900"/>
              <a:gd name="connsiteY1" fmla="*/ 266700 h 266700"/>
              <a:gd name="connsiteX2" fmla="*/ 342900 w 342900"/>
              <a:gd name="connsiteY2" fmla="*/ 190500 h 266700"/>
              <a:gd name="connsiteX3" fmla="*/ 292100 w 342900"/>
              <a:gd name="connsiteY3" fmla="*/ 38100 h 266700"/>
              <a:gd name="connsiteX4" fmla="*/ 38100 w 342900"/>
              <a:gd name="connsiteY4" fmla="*/ 0 h 266700"/>
              <a:gd name="connsiteX0" fmla="*/ 38100 w 342900"/>
              <a:gd name="connsiteY0" fmla="*/ 0 h 266700"/>
              <a:gd name="connsiteX1" fmla="*/ 0 w 342900"/>
              <a:gd name="connsiteY1" fmla="*/ 266700 h 266700"/>
              <a:gd name="connsiteX2" fmla="*/ 342900 w 342900"/>
              <a:gd name="connsiteY2" fmla="*/ 190500 h 266700"/>
              <a:gd name="connsiteX3" fmla="*/ 38100 w 342900"/>
              <a:gd name="connsiteY3" fmla="*/ 0 h 266700"/>
              <a:gd name="connsiteX0" fmla="*/ 103905 w 408705"/>
              <a:gd name="connsiteY0" fmla="*/ 0 h 227260"/>
              <a:gd name="connsiteX1" fmla="*/ -2 w 408705"/>
              <a:gd name="connsiteY1" fmla="*/ 227260 h 227260"/>
              <a:gd name="connsiteX2" fmla="*/ 408705 w 408705"/>
              <a:gd name="connsiteY2" fmla="*/ 190500 h 227260"/>
              <a:gd name="connsiteX3" fmla="*/ 103905 w 408705"/>
              <a:gd name="connsiteY3" fmla="*/ 0 h 227260"/>
              <a:gd name="connsiteX0" fmla="*/ 103909 w 512856"/>
              <a:gd name="connsiteY0" fmla="*/ 0 h 227260"/>
              <a:gd name="connsiteX1" fmla="*/ 2 w 512856"/>
              <a:gd name="connsiteY1" fmla="*/ 227260 h 227260"/>
              <a:gd name="connsiteX2" fmla="*/ 512857 w 512856"/>
              <a:gd name="connsiteY2" fmla="*/ 203533 h 227260"/>
              <a:gd name="connsiteX3" fmla="*/ 103909 w 512856"/>
              <a:gd name="connsiteY3" fmla="*/ 0 h 2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856" h="227260">
                <a:moveTo>
                  <a:pt x="103909" y="0"/>
                </a:moveTo>
                <a:lnTo>
                  <a:pt x="2" y="227260"/>
                </a:lnTo>
                <a:lnTo>
                  <a:pt x="512857" y="203533"/>
                </a:lnTo>
                <a:lnTo>
                  <a:pt x="103909" y="0"/>
                </a:lnTo>
                <a:close/>
              </a:path>
            </a:pathLst>
          </a:custGeom>
          <a:solidFill>
            <a:srgbClr val="5496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76738942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6713" y="2799248"/>
            <a:ext cx="38417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Group meetings and communications (email or phone) to create blocks of uninterrupted work</a:t>
            </a:r>
            <a:endParaRPr lang="zh-CN" altLang="zh-CN" sz="10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3633" y="3832923"/>
            <a:ext cx="1811714" cy="3103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650"/>
              </a:lnSpc>
              <a:spcAft>
                <a:spcPts val="0"/>
              </a:spcAft>
            </a:pPr>
            <a:r>
              <a:rPr lang="zh-CN" altLang="zh-CN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——</a:t>
            </a:r>
            <a:r>
              <a:rPr lang="en-US" altLang="zh-CN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Paul </a:t>
            </a:r>
            <a:r>
              <a:rPr lang="en-US" altLang="zh-CN" kern="0" dirty="0" smtClean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Graham</a:t>
            </a:r>
            <a:endParaRPr lang="zh-CN" altLang="zh-CN" kern="100" dirty="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6712" y="3508258"/>
            <a:ext cx="6296023" cy="310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spcAft>
                <a:spcPts val="0"/>
              </a:spcAft>
            </a:pPr>
            <a:r>
              <a:rPr lang="zh-CN" altLang="zh-CN" sz="1100" kern="0" dirty="0" smtClean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即便</a:t>
            </a:r>
            <a:r>
              <a:rPr lang="zh-CN" altLang="zh-CN" sz="1100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是一个简单的会议，也会毁了一个下午。把下午分割成两</a:t>
            </a:r>
            <a:r>
              <a:rPr lang="zh-CN" altLang="zh-CN" sz="1100" kern="0" dirty="0" smtClean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个小</a:t>
            </a:r>
            <a:r>
              <a:rPr lang="zh-CN" altLang="zh-CN" sz="1100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时间段，以至于啥事也做</a:t>
            </a:r>
            <a:r>
              <a:rPr lang="zh-CN" altLang="zh-CN" sz="1100" kern="0" dirty="0" smtClean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不成了</a:t>
            </a:r>
            <a:endParaRPr lang="zh-CN" altLang="zh-CN" sz="1100" kern="100" dirty="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6712" y="522189"/>
            <a:ext cx="38417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8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群组会议和</a:t>
            </a:r>
            <a:r>
              <a:rPr lang="zh-CN" altLang="zh-CN" sz="48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沟通会</a:t>
            </a:r>
            <a:r>
              <a:rPr lang="zh-CN" altLang="zh-CN" sz="48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产生不连续的</a:t>
            </a:r>
            <a:r>
              <a:rPr lang="zh-CN" altLang="zh-CN" sz="48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</a:t>
            </a:r>
            <a:endParaRPr lang="zh-CN" altLang="zh-CN" sz="48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4501295" y="292100"/>
            <a:ext cx="1684908" cy="1690481"/>
            <a:chOff x="4501295" y="292100"/>
            <a:chExt cx="1684908" cy="1690481"/>
          </a:xfrm>
        </p:grpSpPr>
        <p:sp>
          <p:nvSpPr>
            <p:cNvPr id="50" name="椭圆形标注 49"/>
            <p:cNvSpPr/>
            <p:nvPr/>
          </p:nvSpPr>
          <p:spPr>
            <a:xfrm flipH="1">
              <a:off x="4501295" y="292100"/>
              <a:ext cx="1684908" cy="1690481"/>
            </a:xfrm>
            <a:prstGeom prst="wedgeEllipseCallout">
              <a:avLst>
                <a:gd name="adj1" fmla="val -82640"/>
                <a:gd name="adj2" fmla="val 47363"/>
              </a:avLst>
            </a:prstGeom>
            <a:solidFill>
              <a:srgbClr val="A41C2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itchFamily="34" charset="0"/>
                <a:ea typeface="宋体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798915" y="598731"/>
              <a:ext cx="1089668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zh-CN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邮件</a:t>
              </a:r>
              <a:endPara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zh-CN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电话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554788" y="536575"/>
            <a:ext cx="2306637" cy="4430713"/>
            <a:chOff x="6592888" y="587375"/>
            <a:chExt cx="2306637" cy="4430713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8375650" y="2119313"/>
              <a:ext cx="523875" cy="1057275"/>
            </a:xfrm>
            <a:custGeom>
              <a:avLst/>
              <a:gdLst>
                <a:gd name="T0" fmla="*/ 28 w 198"/>
                <a:gd name="T1" fmla="*/ 86 h 400"/>
                <a:gd name="T2" fmla="*/ 26 w 198"/>
                <a:gd name="T3" fmla="*/ 86 h 400"/>
                <a:gd name="T4" fmla="*/ 43 w 198"/>
                <a:gd name="T5" fmla="*/ 102 h 400"/>
                <a:gd name="T6" fmla="*/ 53 w 198"/>
                <a:gd name="T7" fmla="*/ 113 h 400"/>
                <a:gd name="T8" fmla="*/ 59 w 198"/>
                <a:gd name="T9" fmla="*/ 121 h 400"/>
                <a:gd name="T10" fmla="*/ 61 w 198"/>
                <a:gd name="T11" fmla="*/ 123 h 400"/>
                <a:gd name="T12" fmla="*/ 81 w 198"/>
                <a:gd name="T13" fmla="*/ 158 h 400"/>
                <a:gd name="T14" fmla="*/ 85 w 198"/>
                <a:gd name="T15" fmla="*/ 170 h 400"/>
                <a:gd name="T16" fmla="*/ 90 w 198"/>
                <a:gd name="T17" fmla="*/ 190 h 400"/>
                <a:gd name="T18" fmla="*/ 91 w 198"/>
                <a:gd name="T19" fmla="*/ 204 h 400"/>
                <a:gd name="T20" fmla="*/ 89 w 198"/>
                <a:gd name="T21" fmla="*/ 224 h 400"/>
                <a:gd name="T22" fmla="*/ 19 w 198"/>
                <a:gd name="T23" fmla="*/ 323 h 400"/>
                <a:gd name="T24" fmla="*/ 19 w 198"/>
                <a:gd name="T25" fmla="*/ 383 h 400"/>
                <a:gd name="T26" fmla="*/ 79 w 198"/>
                <a:gd name="T27" fmla="*/ 383 h 400"/>
                <a:gd name="T28" fmla="*/ 161 w 198"/>
                <a:gd name="T29" fmla="*/ 133 h 400"/>
                <a:gd name="T30" fmla="*/ 70 w 198"/>
                <a:gd name="T31" fmla="*/ 14 h 400"/>
                <a:gd name="T32" fmla="*/ 13 w 198"/>
                <a:gd name="T33" fmla="*/ 29 h 400"/>
                <a:gd name="T34" fmla="*/ 28 w 198"/>
                <a:gd name="T35" fmla="*/ 8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0">
                  <a:moveTo>
                    <a:pt x="28" y="86"/>
                  </a:moveTo>
                  <a:cubicBezTo>
                    <a:pt x="11" y="73"/>
                    <a:pt x="22" y="82"/>
                    <a:pt x="26" y="86"/>
                  </a:cubicBezTo>
                  <a:cubicBezTo>
                    <a:pt x="32" y="91"/>
                    <a:pt x="38" y="97"/>
                    <a:pt x="43" y="102"/>
                  </a:cubicBezTo>
                  <a:cubicBezTo>
                    <a:pt x="47" y="106"/>
                    <a:pt x="50" y="110"/>
                    <a:pt x="53" y="113"/>
                  </a:cubicBezTo>
                  <a:cubicBezTo>
                    <a:pt x="55" y="116"/>
                    <a:pt x="57" y="118"/>
                    <a:pt x="59" y="121"/>
                  </a:cubicBezTo>
                  <a:cubicBezTo>
                    <a:pt x="53" y="112"/>
                    <a:pt x="60" y="122"/>
                    <a:pt x="61" y="123"/>
                  </a:cubicBezTo>
                  <a:cubicBezTo>
                    <a:pt x="68" y="134"/>
                    <a:pt x="75" y="146"/>
                    <a:pt x="81" y="158"/>
                  </a:cubicBezTo>
                  <a:cubicBezTo>
                    <a:pt x="78" y="151"/>
                    <a:pt x="84" y="167"/>
                    <a:pt x="85" y="170"/>
                  </a:cubicBezTo>
                  <a:cubicBezTo>
                    <a:pt x="87" y="176"/>
                    <a:pt x="89" y="183"/>
                    <a:pt x="90" y="190"/>
                  </a:cubicBezTo>
                  <a:cubicBezTo>
                    <a:pt x="89" y="183"/>
                    <a:pt x="91" y="201"/>
                    <a:pt x="91" y="204"/>
                  </a:cubicBezTo>
                  <a:cubicBezTo>
                    <a:pt x="91" y="216"/>
                    <a:pt x="91" y="215"/>
                    <a:pt x="89" y="224"/>
                  </a:cubicBezTo>
                  <a:cubicBezTo>
                    <a:pt x="80" y="265"/>
                    <a:pt x="51" y="296"/>
                    <a:pt x="19" y="323"/>
                  </a:cubicBezTo>
                  <a:cubicBezTo>
                    <a:pt x="2" y="338"/>
                    <a:pt x="4" y="367"/>
                    <a:pt x="19" y="383"/>
                  </a:cubicBezTo>
                  <a:cubicBezTo>
                    <a:pt x="36" y="400"/>
                    <a:pt x="61" y="398"/>
                    <a:pt x="79" y="383"/>
                  </a:cubicBezTo>
                  <a:cubicBezTo>
                    <a:pt x="151" y="320"/>
                    <a:pt x="198" y="228"/>
                    <a:pt x="161" y="133"/>
                  </a:cubicBezTo>
                  <a:cubicBezTo>
                    <a:pt x="142" y="86"/>
                    <a:pt x="110" y="45"/>
                    <a:pt x="70" y="14"/>
                  </a:cubicBezTo>
                  <a:cubicBezTo>
                    <a:pt x="52" y="0"/>
                    <a:pt x="23" y="11"/>
                    <a:pt x="13" y="29"/>
                  </a:cubicBezTo>
                  <a:cubicBezTo>
                    <a:pt x="0" y="51"/>
                    <a:pt x="10" y="73"/>
                    <a:pt x="28" y="86"/>
                  </a:cubicBezTo>
                  <a:close/>
                </a:path>
              </a:pathLst>
            </a:custGeom>
            <a:solidFill>
              <a:srgbClr val="609E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Oval 6"/>
            <p:cNvSpPr>
              <a:spLocks noChangeArrowheads="1"/>
            </p:cNvSpPr>
            <p:nvPr/>
          </p:nvSpPr>
          <p:spPr bwMode="auto">
            <a:xfrm>
              <a:off x="7035800" y="2881313"/>
              <a:ext cx="1428750" cy="76358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7754938" y="2881313"/>
              <a:ext cx="712787" cy="763588"/>
            </a:xfrm>
            <a:custGeom>
              <a:avLst/>
              <a:gdLst>
                <a:gd name="T0" fmla="*/ 0 w 269"/>
                <a:gd name="T1" fmla="*/ 0 h 289"/>
                <a:gd name="T2" fmla="*/ 0 w 269"/>
                <a:gd name="T3" fmla="*/ 289 h 289"/>
                <a:gd name="T4" fmla="*/ 269 w 269"/>
                <a:gd name="T5" fmla="*/ 144 h 289"/>
                <a:gd name="T6" fmla="*/ 0 w 269"/>
                <a:gd name="T7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89">
                  <a:moveTo>
                    <a:pt x="0" y="0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148" y="289"/>
                    <a:pt x="269" y="224"/>
                    <a:pt x="269" y="144"/>
                  </a:cubicBezTo>
                  <a:cubicBezTo>
                    <a:pt x="269" y="64"/>
                    <a:pt x="148" y="0"/>
                    <a:pt x="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6959600" y="825500"/>
              <a:ext cx="795337" cy="2462213"/>
            </a:xfrm>
            <a:custGeom>
              <a:avLst/>
              <a:gdLst>
                <a:gd name="T0" fmla="*/ 300 w 300"/>
                <a:gd name="T1" fmla="*/ 26 h 931"/>
                <a:gd name="T2" fmla="*/ 300 w 300"/>
                <a:gd name="T3" fmla="*/ 923 h 931"/>
                <a:gd name="T4" fmla="*/ 0 w 300"/>
                <a:gd name="T5" fmla="*/ 636 h 931"/>
                <a:gd name="T6" fmla="*/ 0 w 300"/>
                <a:gd name="T7" fmla="*/ 300 h 931"/>
                <a:gd name="T8" fmla="*/ 300 w 300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931">
                  <a:moveTo>
                    <a:pt x="300" y="26"/>
                  </a:moveTo>
                  <a:cubicBezTo>
                    <a:pt x="300" y="923"/>
                    <a:pt x="300" y="923"/>
                    <a:pt x="300" y="923"/>
                  </a:cubicBezTo>
                  <a:cubicBezTo>
                    <a:pt x="300" y="923"/>
                    <a:pt x="20" y="931"/>
                    <a:pt x="0" y="636"/>
                  </a:cubicBezTo>
                  <a:cubicBezTo>
                    <a:pt x="0" y="516"/>
                    <a:pt x="0" y="423"/>
                    <a:pt x="0" y="300"/>
                  </a:cubicBezTo>
                  <a:cubicBezTo>
                    <a:pt x="16" y="0"/>
                    <a:pt x="300" y="26"/>
                    <a:pt x="300" y="26"/>
                  </a:cubicBezTo>
                  <a:close/>
                </a:path>
              </a:pathLst>
            </a:cu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7754938" y="825500"/>
              <a:ext cx="784225" cy="2462213"/>
            </a:xfrm>
            <a:custGeom>
              <a:avLst/>
              <a:gdLst>
                <a:gd name="T0" fmla="*/ 0 w 296"/>
                <a:gd name="T1" fmla="*/ 26 h 931"/>
                <a:gd name="T2" fmla="*/ 0 w 296"/>
                <a:gd name="T3" fmla="*/ 923 h 931"/>
                <a:gd name="T4" fmla="*/ 296 w 296"/>
                <a:gd name="T5" fmla="*/ 636 h 931"/>
                <a:gd name="T6" fmla="*/ 296 w 296"/>
                <a:gd name="T7" fmla="*/ 300 h 931"/>
                <a:gd name="T8" fmla="*/ 0 w 296"/>
                <a:gd name="T9" fmla="*/ 26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31">
                  <a:moveTo>
                    <a:pt x="0" y="26"/>
                  </a:moveTo>
                  <a:cubicBezTo>
                    <a:pt x="0" y="923"/>
                    <a:pt x="0" y="923"/>
                    <a:pt x="0" y="923"/>
                  </a:cubicBezTo>
                  <a:cubicBezTo>
                    <a:pt x="0" y="923"/>
                    <a:pt x="275" y="931"/>
                    <a:pt x="296" y="636"/>
                  </a:cubicBezTo>
                  <a:cubicBezTo>
                    <a:pt x="296" y="516"/>
                    <a:pt x="296" y="423"/>
                    <a:pt x="296" y="300"/>
                  </a:cubicBezTo>
                  <a:cubicBezTo>
                    <a:pt x="282" y="0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0"/>
            <p:cNvSpPr>
              <a:spLocks/>
            </p:cNvSpPr>
            <p:nvPr/>
          </p:nvSpPr>
          <p:spPr bwMode="auto">
            <a:xfrm>
              <a:off x="6959600" y="2024063"/>
              <a:ext cx="795337" cy="1301750"/>
            </a:xfrm>
            <a:custGeom>
              <a:avLst/>
              <a:gdLst>
                <a:gd name="T0" fmla="*/ 1 w 501"/>
                <a:gd name="T1" fmla="*/ 0 h 820"/>
                <a:gd name="T2" fmla="*/ 501 w 501"/>
                <a:gd name="T3" fmla="*/ 125 h 820"/>
                <a:gd name="T4" fmla="*/ 501 w 501"/>
                <a:gd name="T5" fmla="*/ 820 h 820"/>
                <a:gd name="T6" fmla="*/ 0 w 501"/>
                <a:gd name="T7" fmla="*/ 820 h 820"/>
                <a:gd name="T8" fmla="*/ 1 w 501"/>
                <a:gd name="T9" fmla="*/ 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1" h="820">
                  <a:moveTo>
                    <a:pt x="1" y="0"/>
                  </a:moveTo>
                  <a:lnTo>
                    <a:pt x="501" y="125"/>
                  </a:lnTo>
                  <a:lnTo>
                    <a:pt x="501" y="820"/>
                  </a:lnTo>
                  <a:lnTo>
                    <a:pt x="0" y="8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609E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7754938" y="2024063"/>
              <a:ext cx="787400" cy="1301750"/>
            </a:xfrm>
            <a:custGeom>
              <a:avLst/>
              <a:gdLst>
                <a:gd name="T0" fmla="*/ 496 w 496"/>
                <a:gd name="T1" fmla="*/ 0 h 820"/>
                <a:gd name="T2" fmla="*/ 0 w 496"/>
                <a:gd name="T3" fmla="*/ 125 h 820"/>
                <a:gd name="T4" fmla="*/ 0 w 496"/>
                <a:gd name="T5" fmla="*/ 820 h 820"/>
                <a:gd name="T6" fmla="*/ 496 w 496"/>
                <a:gd name="T7" fmla="*/ 820 h 820"/>
                <a:gd name="T8" fmla="*/ 496 w 496"/>
                <a:gd name="T9" fmla="*/ 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820">
                  <a:moveTo>
                    <a:pt x="496" y="0"/>
                  </a:moveTo>
                  <a:lnTo>
                    <a:pt x="0" y="125"/>
                  </a:lnTo>
                  <a:lnTo>
                    <a:pt x="0" y="820"/>
                  </a:lnTo>
                  <a:lnTo>
                    <a:pt x="496" y="820"/>
                  </a:lnTo>
                  <a:lnTo>
                    <a:pt x="496" y="0"/>
                  </a:lnTo>
                  <a:close/>
                </a:path>
              </a:pathLst>
            </a:custGeom>
            <a:solidFill>
              <a:srgbClr val="609E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Rectangle 12"/>
            <p:cNvSpPr>
              <a:spLocks noChangeArrowheads="1"/>
            </p:cNvSpPr>
            <p:nvPr/>
          </p:nvSpPr>
          <p:spPr bwMode="auto">
            <a:xfrm>
              <a:off x="7319963" y="3325813"/>
              <a:ext cx="285750" cy="156527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Rectangle 13"/>
            <p:cNvSpPr>
              <a:spLocks noChangeArrowheads="1"/>
            </p:cNvSpPr>
            <p:nvPr/>
          </p:nvSpPr>
          <p:spPr bwMode="auto">
            <a:xfrm>
              <a:off x="7870825" y="3325813"/>
              <a:ext cx="287337" cy="15652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4"/>
            <p:cNvSpPr>
              <a:spLocks/>
            </p:cNvSpPr>
            <p:nvPr/>
          </p:nvSpPr>
          <p:spPr bwMode="auto">
            <a:xfrm>
              <a:off x="7038975" y="4806950"/>
              <a:ext cx="566737" cy="211138"/>
            </a:xfrm>
            <a:custGeom>
              <a:avLst/>
              <a:gdLst>
                <a:gd name="T0" fmla="*/ 147 w 214"/>
                <a:gd name="T1" fmla="*/ 4 h 80"/>
                <a:gd name="T2" fmla="*/ 214 w 214"/>
                <a:gd name="T3" fmla="*/ 4 h 80"/>
                <a:gd name="T4" fmla="*/ 214 w 214"/>
                <a:gd name="T5" fmla="*/ 80 h 80"/>
                <a:gd name="T6" fmla="*/ 14 w 214"/>
                <a:gd name="T7" fmla="*/ 80 h 80"/>
                <a:gd name="T8" fmla="*/ 14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147" y="4"/>
                  </a:moveTo>
                  <a:cubicBezTo>
                    <a:pt x="207" y="4"/>
                    <a:pt x="214" y="4"/>
                    <a:pt x="214" y="4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0" y="0"/>
                    <a:pt x="14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5"/>
            <p:cNvSpPr>
              <a:spLocks/>
            </p:cNvSpPr>
            <p:nvPr/>
          </p:nvSpPr>
          <p:spPr bwMode="auto">
            <a:xfrm>
              <a:off x="7870825" y="4806950"/>
              <a:ext cx="568325" cy="211138"/>
            </a:xfrm>
            <a:custGeom>
              <a:avLst/>
              <a:gdLst>
                <a:gd name="T0" fmla="*/ 67 w 214"/>
                <a:gd name="T1" fmla="*/ 4 h 80"/>
                <a:gd name="T2" fmla="*/ 0 w 214"/>
                <a:gd name="T3" fmla="*/ 4 h 80"/>
                <a:gd name="T4" fmla="*/ 0 w 214"/>
                <a:gd name="T5" fmla="*/ 80 h 80"/>
                <a:gd name="T6" fmla="*/ 199 w 214"/>
                <a:gd name="T7" fmla="*/ 80 h 80"/>
                <a:gd name="T8" fmla="*/ 67 w 214"/>
                <a:gd name="T9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80">
                  <a:moveTo>
                    <a:pt x="67" y="4"/>
                  </a:moveTo>
                  <a:cubicBezTo>
                    <a:pt x="7" y="4"/>
                    <a:pt x="0" y="4"/>
                    <a:pt x="0" y="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9" y="80"/>
                    <a:pt x="199" y="80"/>
                    <a:pt x="199" y="80"/>
                  </a:cubicBezTo>
                  <a:cubicBezTo>
                    <a:pt x="199" y="80"/>
                    <a:pt x="214" y="0"/>
                    <a:pt x="67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6"/>
            <p:cNvSpPr>
              <a:spLocks/>
            </p:cNvSpPr>
            <p:nvPr/>
          </p:nvSpPr>
          <p:spPr bwMode="auto">
            <a:xfrm>
              <a:off x="7466013" y="587375"/>
              <a:ext cx="842962" cy="465138"/>
            </a:xfrm>
            <a:custGeom>
              <a:avLst/>
              <a:gdLst>
                <a:gd name="T0" fmla="*/ 318 w 318"/>
                <a:gd name="T1" fmla="*/ 176 h 176"/>
                <a:gd name="T2" fmla="*/ 0 w 318"/>
                <a:gd name="T3" fmla="*/ 0 h 176"/>
                <a:gd name="T4" fmla="*/ 28 w 318"/>
                <a:gd name="T5" fmla="*/ 121 h 176"/>
                <a:gd name="T6" fmla="*/ 318 w 318"/>
                <a:gd name="T7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176">
                  <a:moveTo>
                    <a:pt x="318" y="176"/>
                  </a:moveTo>
                  <a:cubicBezTo>
                    <a:pt x="215" y="29"/>
                    <a:pt x="0" y="0"/>
                    <a:pt x="0" y="0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21"/>
                    <a:pt x="235" y="161"/>
                    <a:pt x="318" y="17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7"/>
            <p:cNvSpPr>
              <a:spLocks/>
            </p:cNvSpPr>
            <p:nvPr/>
          </p:nvSpPr>
          <p:spPr bwMode="auto">
            <a:xfrm>
              <a:off x="7034213" y="668338"/>
              <a:ext cx="942975" cy="427038"/>
            </a:xfrm>
            <a:custGeom>
              <a:avLst/>
              <a:gdLst>
                <a:gd name="T0" fmla="*/ 356 w 356"/>
                <a:gd name="T1" fmla="*/ 86 h 161"/>
                <a:gd name="T2" fmla="*/ 0 w 356"/>
                <a:gd name="T3" fmla="*/ 65 h 161"/>
                <a:gd name="T4" fmla="*/ 49 w 356"/>
                <a:gd name="T5" fmla="*/ 161 h 161"/>
                <a:gd name="T6" fmla="*/ 356 w 356"/>
                <a:gd name="T7" fmla="*/ 8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6" h="161">
                  <a:moveTo>
                    <a:pt x="356" y="86"/>
                  </a:moveTo>
                  <a:cubicBezTo>
                    <a:pt x="199" y="0"/>
                    <a:pt x="0" y="65"/>
                    <a:pt x="0" y="65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275" y="110"/>
                    <a:pt x="356" y="86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8"/>
            <p:cNvSpPr>
              <a:spLocks/>
            </p:cNvSpPr>
            <p:nvPr/>
          </p:nvSpPr>
          <p:spPr bwMode="auto">
            <a:xfrm>
              <a:off x="7162800" y="869950"/>
              <a:ext cx="1125537" cy="515938"/>
            </a:xfrm>
            <a:custGeom>
              <a:avLst/>
              <a:gdLst>
                <a:gd name="T0" fmla="*/ 0 w 424"/>
                <a:gd name="T1" fmla="*/ 85 h 195"/>
                <a:gd name="T2" fmla="*/ 278 w 424"/>
                <a:gd name="T3" fmla="*/ 191 h 195"/>
                <a:gd name="T4" fmla="*/ 257 w 424"/>
                <a:gd name="T5" fmla="*/ 118 h 195"/>
                <a:gd name="T6" fmla="*/ 390 w 424"/>
                <a:gd name="T7" fmla="*/ 178 h 195"/>
                <a:gd name="T8" fmla="*/ 398 w 424"/>
                <a:gd name="T9" fmla="*/ 83 h 195"/>
                <a:gd name="T10" fmla="*/ 424 w 424"/>
                <a:gd name="T11" fmla="*/ 69 h 195"/>
                <a:gd name="T12" fmla="*/ 214 w 424"/>
                <a:gd name="T13" fmla="*/ 0 h 195"/>
                <a:gd name="T14" fmla="*/ 0 w 424"/>
                <a:gd name="T15" fmla="*/ 8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4" h="195">
                  <a:moveTo>
                    <a:pt x="0" y="85"/>
                  </a:moveTo>
                  <a:cubicBezTo>
                    <a:pt x="0" y="85"/>
                    <a:pt x="119" y="195"/>
                    <a:pt x="278" y="191"/>
                  </a:cubicBezTo>
                  <a:cubicBezTo>
                    <a:pt x="274" y="176"/>
                    <a:pt x="257" y="118"/>
                    <a:pt x="257" y="118"/>
                  </a:cubicBezTo>
                  <a:cubicBezTo>
                    <a:pt x="257" y="118"/>
                    <a:pt x="296" y="165"/>
                    <a:pt x="390" y="178"/>
                  </a:cubicBezTo>
                  <a:cubicBezTo>
                    <a:pt x="391" y="167"/>
                    <a:pt x="398" y="83"/>
                    <a:pt x="398" y="83"/>
                  </a:cubicBezTo>
                  <a:cubicBezTo>
                    <a:pt x="424" y="69"/>
                    <a:pt x="424" y="69"/>
                    <a:pt x="424" y="69"/>
                  </a:cubicBezTo>
                  <a:cubicBezTo>
                    <a:pt x="214" y="0"/>
                    <a:pt x="214" y="0"/>
                    <a:pt x="214" y="0"/>
                  </a:cubicBezTo>
                  <a:lnTo>
                    <a:pt x="0" y="85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9"/>
            <p:cNvSpPr>
              <a:spLocks/>
            </p:cNvSpPr>
            <p:nvPr/>
          </p:nvSpPr>
          <p:spPr bwMode="auto">
            <a:xfrm>
              <a:off x="6900863" y="1020763"/>
              <a:ext cx="422275" cy="627063"/>
            </a:xfrm>
            <a:custGeom>
              <a:avLst/>
              <a:gdLst>
                <a:gd name="T0" fmla="*/ 102 w 159"/>
                <a:gd name="T1" fmla="*/ 0 h 237"/>
                <a:gd name="T2" fmla="*/ 22 w 159"/>
                <a:gd name="T3" fmla="*/ 108 h 237"/>
                <a:gd name="T4" fmla="*/ 22 w 159"/>
                <a:gd name="T5" fmla="*/ 237 h 237"/>
                <a:gd name="T6" fmla="*/ 159 w 159"/>
                <a:gd name="T7" fmla="*/ 25 h 237"/>
                <a:gd name="T8" fmla="*/ 102 w 15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37">
                  <a:moveTo>
                    <a:pt x="102" y="0"/>
                  </a:moveTo>
                  <a:cubicBezTo>
                    <a:pt x="102" y="0"/>
                    <a:pt x="43" y="43"/>
                    <a:pt x="22" y="108"/>
                  </a:cubicBezTo>
                  <a:cubicBezTo>
                    <a:pt x="0" y="174"/>
                    <a:pt x="22" y="237"/>
                    <a:pt x="22" y="237"/>
                  </a:cubicBezTo>
                  <a:cubicBezTo>
                    <a:pt x="159" y="25"/>
                    <a:pt x="159" y="25"/>
                    <a:pt x="159" y="25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0"/>
            <p:cNvSpPr>
              <a:spLocks/>
            </p:cNvSpPr>
            <p:nvPr/>
          </p:nvSpPr>
          <p:spPr bwMode="auto">
            <a:xfrm>
              <a:off x="8102600" y="989013"/>
              <a:ext cx="471487" cy="650875"/>
            </a:xfrm>
            <a:custGeom>
              <a:avLst/>
              <a:gdLst>
                <a:gd name="T0" fmla="*/ 43 w 178"/>
                <a:gd name="T1" fmla="*/ 0 h 246"/>
                <a:gd name="T2" fmla="*/ 148 w 178"/>
                <a:gd name="T3" fmla="*/ 96 h 246"/>
                <a:gd name="T4" fmla="*/ 166 w 178"/>
                <a:gd name="T5" fmla="*/ 246 h 246"/>
                <a:gd name="T6" fmla="*/ 0 w 178"/>
                <a:gd name="T7" fmla="*/ 33 h 246"/>
                <a:gd name="T8" fmla="*/ 43 w 178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46">
                  <a:moveTo>
                    <a:pt x="43" y="0"/>
                  </a:moveTo>
                  <a:cubicBezTo>
                    <a:pt x="43" y="0"/>
                    <a:pt x="118" y="34"/>
                    <a:pt x="148" y="96"/>
                  </a:cubicBezTo>
                  <a:cubicBezTo>
                    <a:pt x="178" y="158"/>
                    <a:pt x="166" y="246"/>
                    <a:pt x="166" y="246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1"/>
            <p:cNvSpPr>
              <a:spLocks/>
            </p:cNvSpPr>
            <p:nvPr/>
          </p:nvSpPr>
          <p:spPr bwMode="auto">
            <a:xfrm>
              <a:off x="7605713" y="1516063"/>
              <a:ext cx="160337" cy="295275"/>
            </a:xfrm>
            <a:custGeom>
              <a:avLst/>
              <a:gdLst>
                <a:gd name="T0" fmla="*/ 99 w 101"/>
                <a:gd name="T1" fmla="*/ 0 h 186"/>
                <a:gd name="T2" fmla="*/ 0 w 101"/>
                <a:gd name="T3" fmla="*/ 186 h 186"/>
                <a:gd name="T4" fmla="*/ 101 w 101"/>
                <a:gd name="T5" fmla="*/ 186 h 186"/>
                <a:gd name="T6" fmla="*/ 99 w 101"/>
                <a:gd name="T7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186">
                  <a:moveTo>
                    <a:pt x="99" y="0"/>
                  </a:moveTo>
                  <a:lnTo>
                    <a:pt x="0" y="186"/>
                  </a:lnTo>
                  <a:lnTo>
                    <a:pt x="101" y="186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"/>
            <p:cNvSpPr>
              <a:spLocks/>
            </p:cNvSpPr>
            <p:nvPr/>
          </p:nvSpPr>
          <p:spPr bwMode="auto">
            <a:xfrm>
              <a:off x="7605713" y="1516063"/>
              <a:ext cx="160337" cy="295275"/>
            </a:xfrm>
            <a:custGeom>
              <a:avLst/>
              <a:gdLst>
                <a:gd name="T0" fmla="*/ 99 w 101"/>
                <a:gd name="T1" fmla="*/ 0 h 186"/>
                <a:gd name="T2" fmla="*/ 0 w 101"/>
                <a:gd name="T3" fmla="*/ 186 h 186"/>
                <a:gd name="T4" fmla="*/ 101 w 101"/>
                <a:gd name="T5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1" h="186">
                  <a:moveTo>
                    <a:pt x="99" y="0"/>
                  </a:moveTo>
                  <a:lnTo>
                    <a:pt x="0" y="186"/>
                  </a:lnTo>
                  <a:lnTo>
                    <a:pt x="101" y="18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23"/>
            <p:cNvSpPr>
              <a:spLocks noChangeArrowheads="1"/>
            </p:cNvSpPr>
            <p:nvPr/>
          </p:nvSpPr>
          <p:spPr bwMode="auto">
            <a:xfrm>
              <a:off x="7324725" y="1470025"/>
              <a:ext cx="168275" cy="165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24"/>
            <p:cNvSpPr>
              <a:spLocks noChangeArrowheads="1"/>
            </p:cNvSpPr>
            <p:nvPr/>
          </p:nvSpPr>
          <p:spPr bwMode="auto">
            <a:xfrm>
              <a:off x="7354888" y="1501775"/>
              <a:ext cx="103187" cy="10160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25"/>
            <p:cNvSpPr>
              <a:spLocks noChangeArrowheads="1"/>
            </p:cNvSpPr>
            <p:nvPr/>
          </p:nvSpPr>
          <p:spPr bwMode="auto">
            <a:xfrm>
              <a:off x="7956550" y="1470025"/>
              <a:ext cx="166687" cy="165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26"/>
            <p:cNvSpPr>
              <a:spLocks noChangeArrowheads="1"/>
            </p:cNvSpPr>
            <p:nvPr/>
          </p:nvSpPr>
          <p:spPr bwMode="auto">
            <a:xfrm>
              <a:off x="7985125" y="1501775"/>
              <a:ext cx="103187" cy="10160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7307263" y="1389063"/>
              <a:ext cx="176212" cy="63500"/>
            </a:xfrm>
            <a:custGeom>
              <a:avLst/>
              <a:gdLst>
                <a:gd name="T0" fmla="*/ 0 w 67"/>
                <a:gd name="T1" fmla="*/ 24 h 24"/>
                <a:gd name="T2" fmla="*/ 67 w 67"/>
                <a:gd name="T3" fmla="*/ 20 h 24"/>
                <a:gd name="T4" fmla="*/ 33 w 67"/>
                <a:gd name="T5" fmla="*/ 2 h 24"/>
                <a:gd name="T6" fmla="*/ 0 w 67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4">
                  <a:moveTo>
                    <a:pt x="0" y="24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7" y="20"/>
                    <a:pt x="64" y="0"/>
                    <a:pt x="33" y="2"/>
                  </a:cubicBezTo>
                  <a:cubicBezTo>
                    <a:pt x="1" y="3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7964488" y="1382713"/>
              <a:ext cx="177800" cy="74613"/>
            </a:xfrm>
            <a:custGeom>
              <a:avLst/>
              <a:gdLst>
                <a:gd name="T0" fmla="*/ 0 w 67"/>
                <a:gd name="T1" fmla="*/ 20 h 28"/>
                <a:gd name="T2" fmla="*/ 67 w 67"/>
                <a:gd name="T3" fmla="*/ 28 h 28"/>
                <a:gd name="T4" fmla="*/ 36 w 67"/>
                <a:gd name="T5" fmla="*/ 4 h 28"/>
                <a:gd name="T6" fmla="*/ 0 w 67"/>
                <a:gd name="T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8">
                  <a:moveTo>
                    <a:pt x="0" y="20"/>
                  </a:move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8"/>
                    <a:pt x="36" y="4"/>
                  </a:cubicBezTo>
                  <a:cubicBezTo>
                    <a:pt x="4" y="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534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Oval 29"/>
            <p:cNvSpPr>
              <a:spLocks noChangeArrowheads="1"/>
            </p:cNvSpPr>
            <p:nvPr/>
          </p:nvSpPr>
          <p:spPr bwMode="auto">
            <a:xfrm>
              <a:off x="8435975" y="1636713"/>
              <a:ext cx="238125" cy="238125"/>
            </a:xfrm>
            <a:prstGeom prst="ellipse">
              <a:avLst/>
            </a:prstGeom>
            <a:solidFill>
              <a:srgbClr val="F0D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30"/>
            <p:cNvSpPr>
              <a:spLocks noChangeArrowheads="1"/>
            </p:cNvSpPr>
            <p:nvPr/>
          </p:nvSpPr>
          <p:spPr bwMode="auto">
            <a:xfrm>
              <a:off x="6813550" y="1636713"/>
              <a:ext cx="238125" cy="238125"/>
            </a:xfrm>
            <a:prstGeom prst="ellipse">
              <a:avLst/>
            </a:prstGeom>
            <a:solidFill>
              <a:srgbClr val="EC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1"/>
            <p:cNvSpPr>
              <a:spLocks/>
            </p:cNvSpPr>
            <p:nvPr/>
          </p:nvSpPr>
          <p:spPr bwMode="auto">
            <a:xfrm>
              <a:off x="6913563" y="2024063"/>
              <a:ext cx="836612" cy="198438"/>
            </a:xfrm>
            <a:custGeom>
              <a:avLst/>
              <a:gdLst>
                <a:gd name="T0" fmla="*/ 29 w 527"/>
                <a:gd name="T1" fmla="*/ 0 h 125"/>
                <a:gd name="T2" fmla="*/ 0 w 527"/>
                <a:gd name="T3" fmla="*/ 76 h 125"/>
                <a:gd name="T4" fmla="*/ 527 w 527"/>
                <a:gd name="T5" fmla="*/ 125 h 125"/>
                <a:gd name="T6" fmla="*/ 29 w 527"/>
                <a:gd name="T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7" h="125">
                  <a:moveTo>
                    <a:pt x="29" y="0"/>
                  </a:moveTo>
                  <a:lnTo>
                    <a:pt x="0" y="76"/>
                  </a:lnTo>
                  <a:lnTo>
                    <a:pt x="527" y="125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4F899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2"/>
            <p:cNvSpPr>
              <a:spLocks/>
            </p:cNvSpPr>
            <p:nvPr/>
          </p:nvSpPr>
          <p:spPr bwMode="auto">
            <a:xfrm>
              <a:off x="7743825" y="2024063"/>
              <a:ext cx="838200" cy="198438"/>
            </a:xfrm>
            <a:custGeom>
              <a:avLst/>
              <a:gdLst>
                <a:gd name="T0" fmla="*/ 498 w 528"/>
                <a:gd name="T1" fmla="*/ 0 h 125"/>
                <a:gd name="T2" fmla="*/ 528 w 528"/>
                <a:gd name="T3" fmla="*/ 76 h 125"/>
                <a:gd name="T4" fmla="*/ 0 w 528"/>
                <a:gd name="T5" fmla="*/ 125 h 125"/>
                <a:gd name="T6" fmla="*/ 498 w 528"/>
                <a:gd name="T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8" h="125">
                  <a:moveTo>
                    <a:pt x="498" y="0"/>
                  </a:moveTo>
                  <a:lnTo>
                    <a:pt x="528" y="76"/>
                  </a:lnTo>
                  <a:lnTo>
                    <a:pt x="0" y="125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4F899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3"/>
            <p:cNvSpPr>
              <a:spLocks/>
            </p:cNvSpPr>
            <p:nvPr/>
          </p:nvSpPr>
          <p:spPr bwMode="auto">
            <a:xfrm>
              <a:off x="8040688" y="2425700"/>
              <a:ext cx="307975" cy="320675"/>
            </a:xfrm>
            <a:custGeom>
              <a:avLst/>
              <a:gdLst>
                <a:gd name="T0" fmla="*/ 0 w 194"/>
                <a:gd name="T1" fmla="*/ 0 h 202"/>
                <a:gd name="T2" fmla="*/ 194 w 194"/>
                <a:gd name="T3" fmla="*/ 0 h 202"/>
                <a:gd name="T4" fmla="*/ 194 w 194"/>
                <a:gd name="T5" fmla="*/ 135 h 202"/>
                <a:gd name="T6" fmla="*/ 97 w 194"/>
                <a:gd name="T7" fmla="*/ 202 h 202"/>
                <a:gd name="T8" fmla="*/ 0 w 194"/>
                <a:gd name="T9" fmla="*/ 132 h 202"/>
                <a:gd name="T10" fmla="*/ 0 w 194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" h="202">
                  <a:moveTo>
                    <a:pt x="0" y="0"/>
                  </a:moveTo>
                  <a:lnTo>
                    <a:pt x="194" y="0"/>
                  </a:lnTo>
                  <a:lnTo>
                    <a:pt x="194" y="135"/>
                  </a:lnTo>
                  <a:lnTo>
                    <a:pt x="97" y="20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DBC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4"/>
            <p:cNvSpPr>
              <a:spLocks/>
            </p:cNvSpPr>
            <p:nvPr/>
          </p:nvSpPr>
          <p:spPr bwMode="auto">
            <a:xfrm>
              <a:off x="7640638" y="1846263"/>
              <a:ext cx="336550" cy="163513"/>
            </a:xfrm>
            <a:custGeom>
              <a:avLst/>
              <a:gdLst>
                <a:gd name="T0" fmla="*/ 7 w 127"/>
                <a:gd name="T1" fmla="*/ 38 h 62"/>
                <a:gd name="T2" fmla="*/ 122 w 127"/>
                <a:gd name="T3" fmla="*/ 14 h 62"/>
                <a:gd name="T4" fmla="*/ 114 w 127"/>
                <a:gd name="T5" fmla="*/ 6 h 62"/>
                <a:gd name="T6" fmla="*/ 13 w 127"/>
                <a:gd name="T7" fmla="*/ 27 h 62"/>
                <a:gd name="T8" fmla="*/ 7 w 127"/>
                <a:gd name="T9" fmla="*/ 3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7" y="38"/>
                  </a:moveTo>
                  <a:cubicBezTo>
                    <a:pt x="47" y="62"/>
                    <a:pt x="94" y="49"/>
                    <a:pt x="122" y="14"/>
                  </a:cubicBezTo>
                  <a:cubicBezTo>
                    <a:pt x="127" y="8"/>
                    <a:pt x="119" y="0"/>
                    <a:pt x="114" y="6"/>
                  </a:cubicBezTo>
                  <a:cubicBezTo>
                    <a:pt x="89" y="36"/>
                    <a:pt x="48" y="49"/>
                    <a:pt x="13" y="27"/>
                  </a:cubicBezTo>
                  <a:cubicBezTo>
                    <a:pt x="6" y="23"/>
                    <a:pt x="0" y="34"/>
                    <a:pt x="7" y="38"/>
                  </a:cubicBezTo>
                  <a:close/>
                </a:path>
              </a:pathLst>
            </a:custGeom>
            <a:solidFill>
              <a:srgbClr val="B191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5"/>
            <p:cNvSpPr>
              <a:spLocks/>
            </p:cNvSpPr>
            <p:nvPr/>
          </p:nvSpPr>
          <p:spPr bwMode="auto">
            <a:xfrm>
              <a:off x="6592888" y="2136775"/>
              <a:ext cx="530225" cy="1058863"/>
            </a:xfrm>
            <a:custGeom>
              <a:avLst/>
              <a:gdLst>
                <a:gd name="T0" fmla="*/ 130 w 200"/>
                <a:gd name="T1" fmla="*/ 14 h 400"/>
                <a:gd name="T2" fmla="*/ 39 w 200"/>
                <a:gd name="T3" fmla="*/ 133 h 400"/>
                <a:gd name="T4" fmla="*/ 121 w 200"/>
                <a:gd name="T5" fmla="*/ 383 h 400"/>
                <a:gd name="T6" fmla="*/ 181 w 200"/>
                <a:gd name="T7" fmla="*/ 383 h 400"/>
                <a:gd name="T8" fmla="*/ 181 w 200"/>
                <a:gd name="T9" fmla="*/ 324 h 400"/>
                <a:gd name="T10" fmla="*/ 112 w 200"/>
                <a:gd name="T11" fmla="*/ 229 h 400"/>
                <a:gd name="T12" fmla="*/ 110 w 200"/>
                <a:gd name="T13" fmla="*/ 187 h 400"/>
                <a:gd name="T14" fmla="*/ 114 w 200"/>
                <a:gd name="T15" fmla="*/ 174 h 400"/>
                <a:gd name="T16" fmla="*/ 117 w 200"/>
                <a:gd name="T17" fmla="*/ 163 h 400"/>
                <a:gd name="T18" fmla="*/ 119 w 200"/>
                <a:gd name="T19" fmla="*/ 158 h 400"/>
                <a:gd name="T20" fmla="*/ 137 w 200"/>
                <a:gd name="T21" fmla="*/ 126 h 400"/>
                <a:gd name="T22" fmla="*/ 141 w 200"/>
                <a:gd name="T23" fmla="*/ 121 h 400"/>
                <a:gd name="T24" fmla="*/ 143 w 200"/>
                <a:gd name="T25" fmla="*/ 119 h 400"/>
                <a:gd name="T26" fmla="*/ 155 w 200"/>
                <a:gd name="T27" fmla="*/ 105 h 400"/>
                <a:gd name="T28" fmla="*/ 173 w 200"/>
                <a:gd name="T29" fmla="*/ 87 h 400"/>
                <a:gd name="T30" fmla="*/ 172 w 200"/>
                <a:gd name="T31" fmla="*/ 87 h 400"/>
                <a:gd name="T32" fmla="*/ 187 w 200"/>
                <a:gd name="T33" fmla="*/ 30 h 400"/>
                <a:gd name="T34" fmla="*/ 130 w 200"/>
                <a:gd name="T35" fmla="*/ 1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400">
                  <a:moveTo>
                    <a:pt x="130" y="14"/>
                  </a:moveTo>
                  <a:cubicBezTo>
                    <a:pt x="89" y="46"/>
                    <a:pt x="59" y="86"/>
                    <a:pt x="39" y="133"/>
                  </a:cubicBezTo>
                  <a:cubicBezTo>
                    <a:pt x="0" y="227"/>
                    <a:pt x="50" y="322"/>
                    <a:pt x="121" y="383"/>
                  </a:cubicBezTo>
                  <a:cubicBezTo>
                    <a:pt x="139" y="398"/>
                    <a:pt x="164" y="400"/>
                    <a:pt x="181" y="383"/>
                  </a:cubicBezTo>
                  <a:cubicBezTo>
                    <a:pt x="196" y="368"/>
                    <a:pt x="198" y="339"/>
                    <a:pt x="181" y="324"/>
                  </a:cubicBezTo>
                  <a:cubicBezTo>
                    <a:pt x="150" y="298"/>
                    <a:pt x="123" y="268"/>
                    <a:pt x="112" y="229"/>
                  </a:cubicBezTo>
                  <a:cubicBezTo>
                    <a:pt x="109" y="215"/>
                    <a:pt x="109" y="205"/>
                    <a:pt x="110" y="187"/>
                  </a:cubicBezTo>
                  <a:cubicBezTo>
                    <a:pt x="110" y="194"/>
                    <a:pt x="113" y="177"/>
                    <a:pt x="114" y="174"/>
                  </a:cubicBezTo>
                  <a:cubicBezTo>
                    <a:pt x="115" y="171"/>
                    <a:pt x="116" y="167"/>
                    <a:pt x="117" y="163"/>
                  </a:cubicBezTo>
                  <a:cubicBezTo>
                    <a:pt x="118" y="162"/>
                    <a:pt x="123" y="150"/>
                    <a:pt x="119" y="158"/>
                  </a:cubicBezTo>
                  <a:cubicBezTo>
                    <a:pt x="124" y="147"/>
                    <a:pt x="131" y="137"/>
                    <a:pt x="137" y="126"/>
                  </a:cubicBezTo>
                  <a:cubicBezTo>
                    <a:pt x="139" y="124"/>
                    <a:pt x="140" y="122"/>
                    <a:pt x="141" y="121"/>
                  </a:cubicBezTo>
                  <a:cubicBezTo>
                    <a:pt x="148" y="111"/>
                    <a:pt x="136" y="127"/>
                    <a:pt x="143" y="119"/>
                  </a:cubicBezTo>
                  <a:cubicBezTo>
                    <a:pt x="147" y="114"/>
                    <a:pt x="151" y="109"/>
                    <a:pt x="155" y="105"/>
                  </a:cubicBezTo>
                  <a:cubicBezTo>
                    <a:pt x="160" y="99"/>
                    <a:pt x="166" y="93"/>
                    <a:pt x="173" y="87"/>
                  </a:cubicBezTo>
                  <a:cubicBezTo>
                    <a:pt x="176" y="84"/>
                    <a:pt x="190" y="74"/>
                    <a:pt x="172" y="87"/>
                  </a:cubicBezTo>
                  <a:cubicBezTo>
                    <a:pt x="190" y="73"/>
                    <a:pt x="200" y="51"/>
                    <a:pt x="187" y="30"/>
                  </a:cubicBezTo>
                  <a:cubicBezTo>
                    <a:pt x="177" y="12"/>
                    <a:pt x="148" y="0"/>
                    <a:pt x="130" y="14"/>
                  </a:cubicBezTo>
                  <a:close/>
                </a:path>
              </a:pathLst>
            </a:custGeom>
            <a:solidFill>
              <a:srgbClr val="609E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6"/>
            <p:cNvSpPr>
              <a:spLocks/>
            </p:cNvSpPr>
            <p:nvPr/>
          </p:nvSpPr>
          <p:spPr bwMode="auto">
            <a:xfrm>
              <a:off x="7312025" y="1081088"/>
              <a:ext cx="546100" cy="244475"/>
            </a:xfrm>
            <a:custGeom>
              <a:avLst/>
              <a:gdLst>
                <a:gd name="T0" fmla="*/ 0 w 206"/>
                <a:gd name="T1" fmla="*/ 0 h 92"/>
                <a:gd name="T2" fmla="*/ 68 w 206"/>
                <a:gd name="T3" fmla="*/ 61 h 92"/>
                <a:gd name="T4" fmla="*/ 206 w 206"/>
                <a:gd name="T5" fmla="*/ 90 h 92"/>
                <a:gd name="T6" fmla="*/ 0 w 206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92">
                  <a:moveTo>
                    <a:pt x="0" y="0"/>
                  </a:moveTo>
                  <a:cubicBezTo>
                    <a:pt x="0" y="0"/>
                    <a:pt x="10" y="30"/>
                    <a:pt x="68" y="61"/>
                  </a:cubicBezTo>
                  <a:cubicBezTo>
                    <a:pt x="126" y="92"/>
                    <a:pt x="201" y="90"/>
                    <a:pt x="206" y="90"/>
                  </a:cubicBezTo>
                  <a:cubicBezTo>
                    <a:pt x="87" y="7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7"/>
            <p:cNvSpPr>
              <a:spLocks/>
            </p:cNvSpPr>
            <p:nvPr/>
          </p:nvSpPr>
          <p:spPr bwMode="auto">
            <a:xfrm>
              <a:off x="7431088" y="912813"/>
              <a:ext cx="431800" cy="406400"/>
            </a:xfrm>
            <a:custGeom>
              <a:avLst/>
              <a:gdLst>
                <a:gd name="T0" fmla="*/ 1 w 163"/>
                <a:gd name="T1" fmla="*/ 0 h 154"/>
                <a:gd name="T2" fmla="*/ 44 w 163"/>
                <a:gd name="T3" fmla="*/ 80 h 154"/>
                <a:gd name="T4" fmla="*/ 163 w 163"/>
                <a:gd name="T5" fmla="*/ 154 h 154"/>
                <a:gd name="T6" fmla="*/ 1 w 163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154">
                  <a:moveTo>
                    <a:pt x="1" y="0"/>
                  </a:moveTo>
                  <a:cubicBezTo>
                    <a:pt x="1" y="0"/>
                    <a:pt x="0" y="31"/>
                    <a:pt x="44" y="80"/>
                  </a:cubicBezTo>
                  <a:cubicBezTo>
                    <a:pt x="88" y="129"/>
                    <a:pt x="159" y="153"/>
                    <a:pt x="163" y="154"/>
                  </a:cubicBezTo>
                  <a:cubicBezTo>
                    <a:pt x="57" y="98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8"/>
            <p:cNvSpPr>
              <a:spLocks/>
            </p:cNvSpPr>
            <p:nvPr/>
          </p:nvSpPr>
          <p:spPr bwMode="auto">
            <a:xfrm>
              <a:off x="7556500" y="2203450"/>
              <a:ext cx="201612" cy="261938"/>
            </a:xfrm>
            <a:custGeom>
              <a:avLst/>
              <a:gdLst>
                <a:gd name="T0" fmla="*/ 127 w 127"/>
                <a:gd name="T1" fmla="*/ 12 h 165"/>
                <a:gd name="T2" fmla="*/ 125 w 127"/>
                <a:gd name="T3" fmla="*/ 165 h 165"/>
                <a:gd name="T4" fmla="*/ 0 w 127"/>
                <a:gd name="T5" fmla="*/ 0 h 165"/>
                <a:gd name="T6" fmla="*/ 127 w 127"/>
                <a:gd name="T7" fmla="*/ 1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65">
                  <a:moveTo>
                    <a:pt x="127" y="12"/>
                  </a:moveTo>
                  <a:lnTo>
                    <a:pt x="125" y="165"/>
                  </a:lnTo>
                  <a:lnTo>
                    <a:pt x="0" y="0"/>
                  </a:lnTo>
                  <a:lnTo>
                    <a:pt x="127" y="12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9"/>
            <p:cNvSpPr>
              <a:spLocks/>
            </p:cNvSpPr>
            <p:nvPr/>
          </p:nvSpPr>
          <p:spPr bwMode="auto">
            <a:xfrm>
              <a:off x="7589838" y="2414588"/>
              <a:ext cx="165100" cy="801688"/>
            </a:xfrm>
            <a:custGeom>
              <a:avLst/>
              <a:gdLst>
                <a:gd name="T0" fmla="*/ 104 w 104"/>
                <a:gd name="T1" fmla="*/ 0 h 505"/>
                <a:gd name="T2" fmla="*/ 84 w 104"/>
                <a:gd name="T3" fmla="*/ 0 h 505"/>
                <a:gd name="T4" fmla="*/ 0 w 104"/>
                <a:gd name="T5" fmla="*/ 382 h 505"/>
                <a:gd name="T6" fmla="*/ 104 w 104"/>
                <a:gd name="T7" fmla="*/ 505 h 505"/>
                <a:gd name="T8" fmla="*/ 104 w 104"/>
                <a:gd name="T9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505">
                  <a:moveTo>
                    <a:pt x="104" y="0"/>
                  </a:moveTo>
                  <a:lnTo>
                    <a:pt x="84" y="0"/>
                  </a:lnTo>
                  <a:lnTo>
                    <a:pt x="0" y="382"/>
                  </a:lnTo>
                  <a:lnTo>
                    <a:pt x="104" y="505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0"/>
            <p:cNvSpPr>
              <a:spLocks/>
            </p:cNvSpPr>
            <p:nvPr/>
          </p:nvSpPr>
          <p:spPr bwMode="auto">
            <a:xfrm>
              <a:off x="7751763" y="2203450"/>
              <a:ext cx="204787" cy="269875"/>
            </a:xfrm>
            <a:custGeom>
              <a:avLst/>
              <a:gdLst>
                <a:gd name="T0" fmla="*/ 2 w 77"/>
                <a:gd name="T1" fmla="*/ 7 h 102"/>
                <a:gd name="T2" fmla="*/ 2 w 77"/>
                <a:gd name="T3" fmla="*/ 99 h 102"/>
                <a:gd name="T4" fmla="*/ 77 w 77"/>
                <a:gd name="T5" fmla="*/ 0 h 102"/>
                <a:gd name="T6" fmla="*/ 2 w 77"/>
                <a:gd name="T7" fmla="*/ 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02">
                  <a:moveTo>
                    <a:pt x="2" y="7"/>
                  </a:moveTo>
                  <a:cubicBezTo>
                    <a:pt x="2" y="7"/>
                    <a:pt x="0" y="102"/>
                    <a:pt x="2" y="99"/>
                  </a:cubicBezTo>
                  <a:cubicBezTo>
                    <a:pt x="4" y="96"/>
                    <a:pt x="77" y="0"/>
                    <a:pt x="77" y="0"/>
                  </a:cubicBezTo>
                  <a:lnTo>
                    <a:pt x="2" y="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1"/>
            <p:cNvSpPr>
              <a:spLocks/>
            </p:cNvSpPr>
            <p:nvPr/>
          </p:nvSpPr>
          <p:spPr bwMode="auto">
            <a:xfrm>
              <a:off x="7754938" y="2414588"/>
              <a:ext cx="166687" cy="801688"/>
            </a:xfrm>
            <a:custGeom>
              <a:avLst/>
              <a:gdLst>
                <a:gd name="T0" fmla="*/ 0 w 105"/>
                <a:gd name="T1" fmla="*/ 0 h 505"/>
                <a:gd name="T2" fmla="*/ 22 w 105"/>
                <a:gd name="T3" fmla="*/ 0 h 505"/>
                <a:gd name="T4" fmla="*/ 105 w 105"/>
                <a:gd name="T5" fmla="*/ 382 h 505"/>
                <a:gd name="T6" fmla="*/ 0 w 105"/>
                <a:gd name="T7" fmla="*/ 505 h 505"/>
                <a:gd name="T8" fmla="*/ 0 w 105"/>
                <a:gd name="T9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505">
                  <a:moveTo>
                    <a:pt x="0" y="0"/>
                  </a:moveTo>
                  <a:lnTo>
                    <a:pt x="22" y="0"/>
                  </a:lnTo>
                  <a:lnTo>
                    <a:pt x="105" y="382"/>
                  </a:lnTo>
                  <a:lnTo>
                    <a:pt x="0" y="5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119268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23132" y="1827138"/>
            <a:ext cx="63189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Keep the same context throughout the day. Switching between projects/clients is unproductive</a:t>
            </a:r>
            <a:endParaRPr lang="zh-CN" altLang="zh-CN" sz="10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66676" y="473075"/>
            <a:ext cx="780213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在一整天</a:t>
            </a:r>
            <a:r>
              <a:rPr lang="zh-CN" altLang="zh-CN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中保持工作环境</a:t>
            </a:r>
            <a:endParaRPr lang="zh-CN" altLang="zh-CN" sz="5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58283" y="1430590"/>
            <a:ext cx="44486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在不同项目</a:t>
            </a:r>
            <a:r>
              <a:rPr lang="en-US" altLang="zh-CN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zh-CN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客户之间换来换去，这不</a:t>
            </a:r>
            <a:r>
              <a:rPr lang="zh-CN" altLang="zh-CN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高效</a:t>
            </a:r>
            <a:endParaRPr lang="zh-CN" altLang="zh-CN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24126" y="2387601"/>
            <a:ext cx="3722687" cy="2770188"/>
            <a:chOff x="2524126" y="2387601"/>
            <a:chExt cx="3722687" cy="2770188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3644900" y="2387601"/>
              <a:ext cx="1487487" cy="98266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3722688" y="2457451"/>
              <a:ext cx="1339850" cy="8286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3765550" y="2506663"/>
              <a:ext cx="1254125" cy="73660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任意多边形 27"/>
            <p:cNvSpPr>
              <a:spLocks noChangeArrowheads="1"/>
            </p:cNvSpPr>
            <p:nvPr/>
          </p:nvSpPr>
          <p:spPr bwMode="auto">
            <a:xfrm>
              <a:off x="2524126" y="3460751"/>
              <a:ext cx="3722687" cy="1697038"/>
            </a:xfrm>
            <a:custGeom>
              <a:avLst/>
              <a:gdLst>
                <a:gd name="connsiteX0" fmla="*/ 0 w 3722687"/>
                <a:gd name="connsiteY0" fmla="*/ 0 h 1697038"/>
                <a:gd name="connsiteX1" fmla="*/ 342900 w 3722687"/>
                <a:gd name="connsiteY1" fmla="*/ 0 h 1697038"/>
                <a:gd name="connsiteX2" fmla="*/ 3378199 w 3722687"/>
                <a:gd name="connsiteY2" fmla="*/ 0 h 1697038"/>
                <a:gd name="connsiteX3" fmla="*/ 3722686 w 3722687"/>
                <a:gd name="connsiteY3" fmla="*/ 0 h 1697038"/>
                <a:gd name="connsiteX4" fmla="*/ 3722687 w 3722687"/>
                <a:gd name="connsiteY4" fmla="*/ 0 h 1697038"/>
                <a:gd name="connsiteX5" fmla="*/ 3722687 w 3722687"/>
                <a:gd name="connsiteY5" fmla="*/ 519113 h 1697038"/>
                <a:gd name="connsiteX6" fmla="*/ 3722686 w 3722687"/>
                <a:gd name="connsiteY6" fmla="*/ 519113 h 1697038"/>
                <a:gd name="connsiteX7" fmla="*/ 3722686 w 3722687"/>
                <a:gd name="connsiteY7" fmla="*/ 1697038 h 1697038"/>
                <a:gd name="connsiteX8" fmla="*/ 3378199 w 3722687"/>
                <a:gd name="connsiteY8" fmla="*/ 1697038 h 1697038"/>
                <a:gd name="connsiteX9" fmla="*/ 3378199 w 3722687"/>
                <a:gd name="connsiteY9" fmla="*/ 519113 h 1697038"/>
                <a:gd name="connsiteX10" fmla="*/ 342900 w 3722687"/>
                <a:gd name="connsiteY10" fmla="*/ 519113 h 1697038"/>
                <a:gd name="connsiteX11" fmla="*/ 342900 w 3722687"/>
                <a:gd name="connsiteY11" fmla="*/ 1697038 h 1697038"/>
                <a:gd name="connsiteX12" fmla="*/ 0 w 3722687"/>
                <a:gd name="connsiteY12" fmla="*/ 1697038 h 1697038"/>
                <a:gd name="connsiteX13" fmla="*/ 0 w 3722687"/>
                <a:gd name="connsiteY13" fmla="*/ 519113 h 1697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722687" h="1697038">
                  <a:moveTo>
                    <a:pt x="0" y="0"/>
                  </a:moveTo>
                  <a:lnTo>
                    <a:pt x="342900" y="0"/>
                  </a:lnTo>
                  <a:lnTo>
                    <a:pt x="3378199" y="0"/>
                  </a:lnTo>
                  <a:lnTo>
                    <a:pt x="3722686" y="0"/>
                  </a:lnTo>
                  <a:lnTo>
                    <a:pt x="3722687" y="0"/>
                  </a:lnTo>
                  <a:lnTo>
                    <a:pt x="3722687" y="519113"/>
                  </a:lnTo>
                  <a:lnTo>
                    <a:pt x="3722686" y="519113"/>
                  </a:lnTo>
                  <a:lnTo>
                    <a:pt x="3722686" y="1697038"/>
                  </a:lnTo>
                  <a:lnTo>
                    <a:pt x="3378199" y="1697038"/>
                  </a:lnTo>
                  <a:lnTo>
                    <a:pt x="3378199" y="519113"/>
                  </a:lnTo>
                  <a:lnTo>
                    <a:pt x="342900" y="519113"/>
                  </a:lnTo>
                  <a:lnTo>
                    <a:pt x="342900" y="1697038"/>
                  </a:lnTo>
                  <a:lnTo>
                    <a:pt x="0" y="1697038"/>
                  </a:lnTo>
                  <a:lnTo>
                    <a:pt x="0" y="519113"/>
                  </a:lnTo>
                  <a:close/>
                </a:path>
              </a:pathLst>
            </a:custGeom>
            <a:solidFill>
              <a:srgbClr val="609EA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任意多边形 28"/>
            <p:cNvSpPr>
              <a:spLocks noChangeArrowheads="1"/>
            </p:cNvSpPr>
            <p:nvPr/>
          </p:nvSpPr>
          <p:spPr bwMode="auto">
            <a:xfrm>
              <a:off x="2762250" y="3586163"/>
              <a:ext cx="3246437" cy="1571625"/>
            </a:xfrm>
            <a:custGeom>
              <a:avLst/>
              <a:gdLst>
                <a:gd name="connsiteX0" fmla="*/ 0 w 3246437"/>
                <a:gd name="connsiteY0" fmla="*/ 0 h 1571625"/>
                <a:gd name="connsiteX1" fmla="*/ 104775 w 3246437"/>
                <a:gd name="connsiteY1" fmla="*/ 0 h 1571625"/>
                <a:gd name="connsiteX2" fmla="*/ 3140075 w 3246437"/>
                <a:gd name="connsiteY2" fmla="*/ 0 h 1571625"/>
                <a:gd name="connsiteX3" fmla="*/ 3246437 w 3246437"/>
                <a:gd name="connsiteY3" fmla="*/ 0 h 1571625"/>
                <a:gd name="connsiteX4" fmla="*/ 3246437 w 3246437"/>
                <a:gd name="connsiteY4" fmla="*/ 393700 h 1571625"/>
                <a:gd name="connsiteX5" fmla="*/ 3246437 w 3246437"/>
                <a:gd name="connsiteY5" fmla="*/ 1571625 h 1571625"/>
                <a:gd name="connsiteX6" fmla="*/ 3140075 w 3246437"/>
                <a:gd name="connsiteY6" fmla="*/ 1571625 h 1571625"/>
                <a:gd name="connsiteX7" fmla="*/ 3140075 w 3246437"/>
                <a:gd name="connsiteY7" fmla="*/ 393700 h 1571625"/>
                <a:gd name="connsiteX8" fmla="*/ 104775 w 3246437"/>
                <a:gd name="connsiteY8" fmla="*/ 393700 h 1571625"/>
                <a:gd name="connsiteX9" fmla="*/ 104775 w 3246437"/>
                <a:gd name="connsiteY9" fmla="*/ 1571625 h 1571625"/>
                <a:gd name="connsiteX10" fmla="*/ 0 w 3246437"/>
                <a:gd name="connsiteY10" fmla="*/ 1571625 h 1571625"/>
                <a:gd name="connsiteX11" fmla="*/ 0 w 3246437"/>
                <a:gd name="connsiteY11" fmla="*/ 393700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46437" h="1571625">
                  <a:moveTo>
                    <a:pt x="0" y="0"/>
                  </a:moveTo>
                  <a:lnTo>
                    <a:pt x="104775" y="0"/>
                  </a:lnTo>
                  <a:lnTo>
                    <a:pt x="3140075" y="0"/>
                  </a:lnTo>
                  <a:lnTo>
                    <a:pt x="3246437" y="0"/>
                  </a:lnTo>
                  <a:lnTo>
                    <a:pt x="3246437" y="393700"/>
                  </a:lnTo>
                  <a:lnTo>
                    <a:pt x="3246437" y="1571625"/>
                  </a:lnTo>
                  <a:lnTo>
                    <a:pt x="3140075" y="1571625"/>
                  </a:lnTo>
                  <a:lnTo>
                    <a:pt x="3140075" y="393700"/>
                  </a:lnTo>
                  <a:lnTo>
                    <a:pt x="104775" y="393700"/>
                  </a:lnTo>
                  <a:lnTo>
                    <a:pt x="104775" y="1571625"/>
                  </a:lnTo>
                  <a:lnTo>
                    <a:pt x="0" y="1571625"/>
                  </a:lnTo>
                  <a:lnTo>
                    <a:pt x="0" y="393700"/>
                  </a:lnTo>
                  <a:close/>
                </a:path>
              </a:pathLst>
            </a:custGeom>
            <a:solidFill>
              <a:srgbClr val="E1CF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3890963" y="4043363"/>
              <a:ext cx="989012" cy="180975"/>
            </a:xfrm>
            <a:custGeom>
              <a:avLst/>
              <a:gdLst>
                <a:gd name="T0" fmla="*/ 564 w 564"/>
                <a:gd name="T1" fmla="*/ 53 h 104"/>
                <a:gd name="T2" fmla="*/ 520 w 564"/>
                <a:gd name="T3" fmla="*/ 104 h 104"/>
                <a:gd name="T4" fmla="*/ 44 w 564"/>
                <a:gd name="T5" fmla="*/ 104 h 104"/>
                <a:gd name="T6" fmla="*/ 0 w 564"/>
                <a:gd name="T7" fmla="*/ 53 h 104"/>
                <a:gd name="T8" fmla="*/ 0 w 564"/>
                <a:gd name="T9" fmla="*/ 51 h 104"/>
                <a:gd name="T10" fmla="*/ 44 w 564"/>
                <a:gd name="T11" fmla="*/ 0 h 104"/>
                <a:gd name="T12" fmla="*/ 520 w 564"/>
                <a:gd name="T13" fmla="*/ 0 h 104"/>
                <a:gd name="T14" fmla="*/ 564 w 564"/>
                <a:gd name="T15" fmla="*/ 51 h 104"/>
                <a:gd name="T16" fmla="*/ 564 w 564"/>
                <a:gd name="T17" fmla="*/ 5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4" h="104">
                  <a:moveTo>
                    <a:pt x="564" y="53"/>
                  </a:moveTo>
                  <a:cubicBezTo>
                    <a:pt x="564" y="81"/>
                    <a:pt x="544" y="104"/>
                    <a:pt x="520" y="104"/>
                  </a:cubicBezTo>
                  <a:cubicBezTo>
                    <a:pt x="44" y="104"/>
                    <a:pt x="44" y="104"/>
                    <a:pt x="44" y="104"/>
                  </a:cubicBezTo>
                  <a:cubicBezTo>
                    <a:pt x="20" y="104"/>
                    <a:pt x="0" y="81"/>
                    <a:pt x="0" y="5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20" y="0"/>
                    <a:pt x="44" y="0"/>
                  </a:cubicBezTo>
                  <a:cubicBezTo>
                    <a:pt x="520" y="0"/>
                    <a:pt x="520" y="0"/>
                    <a:pt x="520" y="0"/>
                  </a:cubicBezTo>
                  <a:cubicBezTo>
                    <a:pt x="544" y="0"/>
                    <a:pt x="564" y="23"/>
                    <a:pt x="564" y="51"/>
                  </a:cubicBezTo>
                  <a:lnTo>
                    <a:pt x="564" y="53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3921125" y="4217988"/>
              <a:ext cx="942975" cy="127000"/>
            </a:xfrm>
            <a:custGeom>
              <a:avLst/>
              <a:gdLst>
                <a:gd name="T0" fmla="*/ 43 w 538"/>
                <a:gd name="T1" fmla="*/ 0 h 72"/>
                <a:gd name="T2" fmla="*/ 494 w 538"/>
                <a:gd name="T3" fmla="*/ 0 h 72"/>
                <a:gd name="T4" fmla="*/ 269 w 538"/>
                <a:gd name="T5" fmla="*/ 68 h 72"/>
                <a:gd name="T6" fmla="*/ 43 w 538"/>
                <a:gd name="T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8" h="72">
                  <a:moveTo>
                    <a:pt x="43" y="0"/>
                  </a:moveTo>
                  <a:cubicBezTo>
                    <a:pt x="494" y="0"/>
                    <a:pt x="494" y="0"/>
                    <a:pt x="494" y="0"/>
                  </a:cubicBezTo>
                  <a:cubicBezTo>
                    <a:pt x="494" y="0"/>
                    <a:pt x="538" y="65"/>
                    <a:pt x="269" y="68"/>
                  </a:cubicBezTo>
                  <a:cubicBezTo>
                    <a:pt x="0" y="72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4332288" y="4281488"/>
              <a:ext cx="119062" cy="876300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Rectangle 17"/>
            <p:cNvSpPr>
              <a:spLocks noChangeArrowheads="1"/>
            </p:cNvSpPr>
            <p:nvPr/>
          </p:nvSpPr>
          <p:spPr bwMode="auto">
            <a:xfrm>
              <a:off x="4059238" y="5108576"/>
              <a:ext cx="666750" cy="492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3055938" y="3124201"/>
              <a:ext cx="211137" cy="336550"/>
            </a:xfrm>
            <a:prstGeom prst="rect">
              <a:avLst/>
            </a:prstGeom>
            <a:solidFill>
              <a:srgbClr val="A41C2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Rectangle 19"/>
            <p:cNvSpPr>
              <a:spLocks noChangeArrowheads="1"/>
            </p:cNvSpPr>
            <p:nvPr/>
          </p:nvSpPr>
          <p:spPr bwMode="auto">
            <a:xfrm>
              <a:off x="3113088" y="2906713"/>
              <a:ext cx="69850" cy="21748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20"/>
            <p:cNvSpPr>
              <a:spLocks noChangeArrowheads="1"/>
            </p:cNvSpPr>
            <p:nvPr/>
          </p:nvSpPr>
          <p:spPr bwMode="auto">
            <a:xfrm>
              <a:off x="3203575" y="2738438"/>
              <a:ext cx="34925" cy="38576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4146550" y="2506663"/>
              <a:ext cx="365125" cy="742950"/>
            </a:xfrm>
            <a:custGeom>
              <a:avLst/>
              <a:gdLst>
                <a:gd name="T0" fmla="*/ 82 w 230"/>
                <a:gd name="T1" fmla="*/ 468 h 468"/>
                <a:gd name="T2" fmla="*/ 0 w 230"/>
                <a:gd name="T3" fmla="*/ 468 h 468"/>
                <a:gd name="T4" fmla="*/ 155 w 230"/>
                <a:gd name="T5" fmla="*/ 0 h 468"/>
                <a:gd name="T6" fmla="*/ 230 w 230"/>
                <a:gd name="T7" fmla="*/ 0 h 468"/>
                <a:gd name="T8" fmla="*/ 82 w 230"/>
                <a:gd name="T9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468">
                  <a:moveTo>
                    <a:pt x="82" y="468"/>
                  </a:moveTo>
                  <a:lnTo>
                    <a:pt x="0" y="468"/>
                  </a:lnTo>
                  <a:lnTo>
                    <a:pt x="155" y="0"/>
                  </a:lnTo>
                  <a:lnTo>
                    <a:pt x="230" y="0"/>
                  </a:lnTo>
                  <a:lnTo>
                    <a:pt x="82" y="468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3911600" y="3228976"/>
              <a:ext cx="968375" cy="658813"/>
            </a:xfrm>
            <a:custGeom>
              <a:avLst/>
              <a:gdLst>
                <a:gd name="T0" fmla="*/ 552 w 552"/>
                <a:gd name="T1" fmla="*/ 294 h 376"/>
                <a:gd name="T2" fmla="*/ 470 w 552"/>
                <a:gd name="T3" fmla="*/ 376 h 376"/>
                <a:gd name="T4" fmla="*/ 82 w 552"/>
                <a:gd name="T5" fmla="*/ 376 h 376"/>
                <a:gd name="T6" fmla="*/ 0 w 552"/>
                <a:gd name="T7" fmla="*/ 294 h 376"/>
                <a:gd name="T8" fmla="*/ 0 w 552"/>
                <a:gd name="T9" fmla="*/ 82 h 376"/>
                <a:gd name="T10" fmla="*/ 82 w 552"/>
                <a:gd name="T11" fmla="*/ 0 h 376"/>
                <a:gd name="T12" fmla="*/ 470 w 552"/>
                <a:gd name="T13" fmla="*/ 0 h 376"/>
                <a:gd name="T14" fmla="*/ 552 w 552"/>
                <a:gd name="T15" fmla="*/ 82 h 376"/>
                <a:gd name="T16" fmla="*/ 552 w 552"/>
                <a:gd name="T17" fmla="*/ 294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2" h="376">
                  <a:moveTo>
                    <a:pt x="552" y="294"/>
                  </a:moveTo>
                  <a:cubicBezTo>
                    <a:pt x="552" y="339"/>
                    <a:pt x="515" y="376"/>
                    <a:pt x="470" y="376"/>
                  </a:cubicBezTo>
                  <a:cubicBezTo>
                    <a:pt x="82" y="376"/>
                    <a:pt x="82" y="376"/>
                    <a:pt x="82" y="376"/>
                  </a:cubicBezTo>
                  <a:cubicBezTo>
                    <a:pt x="37" y="376"/>
                    <a:pt x="0" y="339"/>
                    <a:pt x="0" y="294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37"/>
                    <a:pt x="37" y="0"/>
                    <a:pt x="82" y="0"/>
                  </a:cubicBezTo>
                  <a:cubicBezTo>
                    <a:pt x="470" y="0"/>
                    <a:pt x="470" y="0"/>
                    <a:pt x="470" y="0"/>
                  </a:cubicBezTo>
                  <a:cubicBezTo>
                    <a:pt x="515" y="0"/>
                    <a:pt x="552" y="37"/>
                    <a:pt x="552" y="82"/>
                  </a:cubicBezTo>
                  <a:lnTo>
                    <a:pt x="552" y="29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23"/>
            <p:cNvSpPr>
              <a:spLocks noChangeArrowheads="1"/>
            </p:cNvSpPr>
            <p:nvPr/>
          </p:nvSpPr>
          <p:spPr bwMode="auto">
            <a:xfrm>
              <a:off x="4332288" y="3544888"/>
              <a:ext cx="119062" cy="673100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24"/>
            <p:cNvSpPr>
              <a:spLocks noChangeArrowheads="1"/>
            </p:cNvSpPr>
            <p:nvPr/>
          </p:nvSpPr>
          <p:spPr bwMode="auto">
            <a:xfrm>
              <a:off x="4294188" y="3440113"/>
              <a:ext cx="215900" cy="215900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7560144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组合 68"/>
          <p:cNvGrpSpPr/>
          <p:nvPr/>
        </p:nvGrpSpPr>
        <p:grpSpPr>
          <a:xfrm>
            <a:off x="105325" y="977187"/>
            <a:ext cx="4174575" cy="4170259"/>
            <a:chOff x="2771775" y="409575"/>
            <a:chExt cx="3070225" cy="3067051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3946525" y="2447925"/>
              <a:ext cx="279400" cy="547688"/>
            </a:xfrm>
            <a:custGeom>
              <a:avLst/>
              <a:gdLst>
                <a:gd name="T0" fmla="*/ 0 w 85"/>
                <a:gd name="T1" fmla="*/ 94 h 166"/>
                <a:gd name="T2" fmla="*/ 12 w 85"/>
                <a:gd name="T3" fmla="*/ 109 h 166"/>
                <a:gd name="T4" fmla="*/ 41 w 85"/>
                <a:gd name="T5" fmla="*/ 113 h 166"/>
                <a:gd name="T6" fmla="*/ 16 w 85"/>
                <a:gd name="T7" fmla="*/ 141 h 166"/>
                <a:gd name="T8" fmla="*/ 30 w 85"/>
                <a:gd name="T9" fmla="*/ 157 h 166"/>
                <a:gd name="T10" fmla="*/ 63 w 85"/>
                <a:gd name="T11" fmla="*/ 156 h 166"/>
                <a:gd name="T12" fmla="*/ 85 w 85"/>
                <a:gd name="T13" fmla="*/ 132 h 166"/>
                <a:gd name="T14" fmla="*/ 85 w 85"/>
                <a:gd name="T15" fmla="*/ 0 h 166"/>
                <a:gd name="T16" fmla="*/ 0 w 85"/>
                <a:gd name="T17" fmla="*/ 9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66">
                  <a:moveTo>
                    <a:pt x="0" y="94"/>
                  </a:moveTo>
                  <a:cubicBezTo>
                    <a:pt x="12" y="109"/>
                    <a:pt x="12" y="109"/>
                    <a:pt x="12" y="109"/>
                  </a:cubicBezTo>
                  <a:cubicBezTo>
                    <a:pt x="20" y="116"/>
                    <a:pt x="32" y="118"/>
                    <a:pt x="41" y="113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39" y="166"/>
                    <a:pt x="55" y="165"/>
                    <a:pt x="63" y="156"/>
                  </a:cubicBezTo>
                  <a:cubicBezTo>
                    <a:pt x="85" y="132"/>
                    <a:pt x="85" y="132"/>
                    <a:pt x="85" y="132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0" y="94"/>
                    <a:pt x="0" y="94"/>
                    <a:pt x="0" y="94"/>
                  </a:cubicBezTo>
                </a:path>
              </a:pathLst>
            </a:custGeom>
            <a:solidFill>
              <a:srgbClr val="D6C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4167188" y="2109788"/>
              <a:ext cx="196850" cy="1073150"/>
            </a:xfrm>
            <a:prstGeom prst="rect">
              <a:avLst/>
            </a:prstGeom>
            <a:solidFill>
              <a:srgbClr val="5858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4167188" y="2109788"/>
              <a:ext cx="196850" cy="1073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4265613" y="2122488"/>
              <a:ext cx="98425" cy="1060450"/>
            </a:xfrm>
            <a:custGeom>
              <a:avLst/>
              <a:gdLst>
                <a:gd name="T0" fmla="*/ 30 w 30"/>
                <a:gd name="T1" fmla="*/ 0 h 322"/>
                <a:gd name="T2" fmla="*/ 0 w 30"/>
                <a:gd name="T3" fmla="*/ 2 h 322"/>
                <a:gd name="T4" fmla="*/ 0 w 30"/>
                <a:gd name="T5" fmla="*/ 2 h 322"/>
                <a:gd name="T6" fmla="*/ 0 w 30"/>
                <a:gd name="T7" fmla="*/ 20 h 322"/>
                <a:gd name="T8" fmla="*/ 0 w 30"/>
                <a:gd name="T9" fmla="*/ 322 h 322"/>
                <a:gd name="T10" fmla="*/ 30 w 30"/>
                <a:gd name="T11" fmla="*/ 322 h 322"/>
                <a:gd name="T12" fmla="*/ 30 w 30"/>
                <a:gd name="T13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22">
                  <a:moveTo>
                    <a:pt x="30" y="0"/>
                  </a:moveTo>
                  <a:cubicBezTo>
                    <a:pt x="20" y="2"/>
                    <a:pt x="1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30" y="322"/>
                    <a:pt x="30" y="322"/>
                    <a:pt x="30" y="322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4F4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4167188" y="2181225"/>
              <a:ext cx="98425" cy="1001713"/>
            </a:xfrm>
            <a:custGeom>
              <a:avLst/>
              <a:gdLst>
                <a:gd name="T0" fmla="*/ 0 w 62"/>
                <a:gd name="T1" fmla="*/ 0 h 631"/>
                <a:gd name="T2" fmla="*/ 0 w 62"/>
                <a:gd name="T3" fmla="*/ 631 h 631"/>
                <a:gd name="T4" fmla="*/ 62 w 62"/>
                <a:gd name="T5" fmla="*/ 631 h 631"/>
                <a:gd name="T6" fmla="*/ 62 w 62"/>
                <a:gd name="T7" fmla="*/ 5 h 631"/>
                <a:gd name="T8" fmla="*/ 0 w 62"/>
                <a:gd name="T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31">
                  <a:moveTo>
                    <a:pt x="0" y="0"/>
                  </a:moveTo>
                  <a:lnTo>
                    <a:pt x="0" y="631"/>
                  </a:lnTo>
                  <a:lnTo>
                    <a:pt x="62" y="631"/>
                  </a:lnTo>
                  <a:lnTo>
                    <a:pt x="6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69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4167188" y="2181225"/>
              <a:ext cx="98425" cy="1001713"/>
            </a:xfrm>
            <a:custGeom>
              <a:avLst/>
              <a:gdLst>
                <a:gd name="T0" fmla="*/ 0 w 62"/>
                <a:gd name="T1" fmla="*/ 0 h 631"/>
                <a:gd name="T2" fmla="*/ 0 w 62"/>
                <a:gd name="T3" fmla="*/ 631 h 631"/>
                <a:gd name="T4" fmla="*/ 62 w 62"/>
                <a:gd name="T5" fmla="*/ 631 h 631"/>
                <a:gd name="T6" fmla="*/ 62 w 62"/>
                <a:gd name="T7" fmla="*/ 5 h 631"/>
                <a:gd name="T8" fmla="*/ 0 w 62"/>
                <a:gd name="T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31">
                  <a:moveTo>
                    <a:pt x="0" y="0"/>
                  </a:moveTo>
                  <a:lnTo>
                    <a:pt x="0" y="631"/>
                  </a:lnTo>
                  <a:lnTo>
                    <a:pt x="62" y="631"/>
                  </a:lnTo>
                  <a:lnTo>
                    <a:pt x="62" y="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4078288" y="2224088"/>
              <a:ext cx="900113" cy="1252538"/>
            </a:xfrm>
            <a:custGeom>
              <a:avLst/>
              <a:gdLst>
                <a:gd name="T0" fmla="*/ 180 w 273"/>
                <a:gd name="T1" fmla="*/ 158 h 380"/>
                <a:gd name="T2" fmla="*/ 201 w 273"/>
                <a:gd name="T3" fmla="*/ 156 h 380"/>
                <a:gd name="T4" fmla="*/ 201 w 273"/>
                <a:gd name="T5" fmla="*/ 155 h 380"/>
                <a:gd name="T6" fmla="*/ 98 w 273"/>
                <a:gd name="T7" fmla="*/ 67 h 380"/>
                <a:gd name="T8" fmla="*/ 98 w 273"/>
                <a:gd name="T9" fmla="*/ 0 h 380"/>
                <a:gd name="T10" fmla="*/ 273 w 273"/>
                <a:gd name="T11" fmla="*/ 143 h 380"/>
                <a:gd name="T12" fmla="*/ 273 w 273"/>
                <a:gd name="T13" fmla="*/ 380 h 380"/>
                <a:gd name="T14" fmla="*/ 125 w 273"/>
                <a:gd name="T15" fmla="*/ 380 h 380"/>
                <a:gd name="T16" fmla="*/ 125 w 273"/>
                <a:gd name="T17" fmla="*/ 318 h 380"/>
                <a:gd name="T18" fmla="*/ 151 w 273"/>
                <a:gd name="T19" fmla="*/ 334 h 380"/>
                <a:gd name="T20" fmla="*/ 171 w 273"/>
                <a:gd name="T21" fmla="*/ 325 h 380"/>
                <a:gd name="T22" fmla="*/ 97 w 273"/>
                <a:gd name="T23" fmla="*/ 225 h 380"/>
                <a:gd name="T24" fmla="*/ 109 w 273"/>
                <a:gd name="T25" fmla="*/ 176 h 380"/>
                <a:gd name="T26" fmla="*/ 111 w 273"/>
                <a:gd name="T27" fmla="*/ 170 h 380"/>
                <a:gd name="T28" fmla="*/ 13 w 273"/>
                <a:gd name="T29" fmla="*/ 88 h 380"/>
                <a:gd name="T30" fmla="*/ 9 w 273"/>
                <a:gd name="T31" fmla="*/ 51 h 380"/>
                <a:gd name="T32" fmla="*/ 47 w 273"/>
                <a:gd name="T33" fmla="*/ 47 h 380"/>
                <a:gd name="T34" fmla="*/ 180 w 273"/>
                <a:gd name="T35" fmla="*/ 15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3" h="380">
                  <a:moveTo>
                    <a:pt x="180" y="158"/>
                  </a:moveTo>
                  <a:cubicBezTo>
                    <a:pt x="186" y="164"/>
                    <a:pt x="195" y="162"/>
                    <a:pt x="201" y="156"/>
                  </a:cubicBezTo>
                  <a:cubicBezTo>
                    <a:pt x="201" y="155"/>
                    <a:pt x="201" y="155"/>
                    <a:pt x="201" y="155"/>
                  </a:cubicBezTo>
                  <a:cubicBezTo>
                    <a:pt x="98" y="67"/>
                    <a:pt x="98" y="67"/>
                    <a:pt x="98" y="67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38" y="33"/>
                    <a:pt x="268" y="139"/>
                    <a:pt x="273" y="143"/>
                  </a:cubicBezTo>
                  <a:cubicBezTo>
                    <a:pt x="273" y="380"/>
                    <a:pt x="273" y="380"/>
                    <a:pt x="273" y="380"/>
                  </a:cubicBezTo>
                  <a:cubicBezTo>
                    <a:pt x="125" y="380"/>
                    <a:pt x="125" y="380"/>
                    <a:pt x="125" y="380"/>
                  </a:cubicBezTo>
                  <a:cubicBezTo>
                    <a:pt x="125" y="318"/>
                    <a:pt x="125" y="318"/>
                    <a:pt x="125" y="318"/>
                  </a:cubicBezTo>
                  <a:cubicBezTo>
                    <a:pt x="133" y="324"/>
                    <a:pt x="141" y="330"/>
                    <a:pt x="151" y="334"/>
                  </a:cubicBezTo>
                  <a:cubicBezTo>
                    <a:pt x="159" y="338"/>
                    <a:pt x="168" y="333"/>
                    <a:pt x="171" y="325"/>
                  </a:cubicBezTo>
                  <a:cubicBezTo>
                    <a:pt x="127" y="311"/>
                    <a:pt x="97" y="271"/>
                    <a:pt x="97" y="225"/>
                  </a:cubicBezTo>
                  <a:cubicBezTo>
                    <a:pt x="97" y="210"/>
                    <a:pt x="103" y="189"/>
                    <a:pt x="109" y="176"/>
                  </a:cubicBezTo>
                  <a:cubicBezTo>
                    <a:pt x="111" y="170"/>
                    <a:pt x="111" y="170"/>
                    <a:pt x="111" y="170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" y="79"/>
                    <a:pt x="0" y="62"/>
                    <a:pt x="9" y="51"/>
                  </a:cubicBezTo>
                  <a:cubicBezTo>
                    <a:pt x="19" y="40"/>
                    <a:pt x="36" y="38"/>
                    <a:pt x="47" y="47"/>
                  </a:cubicBezTo>
                  <a:cubicBezTo>
                    <a:pt x="47" y="48"/>
                    <a:pt x="146" y="130"/>
                    <a:pt x="180" y="158"/>
                  </a:cubicBezTo>
                  <a:close/>
                </a:path>
              </a:pathLst>
            </a:custGeom>
            <a:solidFill>
              <a:srgbClr val="D6C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2771775" y="554038"/>
              <a:ext cx="2928938" cy="1815486"/>
            </a:xfrm>
            <a:custGeom>
              <a:avLst/>
              <a:gdLst>
                <a:gd name="T0" fmla="*/ 857 w 888"/>
                <a:gd name="T1" fmla="*/ 0 h 582"/>
                <a:gd name="T2" fmla="*/ 705 w 888"/>
                <a:gd name="T3" fmla="*/ 151 h 582"/>
                <a:gd name="T4" fmla="*/ 578 w 888"/>
                <a:gd name="T5" fmla="*/ 104 h 582"/>
                <a:gd name="T6" fmla="*/ 331 w 888"/>
                <a:gd name="T7" fmla="*/ 341 h 582"/>
                <a:gd name="T8" fmla="*/ 196 w 888"/>
                <a:gd name="T9" fmla="*/ 355 h 582"/>
                <a:gd name="T10" fmla="*/ 0 w 888"/>
                <a:gd name="T11" fmla="*/ 551 h 582"/>
                <a:gd name="T12" fmla="*/ 31 w 888"/>
                <a:gd name="T13" fmla="*/ 582 h 582"/>
                <a:gd name="T14" fmla="*/ 216 w 888"/>
                <a:gd name="T15" fmla="*/ 397 h 582"/>
                <a:gd name="T16" fmla="*/ 351 w 888"/>
                <a:gd name="T17" fmla="*/ 383 h 582"/>
                <a:gd name="T18" fmla="*/ 588 w 888"/>
                <a:gd name="T19" fmla="*/ 154 h 582"/>
                <a:gd name="T20" fmla="*/ 716 w 888"/>
                <a:gd name="T21" fmla="*/ 203 h 582"/>
                <a:gd name="T22" fmla="*/ 888 w 888"/>
                <a:gd name="T23" fmla="*/ 31 h 582"/>
                <a:gd name="T24" fmla="*/ 857 w 888"/>
                <a:gd name="T25" fmla="*/ 0 h 582"/>
                <a:gd name="connsiteX0" fmla="*/ 9651 w 10000"/>
                <a:gd name="connsiteY0" fmla="*/ 0 h 9467"/>
                <a:gd name="connsiteX1" fmla="*/ 7939 w 10000"/>
                <a:gd name="connsiteY1" fmla="*/ 2595 h 9467"/>
                <a:gd name="connsiteX2" fmla="*/ 6509 w 10000"/>
                <a:gd name="connsiteY2" fmla="*/ 1787 h 9467"/>
                <a:gd name="connsiteX3" fmla="*/ 3727 w 10000"/>
                <a:gd name="connsiteY3" fmla="*/ 5859 h 9467"/>
                <a:gd name="connsiteX4" fmla="*/ 2207 w 10000"/>
                <a:gd name="connsiteY4" fmla="*/ 6100 h 9467"/>
                <a:gd name="connsiteX5" fmla="*/ 0 w 10000"/>
                <a:gd name="connsiteY5" fmla="*/ 9467 h 9467"/>
                <a:gd name="connsiteX6" fmla="*/ 2432 w 10000"/>
                <a:gd name="connsiteY6" fmla="*/ 6821 h 9467"/>
                <a:gd name="connsiteX7" fmla="*/ 3953 w 10000"/>
                <a:gd name="connsiteY7" fmla="*/ 6581 h 9467"/>
                <a:gd name="connsiteX8" fmla="*/ 6622 w 10000"/>
                <a:gd name="connsiteY8" fmla="*/ 2646 h 9467"/>
                <a:gd name="connsiteX9" fmla="*/ 8063 w 10000"/>
                <a:gd name="connsiteY9" fmla="*/ 3488 h 9467"/>
                <a:gd name="connsiteX10" fmla="*/ 10000 w 10000"/>
                <a:gd name="connsiteY10" fmla="*/ 533 h 9467"/>
                <a:gd name="connsiteX11" fmla="*/ 9651 w 10000"/>
                <a:gd name="connsiteY11" fmla="*/ 0 h 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00" h="9467">
                  <a:moveTo>
                    <a:pt x="9651" y="0"/>
                  </a:moveTo>
                  <a:cubicBezTo>
                    <a:pt x="9189" y="687"/>
                    <a:pt x="8097" y="2354"/>
                    <a:pt x="7939" y="2595"/>
                  </a:cubicBezTo>
                  <a:cubicBezTo>
                    <a:pt x="7703" y="2457"/>
                    <a:pt x="6509" y="1787"/>
                    <a:pt x="6509" y="1787"/>
                  </a:cubicBezTo>
                  <a:lnTo>
                    <a:pt x="3727" y="5859"/>
                  </a:lnTo>
                  <a:cubicBezTo>
                    <a:pt x="3581" y="5876"/>
                    <a:pt x="2207" y="6100"/>
                    <a:pt x="2207" y="6100"/>
                  </a:cubicBezTo>
                  <a:lnTo>
                    <a:pt x="0" y="9467"/>
                  </a:lnTo>
                  <a:lnTo>
                    <a:pt x="2432" y="6821"/>
                  </a:lnTo>
                  <a:cubicBezTo>
                    <a:pt x="2590" y="6804"/>
                    <a:pt x="3953" y="6581"/>
                    <a:pt x="3953" y="6581"/>
                  </a:cubicBezTo>
                  <a:lnTo>
                    <a:pt x="6622" y="2646"/>
                  </a:lnTo>
                  <a:lnTo>
                    <a:pt x="8063" y="3488"/>
                  </a:lnTo>
                  <a:lnTo>
                    <a:pt x="10000" y="533"/>
                  </a:lnTo>
                  <a:lnTo>
                    <a:pt x="9651" y="0"/>
                  </a:lnTo>
                </a:path>
              </a:pathLst>
            </a:custGeom>
            <a:solidFill>
              <a:srgbClr val="A41C2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5330825" y="409575"/>
              <a:ext cx="511175" cy="511175"/>
            </a:xfrm>
            <a:custGeom>
              <a:avLst/>
              <a:gdLst>
                <a:gd name="T0" fmla="*/ 148 w 322"/>
                <a:gd name="T1" fmla="*/ 174 h 322"/>
                <a:gd name="T2" fmla="*/ 148 w 322"/>
                <a:gd name="T3" fmla="*/ 174 h 322"/>
                <a:gd name="T4" fmla="*/ 0 w 322"/>
                <a:gd name="T5" fmla="*/ 137 h 322"/>
                <a:gd name="T6" fmla="*/ 322 w 322"/>
                <a:gd name="T7" fmla="*/ 0 h 322"/>
                <a:gd name="T8" fmla="*/ 185 w 322"/>
                <a:gd name="T9" fmla="*/ 322 h 322"/>
                <a:gd name="T10" fmla="*/ 148 w 322"/>
                <a:gd name="T11" fmla="*/ 174 h 322"/>
                <a:gd name="T12" fmla="*/ 148 w 322"/>
                <a:gd name="T13" fmla="*/ 174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22">
                  <a:moveTo>
                    <a:pt x="148" y="174"/>
                  </a:moveTo>
                  <a:lnTo>
                    <a:pt x="148" y="174"/>
                  </a:lnTo>
                  <a:lnTo>
                    <a:pt x="0" y="137"/>
                  </a:lnTo>
                  <a:lnTo>
                    <a:pt x="322" y="0"/>
                  </a:lnTo>
                  <a:lnTo>
                    <a:pt x="185" y="322"/>
                  </a:lnTo>
                  <a:lnTo>
                    <a:pt x="148" y="174"/>
                  </a:lnTo>
                  <a:lnTo>
                    <a:pt x="148" y="174"/>
                  </a:lnTo>
                  <a:close/>
                </a:path>
              </a:pathLst>
            </a:custGeom>
            <a:solidFill>
              <a:srgbClr val="A41C2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8"/>
            <p:cNvSpPr>
              <a:spLocks noEditPoints="1"/>
            </p:cNvSpPr>
            <p:nvPr/>
          </p:nvSpPr>
          <p:spPr bwMode="auto">
            <a:xfrm>
              <a:off x="3649663" y="896938"/>
              <a:ext cx="1233488" cy="1231900"/>
            </a:xfrm>
            <a:custGeom>
              <a:avLst/>
              <a:gdLst>
                <a:gd name="T0" fmla="*/ 0 w 374"/>
                <a:gd name="T1" fmla="*/ 187 h 374"/>
                <a:gd name="T2" fmla="*/ 187 w 374"/>
                <a:gd name="T3" fmla="*/ 374 h 374"/>
                <a:gd name="T4" fmla="*/ 374 w 374"/>
                <a:gd name="T5" fmla="*/ 187 h 374"/>
                <a:gd name="T6" fmla="*/ 187 w 374"/>
                <a:gd name="T7" fmla="*/ 0 h 374"/>
                <a:gd name="T8" fmla="*/ 0 w 374"/>
                <a:gd name="T9" fmla="*/ 187 h 374"/>
                <a:gd name="T10" fmla="*/ 44 w 374"/>
                <a:gd name="T11" fmla="*/ 187 h 374"/>
                <a:gd name="T12" fmla="*/ 187 w 374"/>
                <a:gd name="T13" fmla="*/ 44 h 374"/>
                <a:gd name="T14" fmla="*/ 330 w 374"/>
                <a:gd name="T15" fmla="*/ 187 h 374"/>
                <a:gd name="T16" fmla="*/ 187 w 374"/>
                <a:gd name="T17" fmla="*/ 330 h 374"/>
                <a:gd name="T18" fmla="*/ 44 w 374"/>
                <a:gd name="T19" fmla="*/ 187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4" h="374">
                  <a:moveTo>
                    <a:pt x="0" y="187"/>
                  </a:moveTo>
                  <a:cubicBezTo>
                    <a:pt x="0" y="290"/>
                    <a:pt x="84" y="374"/>
                    <a:pt x="187" y="374"/>
                  </a:cubicBezTo>
                  <a:cubicBezTo>
                    <a:pt x="290" y="374"/>
                    <a:pt x="374" y="290"/>
                    <a:pt x="374" y="187"/>
                  </a:cubicBezTo>
                  <a:cubicBezTo>
                    <a:pt x="374" y="84"/>
                    <a:pt x="290" y="0"/>
                    <a:pt x="187" y="0"/>
                  </a:cubicBezTo>
                  <a:cubicBezTo>
                    <a:pt x="84" y="0"/>
                    <a:pt x="0" y="84"/>
                    <a:pt x="0" y="187"/>
                  </a:cubicBezTo>
                  <a:moveTo>
                    <a:pt x="44" y="187"/>
                  </a:moveTo>
                  <a:cubicBezTo>
                    <a:pt x="44" y="108"/>
                    <a:pt x="108" y="44"/>
                    <a:pt x="187" y="44"/>
                  </a:cubicBezTo>
                  <a:cubicBezTo>
                    <a:pt x="266" y="44"/>
                    <a:pt x="330" y="108"/>
                    <a:pt x="330" y="187"/>
                  </a:cubicBezTo>
                  <a:cubicBezTo>
                    <a:pt x="330" y="266"/>
                    <a:pt x="266" y="330"/>
                    <a:pt x="187" y="330"/>
                  </a:cubicBezTo>
                  <a:cubicBezTo>
                    <a:pt x="108" y="330"/>
                    <a:pt x="44" y="266"/>
                    <a:pt x="44" y="187"/>
                  </a:cubicBezTo>
                </a:path>
              </a:pathLst>
            </a:custGeom>
            <a:solidFill>
              <a:srgbClr val="5858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>
              <a:off x="4265613" y="896938"/>
              <a:ext cx="617538" cy="1231900"/>
            </a:xfrm>
            <a:custGeom>
              <a:avLst/>
              <a:gdLst>
                <a:gd name="T0" fmla="*/ 0 w 187"/>
                <a:gd name="T1" fmla="*/ 0 h 374"/>
                <a:gd name="T2" fmla="*/ 0 w 187"/>
                <a:gd name="T3" fmla="*/ 44 h 374"/>
                <a:gd name="T4" fmla="*/ 0 w 187"/>
                <a:gd name="T5" fmla="*/ 44 h 374"/>
                <a:gd name="T6" fmla="*/ 143 w 187"/>
                <a:gd name="T7" fmla="*/ 184 h 374"/>
                <a:gd name="T8" fmla="*/ 143 w 187"/>
                <a:gd name="T9" fmla="*/ 184 h 374"/>
                <a:gd name="T10" fmla="*/ 143 w 187"/>
                <a:gd name="T11" fmla="*/ 185 h 374"/>
                <a:gd name="T12" fmla="*/ 143 w 187"/>
                <a:gd name="T13" fmla="*/ 185 h 374"/>
                <a:gd name="T14" fmla="*/ 143 w 187"/>
                <a:gd name="T15" fmla="*/ 185 h 374"/>
                <a:gd name="T16" fmla="*/ 143 w 187"/>
                <a:gd name="T17" fmla="*/ 185 h 374"/>
                <a:gd name="T18" fmla="*/ 143 w 187"/>
                <a:gd name="T19" fmla="*/ 185 h 374"/>
                <a:gd name="T20" fmla="*/ 143 w 187"/>
                <a:gd name="T21" fmla="*/ 185 h 374"/>
                <a:gd name="T22" fmla="*/ 143 w 187"/>
                <a:gd name="T23" fmla="*/ 185 h 374"/>
                <a:gd name="T24" fmla="*/ 143 w 187"/>
                <a:gd name="T25" fmla="*/ 185 h 374"/>
                <a:gd name="T26" fmla="*/ 143 w 187"/>
                <a:gd name="T27" fmla="*/ 186 h 374"/>
                <a:gd name="T28" fmla="*/ 143 w 187"/>
                <a:gd name="T29" fmla="*/ 186 h 374"/>
                <a:gd name="T30" fmla="*/ 143 w 187"/>
                <a:gd name="T31" fmla="*/ 186 h 374"/>
                <a:gd name="T32" fmla="*/ 143 w 187"/>
                <a:gd name="T33" fmla="*/ 186 h 374"/>
                <a:gd name="T34" fmla="*/ 143 w 187"/>
                <a:gd name="T35" fmla="*/ 186 h 374"/>
                <a:gd name="T36" fmla="*/ 143 w 187"/>
                <a:gd name="T37" fmla="*/ 186 h 374"/>
                <a:gd name="T38" fmla="*/ 143 w 187"/>
                <a:gd name="T39" fmla="*/ 186 h 374"/>
                <a:gd name="T40" fmla="*/ 143 w 187"/>
                <a:gd name="T41" fmla="*/ 186 h 374"/>
                <a:gd name="T42" fmla="*/ 143 w 187"/>
                <a:gd name="T43" fmla="*/ 187 h 374"/>
                <a:gd name="T44" fmla="*/ 143 w 187"/>
                <a:gd name="T45" fmla="*/ 187 h 374"/>
                <a:gd name="T46" fmla="*/ 143 w 187"/>
                <a:gd name="T47" fmla="*/ 187 h 374"/>
                <a:gd name="T48" fmla="*/ 143 w 187"/>
                <a:gd name="T49" fmla="*/ 187 h 374"/>
                <a:gd name="T50" fmla="*/ 143 w 187"/>
                <a:gd name="T51" fmla="*/ 187 h 374"/>
                <a:gd name="T52" fmla="*/ 143 w 187"/>
                <a:gd name="T53" fmla="*/ 187 h 374"/>
                <a:gd name="T54" fmla="*/ 143 w 187"/>
                <a:gd name="T55" fmla="*/ 187 h 374"/>
                <a:gd name="T56" fmla="*/ 143 w 187"/>
                <a:gd name="T57" fmla="*/ 187 h 374"/>
                <a:gd name="T58" fmla="*/ 143 w 187"/>
                <a:gd name="T59" fmla="*/ 187 h 374"/>
                <a:gd name="T60" fmla="*/ 143 w 187"/>
                <a:gd name="T61" fmla="*/ 187 h 374"/>
                <a:gd name="T62" fmla="*/ 143 w 187"/>
                <a:gd name="T63" fmla="*/ 187 h 374"/>
                <a:gd name="T64" fmla="*/ 143 w 187"/>
                <a:gd name="T65" fmla="*/ 187 h 374"/>
                <a:gd name="T66" fmla="*/ 0 w 187"/>
                <a:gd name="T67" fmla="*/ 330 h 374"/>
                <a:gd name="T68" fmla="*/ 0 w 187"/>
                <a:gd name="T69" fmla="*/ 374 h 374"/>
                <a:gd name="T70" fmla="*/ 0 w 187"/>
                <a:gd name="T71" fmla="*/ 374 h 374"/>
                <a:gd name="T72" fmla="*/ 187 w 187"/>
                <a:gd name="T73" fmla="*/ 187 h 374"/>
                <a:gd name="T74" fmla="*/ 132 w 187"/>
                <a:gd name="T75" fmla="*/ 54 h 374"/>
                <a:gd name="T76" fmla="*/ 97 w 187"/>
                <a:gd name="T77" fmla="*/ 27 h 374"/>
                <a:gd name="T78" fmla="*/ 0 w 187"/>
                <a:gd name="T7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7" h="37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78" y="44"/>
                    <a:pt x="142" y="107"/>
                    <a:pt x="143" y="184"/>
                  </a:cubicBezTo>
                  <a:cubicBezTo>
                    <a:pt x="143" y="184"/>
                    <a:pt x="143" y="184"/>
                    <a:pt x="143" y="184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266"/>
                    <a:pt x="79" y="330"/>
                    <a:pt x="0" y="330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103" y="374"/>
                    <a:pt x="187" y="290"/>
                    <a:pt x="187" y="187"/>
                  </a:cubicBezTo>
                  <a:cubicBezTo>
                    <a:pt x="187" y="135"/>
                    <a:pt x="166" y="88"/>
                    <a:pt x="132" y="54"/>
                  </a:cubicBezTo>
                  <a:cubicBezTo>
                    <a:pt x="121" y="43"/>
                    <a:pt x="109" y="34"/>
                    <a:pt x="97" y="27"/>
                  </a:cubicBezTo>
                  <a:cubicBezTo>
                    <a:pt x="68" y="10"/>
                    <a:pt x="35" y="0"/>
                    <a:pt x="0" y="0"/>
                  </a:cubicBezTo>
                </a:path>
              </a:pathLst>
            </a:custGeom>
            <a:solidFill>
              <a:srgbClr val="4F4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auto">
            <a:xfrm>
              <a:off x="3649663" y="896938"/>
              <a:ext cx="615950" cy="1231900"/>
            </a:xfrm>
            <a:custGeom>
              <a:avLst/>
              <a:gdLst>
                <a:gd name="T0" fmla="*/ 187 w 187"/>
                <a:gd name="T1" fmla="*/ 0 h 374"/>
                <a:gd name="T2" fmla="*/ 0 w 187"/>
                <a:gd name="T3" fmla="*/ 187 h 374"/>
                <a:gd name="T4" fmla="*/ 187 w 187"/>
                <a:gd name="T5" fmla="*/ 374 h 374"/>
                <a:gd name="T6" fmla="*/ 187 w 187"/>
                <a:gd name="T7" fmla="*/ 330 h 374"/>
                <a:gd name="T8" fmla="*/ 187 w 187"/>
                <a:gd name="T9" fmla="*/ 330 h 374"/>
                <a:gd name="T10" fmla="*/ 187 w 187"/>
                <a:gd name="T11" fmla="*/ 330 h 374"/>
                <a:gd name="T12" fmla="*/ 187 w 187"/>
                <a:gd name="T13" fmla="*/ 330 h 374"/>
                <a:gd name="T14" fmla="*/ 187 w 187"/>
                <a:gd name="T15" fmla="*/ 330 h 374"/>
                <a:gd name="T16" fmla="*/ 186 w 187"/>
                <a:gd name="T17" fmla="*/ 330 h 374"/>
                <a:gd name="T18" fmla="*/ 186 w 187"/>
                <a:gd name="T19" fmla="*/ 330 h 374"/>
                <a:gd name="T20" fmla="*/ 186 w 187"/>
                <a:gd name="T21" fmla="*/ 330 h 374"/>
                <a:gd name="T22" fmla="*/ 186 w 187"/>
                <a:gd name="T23" fmla="*/ 330 h 374"/>
                <a:gd name="T24" fmla="*/ 186 w 187"/>
                <a:gd name="T25" fmla="*/ 330 h 374"/>
                <a:gd name="T26" fmla="*/ 186 w 187"/>
                <a:gd name="T27" fmla="*/ 330 h 374"/>
                <a:gd name="T28" fmla="*/ 186 w 187"/>
                <a:gd name="T29" fmla="*/ 330 h 374"/>
                <a:gd name="T30" fmla="*/ 186 w 187"/>
                <a:gd name="T31" fmla="*/ 330 h 374"/>
                <a:gd name="T32" fmla="*/ 185 w 187"/>
                <a:gd name="T33" fmla="*/ 330 h 374"/>
                <a:gd name="T34" fmla="*/ 185 w 187"/>
                <a:gd name="T35" fmla="*/ 330 h 374"/>
                <a:gd name="T36" fmla="*/ 185 w 187"/>
                <a:gd name="T37" fmla="*/ 330 h 374"/>
                <a:gd name="T38" fmla="*/ 185 w 187"/>
                <a:gd name="T39" fmla="*/ 330 h 374"/>
                <a:gd name="T40" fmla="*/ 185 w 187"/>
                <a:gd name="T41" fmla="*/ 330 h 374"/>
                <a:gd name="T42" fmla="*/ 185 w 187"/>
                <a:gd name="T43" fmla="*/ 330 h 374"/>
                <a:gd name="T44" fmla="*/ 185 w 187"/>
                <a:gd name="T45" fmla="*/ 330 h 374"/>
                <a:gd name="T46" fmla="*/ 185 w 187"/>
                <a:gd name="T47" fmla="*/ 330 h 374"/>
                <a:gd name="T48" fmla="*/ 185 w 187"/>
                <a:gd name="T49" fmla="*/ 330 h 374"/>
                <a:gd name="T50" fmla="*/ 184 w 187"/>
                <a:gd name="T51" fmla="*/ 330 h 374"/>
                <a:gd name="T52" fmla="*/ 184 w 187"/>
                <a:gd name="T53" fmla="*/ 330 h 374"/>
                <a:gd name="T54" fmla="*/ 184 w 187"/>
                <a:gd name="T55" fmla="*/ 330 h 374"/>
                <a:gd name="T56" fmla="*/ 184 w 187"/>
                <a:gd name="T57" fmla="*/ 330 h 374"/>
                <a:gd name="T58" fmla="*/ 184 w 187"/>
                <a:gd name="T59" fmla="*/ 330 h 374"/>
                <a:gd name="T60" fmla="*/ 184 w 187"/>
                <a:gd name="T61" fmla="*/ 330 h 374"/>
                <a:gd name="T62" fmla="*/ 182 w 187"/>
                <a:gd name="T63" fmla="*/ 330 h 374"/>
                <a:gd name="T64" fmla="*/ 182 w 187"/>
                <a:gd name="T65" fmla="*/ 330 h 374"/>
                <a:gd name="T66" fmla="*/ 78 w 187"/>
                <a:gd name="T67" fmla="*/ 280 h 374"/>
                <a:gd name="T68" fmla="*/ 53 w 187"/>
                <a:gd name="T69" fmla="*/ 238 h 374"/>
                <a:gd name="T70" fmla="*/ 44 w 187"/>
                <a:gd name="T71" fmla="*/ 187 h 374"/>
                <a:gd name="T72" fmla="*/ 44 w 187"/>
                <a:gd name="T73" fmla="*/ 187 h 374"/>
                <a:gd name="T74" fmla="*/ 44 w 187"/>
                <a:gd name="T75" fmla="*/ 187 h 374"/>
                <a:gd name="T76" fmla="*/ 44 w 187"/>
                <a:gd name="T77" fmla="*/ 187 h 374"/>
                <a:gd name="T78" fmla="*/ 44 w 187"/>
                <a:gd name="T79" fmla="*/ 187 h 374"/>
                <a:gd name="T80" fmla="*/ 187 w 187"/>
                <a:gd name="T81" fmla="*/ 44 h 374"/>
                <a:gd name="T82" fmla="*/ 187 w 187"/>
                <a:gd name="T83" fmla="*/ 0 h 374"/>
                <a:gd name="T84" fmla="*/ 187 w 187"/>
                <a:gd name="T85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7" h="374">
                  <a:moveTo>
                    <a:pt x="187" y="0"/>
                  </a:moveTo>
                  <a:cubicBezTo>
                    <a:pt x="84" y="0"/>
                    <a:pt x="0" y="84"/>
                    <a:pt x="0" y="187"/>
                  </a:cubicBezTo>
                  <a:cubicBezTo>
                    <a:pt x="0" y="290"/>
                    <a:pt x="84" y="374"/>
                    <a:pt x="187" y="374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86" y="330"/>
                    <a:pt x="185" y="330"/>
                    <a:pt x="185" y="330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83" y="330"/>
                    <a:pt x="183" y="330"/>
                    <a:pt x="182" y="330"/>
                  </a:cubicBezTo>
                  <a:cubicBezTo>
                    <a:pt x="182" y="330"/>
                    <a:pt x="182" y="330"/>
                    <a:pt x="182" y="330"/>
                  </a:cubicBezTo>
                  <a:cubicBezTo>
                    <a:pt x="140" y="329"/>
                    <a:pt x="103" y="310"/>
                    <a:pt x="78" y="280"/>
                  </a:cubicBezTo>
                  <a:cubicBezTo>
                    <a:pt x="67" y="267"/>
                    <a:pt x="59" y="253"/>
                    <a:pt x="53" y="238"/>
                  </a:cubicBezTo>
                  <a:cubicBezTo>
                    <a:pt x="47" y="222"/>
                    <a:pt x="44" y="205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08"/>
                    <a:pt x="108" y="44"/>
                    <a:pt x="187" y="44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</a:path>
              </a:pathLst>
            </a:custGeom>
            <a:solidFill>
              <a:srgbClr val="6869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1"/>
            <p:cNvSpPr>
              <a:spLocks noEditPoints="1"/>
            </p:cNvSpPr>
            <p:nvPr/>
          </p:nvSpPr>
          <p:spPr bwMode="auto">
            <a:xfrm>
              <a:off x="3794125" y="1041400"/>
              <a:ext cx="942975" cy="942975"/>
            </a:xfrm>
            <a:custGeom>
              <a:avLst/>
              <a:gdLst>
                <a:gd name="T0" fmla="*/ 76 w 286"/>
                <a:gd name="T1" fmla="*/ 201 h 286"/>
                <a:gd name="T2" fmla="*/ 41 w 286"/>
                <a:gd name="T3" fmla="*/ 235 h 286"/>
                <a:gd name="T4" fmla="*/ 34 w 286"/>
                <a:gd name="T5" fmla="*/ 236 h 286"/>
                <a:gd name="T6" fmla="*/ 138 w 286"/>
                <a:gd name="T7" fmla="*/ 286 h 286"/>
                <a:gd name="T8" fmla="*/ 37 w 286"/>
                <a:gd name="T9" fmla="*/ 239 h 286"/>
                <a:gd name="T10" fmla="*/ 76 w 286"/>
                <a:gd name="T11" fmla="*/ 201 h 286"/>
                <a:gd name="T12" fmla="*/ 243 w 286"/>
                <a:gd name="T13" fmla="*/ 40 h 286"/>
                <a:gd name="T14" fmla="*/ 243 w 286"/>
                <a:gd name="T15" fmla="*/ 40 h 286"/>
                <a:gd name="T16" fmla="*/ 286 w 286"/>
                <a:gd name="T17" fmla="*/ 140 h 286"/>
                <a:gd name="T18" fmla="*/ 243 w 286"/>
                <a:gd name="T19" fmla="*/ 40 h 286"/>
                <a:gd name="T20" fmla="*/ 143 w 286"/>
                <a:gd name="T21" fmla="*/ 0 h 286"/>
                <a:gd name="T22" fmla="*/ 0 w 286"/>
                <a:gd name="T23" fmla="*/ 143 h 286"/>
                <a:gd name="T24" fmla="*/ 9 w 286"/>
                <a:gd name="T25" fmla="*/ 194 h 286"/>
                <a:gd name="T26" fmla="*/ 21 w 286"/>
                <a:gd name="T27" fmla="*/ 193 h 286"/>
                <a:gd name="T28" fmla="*/ 125 w 286"/>
                <a:gd name="T29" fmla="*/ 93 h 286"/>
                <a:gd name="T30" fmla="*/ 125 w 286"/>
                <a:gd name="T31" fmla="*/ 51 h 286"/>
                <a:gd name="T32" fmla="*/ 161 w 286"/>
                <a:gd name="T33" fmla="*/ 51 h 286"/>
                <a:gd name="T34" fmla="*/ 161 w 286"/>
                <a:gd name="T35" fmla="*/ 58 h 286"/>
                <a:gd name="T36" fmla="*/ 206 w 286"/>
                <a:gd name="T37" fmla="*/ 14 h 286"/>
                <a:gd name="T38" fmla="*/ 143 w 286"/>
                <a:gd name="T3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6" h="286">
                  <a:moveTo>
                    <a:pt x="76" y="201"/>
                  </a:moveTo>
                  <a:cubicBezTo>
                    <a:pt x="55" y="222"/>
                    <a:pt x="41" y="235"/>
                    <a:pt x="41" y="235"/>
                  </a:cubicBezTo>
                  <a:cubicBezTo>
                    <a:pt x="41" y="235"/>
                    <a:pt x="38" y="235"/>
                    <a:pt x="34" y="236"/>
                  </a:cubicBezTo>
                  <a:cubicBezTo>
                    <a:pt x="59" y="266"/>
                    <a:pt x="96" y="285"/>
                    <a:pt x="138" y="286"/>
                  </a:cubicBezTo>
                  <a:cubicBezTo>
                    <a:pt x="98" y="285"/>
                    <a:pt x="62" y="267"/>
                    <a:pt x="37" y="239"/>
                  </a:cubicBezTo>
                  <a:cubicBezTo>
                    <a:pt x="43" y="233"/>
                    <a:pt x="58" y="219"/>
                    <a:pt x="76" y="201"/>
                  </a:cubicBezTo>
                  <a:moveTo>
                    <a:pt x="243" y="40"/>
                  </a:moveTo>
                  <a:cubicBezTo>
                    <a:pt x="243" y="40"/>
                    <a:pt x="243" y="40"/>
                    <a:pt x="243" y="40"/>
                  </a:cubicBezTo>
                  <a:cubicBezTo>
                    <a:pt x="269" y="66"/>
                    <a:pt x="286" y="101"/>
                    <a:pt x="286" y="140"/>
                  </a:cubicBezTo>
                  <a:cubicBezTo>
                    <a:pt x="286" y="101"/>
                    <a:pt x="269" y="66"/>
                    <a:pt x="243" y="40"/>
                  </a:cubicBezTo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161"/>
                    <a:pt x="3" y="178"/>
                    <a:pt x="9" y="194"/>
                  </a:cubicBezTo>
                  <a:cubicBezTo>
                    <a:pt x="15" y="193"/>
                    <a:pt x="19" y="193"/>
                    <a:pt x="21" y="193"/>
                  </a:cubicBezTo>
                  <a:cubicBezTo>
                    <a:pt x="26" y="188"/>
                    <a:pt x="73" y="143"/>
                    <a:pt x="125" y="93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1" y="58"/>
                    <a:pt x="161" y="58"/>
                    <a:pt x="161" y="58"/>
                  </a:cubicBezTo>
                  <a:cubicBezTo>
                    <a:pt x="177" y="43"/>
                    <a:pt x="192" y="28"/>
                    <a:pt x="206" y="14"/>
                  </a:cubicBezTo>
                  <a:cubicBezTo>
                    <a:pt x="187" y="5"/>
                    <a:pt x="166" y="0"/>
                    <a:pt x="143" y="0"/>
                  </a:cubicBezTo>
                </a:path>
              </a:pathLst>
            </a:custGeom>
            <a:solidFill>
              <a:srgbClr val="96D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>
              <a:off x="4737100" y="150336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96D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>
              <a:off x="4737100" y="15065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6D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auto">
            <a:xfrm>
              <a:off x="4737100" y="15065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6D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6"/>
            <p:cNvSpPr>
              <a:spLocks/>
            </p:cNvSpPr>
            <p:nvPr/>
          </p:nvSpPr>
          <p:spPr bwMode="auto">
            <a:xfrm>
              <a:off x="4737100" y="15065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6D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7"/>
            <p:cNvSpPr>
              <a:spLocks/>
            </p:cNvSpPr>
            <p:nvPr/>
          </p:nvSpPr>
          <p:spPr bwMode="auto">
            <a:xfrm>
              <a:off x="4737100" y="150653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96D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8"/>
            <p:cNvSpPr>
              <a:spLocks/>
            </p:cNvSpPr>
            <p:nvPr/>
          </p:nvSpPr>
          <p:spPr bwMode="auto">
            <a:xfrm>
              <a:off x="4737100" y="1509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6D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9"/>
            <p:cNvSpPr>
              <a:spLocks/>
            </p:cNvSpPr>
            <p:nvPr/>
          </p:nvSpPr>
          <p:spPr bwMode="auto">
            <a:xfrm>
              <a:off x="4737100" y="1509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6D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0"/>
            <p:cNvSpPr>
              <a:spLocks/>
            </p:cNvSpPr>
            <p:nvPr/>
          </p:nvSpPr>
          <p:spPr bwMode="auto">
            <a:xfrm>
              <a:off x="4737100" y="1509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6D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1"/>
            <p:cNvSpPr>
              <a:spLocks/>
            </p:cNvSpPr>
            <p:nvPr/>
          </p:nvSpPr>
          <p:spPr bwMode="auto">
            <a:xfrm>
              <a:off x="4737100" y="150971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6D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2"/>
            <p:cNvSpPr>
              <a:spLocks/>
            </p:cNvSpPr>
            <p:nvPr/>
          </p:nvSpPr>
          <p:spPr bwMode="auto">
            <a:xfrm>
              <a:off x="4737100" y="15128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6D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3"/>
            <p:cNvSpPr>
              <a:spLocks/>
            </p:cNvSpPr>
            <p:nvPr/>
          </p:nvSpPr>
          <p:spPr bwMode="auto">
            <a:xfrm>
              <a:off x="4737100" y="15128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6D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4"/>
            <p:cNvSpPr>
              <a:spLocks noEditPoints="1"/>
            </p:cNvSpPr>
            <p:nvPr/>
          </p:nvSpPr>
          <p:spPr bwMode="auto">
            <a:xfrm>
              <a:off x="4249738" y="1512888"/>
              <a:ext cx="487363" cy="471488"/>
            </a:xfrm>
            <a:custGeom>
              <a:avLst/>
              <a:gdLst>
                <a:gd name="T0" fmla="*/ 5 w 148"/>
                <a:gd name="T1" fmla="*/ 143 h 143"/>
                <a:gd name="T2" fmla="*/ 5 w 148"/>
                <a:gd name="T3" fmla="*/ 143 h 143"/>
                <a:gd name="T4" fmla="*/ 5 w 148"/>
                <a:gd name="T5" fmla="*/ 143 h 143"/>
                <a:gd name="T6" fmla="*/ 4 w 148"/>
                <a:gd name="T7" fmla="*/ 143 h 143"/>
                <a:gd name="T8" fmla="*/ 4 w 148"/>
                <a:gd name="T9" fmla="*/ 143 h 143"/>
                <a:gd name="T10" fmla="*/ 4 w 148"/>
                <a:gd name="T11" fmla="*/ 143 h 143"/>
                <a:gd name="T12" fmla="*/ 4 w 148"/>
                <a:gd name="T13" fmla="*/ 143 h 143"/>
                <a:gd name="T14" fmla="*/ 4 w 148"/>
                <a:gd name="T15" fmla="*/ 143 h 143"/>
                <a:gd name="T16" fmla="*/ 4 w 148"/>
                <a:gd name="T17" fmla="*/ 143 h 143"/>
                <a:gd name="T18" fmla="*/ 4 w 148"/>
                <a:gd name="T19" fmla="*/ 143 h 143"/>
                <a:gd name="T20" fmla="*/ 4 w 148"/>
                <a:gd name="T21" fmla="*/ 143 h 143"/>
                <a:gd name="T22" fmla="*/ 4 w 148"/>
                <a:gd name="T23" fmla="*/ 143 h 143"/>
                <a:gd name="T24" fmla="*/ 4 w 148"/>
                <a:gd name="T25" fmla="*/ 143 h 143"/>
                <a:gd name="T26" fmla="*/ 4 w 148"/>
                <a:gd name="T27" fmla="*/ 143 h 143"/>
                <a:gd name="T28" fmla="*/ 4 w 148"/>
                <a:gd name="T29" fmla="*/ 143 h 143"/>
                <a:gd name="T30" fmla="*/ 3 w 148"/>
                <a:gd name="T31" fmla="*/ 143 h 143"/>
                <a:gd name="T32" fmla="*/ 3 w 148"/>
                <a:gd name="T33" fmla="*/ 143 h 143"/>
                <a:gd name="T34" fmla="*/ 3 w 148"/>
                <a:gd name="T35" fmla="*/ 143 h 143"/>
                <a:gd name="T36" fmla="*/ 3 w 148"/>
                <a:gd name="T37" fmla="*/ 143 h 143"/>
                <a:gd name="T38" fmla="*/ 3 w 148"/>
                <a:gd name="T39" fmla="*/ 143 h 143"/>
                <a:gd name="T40" fmla="*/ 3 w 148"/>
                <a:gd name="T41" fmla="*/ 143 h 143"/>
                <a:gd name="T42" fmla="*/ 3 w 148"/>
                <a:gd name="T43" fmla="*/ 143 h 143"/>
                <a:gd name="T44" fmla="*/ 3 w 148"/>
                <a:gd name="T45" fmla="*/ 143 h 143"/>
                <a:gd name="T46" fmla="*/ 3 w 148"/>
                <a:gd name="T47" fmla="*/ 143 h 143"/>
                <a:gd name="T48" fmla="*/ 3 w 148"/>
                <a:gd name="T49" fmla="*/ 143 h 143"/>
                <a:gd name="T50" fmla="*/ 3 w 148"/>
                <a:gd name="T51" fmla="*/ 143 h 143"/>
                <a:gd name="T52" fmla="*/ 3 w 148"/>
                <a:gd name="T53" fmla="*/ 143 h 143"/>
                <a:gd name="T54" fmla="*/ 2 w 148"/>
                <a:gd name="T55" fmla="*/ 143 h 143"/>
                <a:gd name="T56" fmla="*/ 3 w 148"/>
                <a:gd name="T57" fmla="*/ 143 h 143"/>
                <a:gd name="T58" fmla="*/ 2 w 148"/>
                <a:gd name="T59" fmla="*/ 143 h 143"/>
                <a:gd name="T60" fmla="*/ 2 w 148"/>
                <a:gd name="T61" fmla="*/ 143 h 143"/>
                <a:gd name="T62" fmla="*/ 2 w 148"/>
                <a:gd name="T63" fmla="*/ 143 h 143"/>
                <a:gd name="T64" fmla="*/ 2 w 148"/>
                <a:gd name="T65" fmla="*/ 143 h 143"/>
                <a:gd name="T66" fmla="*/ 2 w 148"/>
                <a:gd name="T67" fmla="*/ 143 h 143"/>
                <a:gd name="T68" fmla="*/ 2 w 148"/>
                <a:gd name="T69" fmla="*/ 143 h 143"/>
                <a:gd name="T70" fmla="*/ 2 w 148"/>
                <a:gd name="T71" fmla="*/ 143 h 143"/>
                <a:gd name="T72" fmla="*/ 0 w 148"/>
                <a:gd name="T73" fmla="*/ 143 h 143"/>
                <a:gd name="T74" fmla="*/ 2 w 148"/>
                <a:gd name="T75" fmla="*/ 143 h 143"/>
                <a:gd name="T76" fmla="*/ 0 w 148"/>
                <a:gd name="T77" fmla="*/ 143 h 143"/>
                <a:gd name="T78" fmla="*/ 148 w 148"/>
                <a:gd name="T79" fmla="*/ 0 h 143"/>
                <a:gd name="T80" fmla="*/ 5 w 148"/>
                <a:gd name="T81" fmla="*/ 143 h 143"/>
                <a:gd name="T82" fmla="*/ 5 w 148"/>
                <a:gd name="T83" fmla="*/ 143 h 143"/>
                <a:gd name="T84" fmla="*/ 5 w 148"/>
                <a:gd name="T85" fmla="*/ 143 h 143"/>
                <a:gd name="T86" fmla="*/ 148 w 148"/>
                <a:gd name="T87" fmla="*/ 0 h 143"/>
                <a:gd name="T88" fmla="*/ 148 w 148"/>
                <a:gd name="T89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8" h="143">
                  <a:moveTo>
                    <a:pt x="5" y="143"/>
                  </a:moveTo>
                  <a:cubicBezTo>
                    <a:pt x="5" y="143"/>
                    <a:pt x="5" y="143"/>
                    <a:pt x="5" y="143"/>
                  </a:cubicBezTo>
                  <a:cubicBezTo>
                    <a:pt x="5" y="143"/>
                    <a:pt x="5" y="143"/>
                    <a:pt x="5" y="143"/>
                  </a:cubicBezTo>
                  <a:moveTo>
                    <a:pt x="4" y="143"/>
                  </a:moveTo>
                  <a:cubicBezTo>
                    <a:pt x="4" y="143"/>
                    <a:pt x="4" y="143"/>
                    <a:pt x="4" y="143"/>
                  </a:cubicBezTo>
                  <a:cubicBezTo>
                    <a:pt x="4" y="143"/>
                    <a:pt x="4" y="143"/>
                    <a:pt x="4" y="143"/>
                  </a:cubicBezTo>
                  <a:moveTo>
                    <a:pt x="4" y="143"/>
                  </a:moveTo>
                  <a:cubicBezTo>
                    <a:pt x="4" y="143"/>
                    <a:pt x="4" y="143"/>
                    <a:pt x="4" y="143"/>
                  </a:cubicBezTo>
                  <a:cubicBezTo>
                    <a:pt x="4" y="143"/>
                    <a:pt x="4" y="143"/>
                    <a:pt x="4" y="143"/>
                  </a:cubicBezTo>
                  <a:moveTo>
                    <a:pt x="4" y="143"/>
                  </a:moveTo>
                  <a:cubicBezTo>
                    <a:pt x="4" y="143"/>
                    <a:pt x="4" y="143"/>
                    <a:pt x="4" y="143"/>
                  </a:cubicBezTo>
                  <a:cubicBezTo>
                    <a:pt x="4" y="143"/>
                    <a:pt x="4" y="143"/>
                    <a:pt x="4" y="143"/>
                  </a:cubicBezTo>
                  <a:moveTo>
                    <a:pt x="4" y="143"/>
                  </a:moveTo>
                  <a:cubicBezTo>
                    <a:pt x="4" y="143"/>
                    <a:pt x="4" y="143"/>
                    <a:pt x="4" y="143"/>
                  </a:cubicBezTo>
                  <a:cubicBezTo>
                    <a:pt x="4" y="143"/>
                    <a:pt x="4" y="143"/>
                    <a:pt x="4" y="143"/>
                  </a:cubicBezTo>
                  <a:moveTo>
                    <a:pt x="3" y="143"/>
                  </a:moveTo>
                  <a:cubicBezTo>
                    <a:pt x="3" y="143"/>
                    <a:pt x="3" y="143"/>
                    <a:pt x="3" y="143"/>
                  </a:cubicBezTo>
                  <a:cubicBezTo>
                    <a:pt x="3" y="143"/>
                    <a:pt x="3" y="143"/>
                    <a:pt x="3" y="143"/>
                  </a:cubicBezTo>
                  <a:moveTo>
                    <a:pt x="3" y="143"/>
                  </a:moveTo>
                  <a:cubicBezTo>
                    <a:pt x="3" y="143"/>
                    <a:pt x="3" y="143"/>
                    <a:pt x="3" y="143"/>
                  </a:cubicBezTo>
                  <a:cubicBezTo>
                    <a:pt x="3" y="143"/>
                    <a:pt x="3" y="143"/>
                    <a:pt x="3" y="143"/>
                  </a:cubicBezTo>
                  <a:moveTo>
                    <a:pt x="3" y="143"/>
                  </a:moveTo>
                  <a:cubicBezTo>
                    <a:pt x="3" y="143"/>
                    <a:pt x="3" y="143"/>
                    <a:pt x="3" y="143"/>
                  </a:cubicBezTo>
                  <a:cubicBezTo>
                    <a:pt x="3" y="143"/>
                    <a:pt x="3" y="143"/>
                    <a:pt x="3" y="143"/>
                  </a:cubicBezTo>
                  <a:moveTo>
                    <a:pt x="3" y="143"/>
                  </a:moveTo>
                  <a:cubicBezTo>
                    <a:pt x="3" y="143"/>
                    <a:pt x="3" y="143"/>
                    <a:pt x="3" y="143"/>
                  </a:cubicBezTo>
                  <a:cubicBezTo>
                    <a:pt x="3" y="143"/>
                    <a:pt x="3" y="143"/>
                    <a:pt x="3" y="143"/>
                  </a:cubicBezTo>
                  <a:moveTo>
                    <a:pt x="2" y="143"/>
                  </a:moveTo>
                  <a:cubicBezTo>
                    <a:pt x="2" y="143"/>
                    <a:pt x="2" y="143"/>
                    <a:pt x="3" y="143"/>
                  </a:cubicBezTo>
                  <a:cubicBezTo>
                    <a:pt x="2" y="143"/>
                    <a:pt x="2" y="143"/>
                    <a:pt x="2" y="143"/>
                  </a:cubicBezTo>
                  <a:moveTo>
                    <a:pt x="2" y="143"/>
                  </a:moveTo>
                  <a:cubicBezTo>
                    <a:pt x="2" y="143"/>
                    <a:pt x="2" y="143"/>
                    <a:pt x="2" y="143"/>
                  </a:cubicBezTo>
                  <a:cubicBezTo>
                    <a:pt x="2" y="143"/>
                    <a:pt x="2" y="143"/>
                    <a:pt x="2" y="143"/>
                  </a:cubicBezTo>
                  <a:moveTo>
                    <a:pt x="2" y="143"/>
                  </a:moveTo>
                  <a:cubicBezTo>
                    <a:pt x="2" y="143"/>
                    <a:pt x="2" y="143"/>
                    <a:pt x="2" y="143"/>
                  </a:cubicBezTo>
                  <a:cubicBezTo>
                    <a:pt x="2" y="143"/>
                    <a:pt x="2" y="143"/>
                    <a:pt x="2" y="143"/>
                  </a:cubicBezTo>
                  <a:moveTo>
                    <a:pt x="0" y="143"/>
                  </a:moveTo>
                  <a:cubicBezTo>
                    <a:pt x="1" y="143"/>
                    <a:pt x="1" y="143"/>
                    <a:pt x="2" y="143"/>
                  </a:cubicBezTo>
                  <a:cubicBezTo>
                    <a:pt x="1" y="143"/>
                    <a:pt x="1" y="143"/>
                    <a:pt x="0" y="143"/>
                  </a:cubicBezTo>
                  <a:moveTo>
                    <a:pt x="148" y="0"/>
                  </a:moveTo>
                  <a:cubicBezTo>
                    <a:pt x="148" y="79"/>
                    <a:pt x="84" y="143"/>
                    <a:pt x="5" y="143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84" y="143"/>
                    <a:pt x="148" y="79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</a:path>
              </a:pathLst>
            </a:custGeom>
            <a:solidFill>
              <a:srgbClr val="96D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Oval 45"/>
            <p:cNvSpPr>
              <a:spLocks noChangeArrowheads="1"/>
            </p:cNvSpPr>
            <p:nvPr/>
          </p:nvSpPr>
          <p:spPr bwMode="auto">
            <a:xfrm>
              <a:off x="4200525" y="1763713"/>
              <a:ext cx="131763" cy="131763"/>
            </a:xfrm>
            <a:prstGeom prst="ellipse">
              <a:avLst/>
            </a:prstGeom>
            <a:solidFill>
              <a:srgbClr val="F7F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46"/>
            <p:cNvSpPr>
              <a:spLocks noChangeArrowheads="1"/>
            </p:cNvSpPr>
            <p:nvPr/>
          </p:nvSpPr>
          <p:spPr bwMode="auto">
            <a:xfrm>
              <a:off x="4206875" y="1209675"/>
              <a:ext cx="117475" cy="481013"/>
            </a:xfrm>
            <a:prstGeom prst="rect">
              <a:avLst/>
            </a:prstGeom>
            <a:solidFill>
              <a:srgbClr val="F7F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47"/>
            <p:cNvSpPr>
              <a:spLocks noChangeArrowheads="1"/>
            </p:cNvSpPr>
            <p:nvPr/>
          </p:nvSpPr>
          <p:spPr bwMode="auto">
            <a:xfrm>
              <a:off x="4206875" y="1209675"/>
              <a:ext cx="117475" cy="481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8"/>
            <p:cNvSpPr>
              <a:spLocks noEditPoints="1"/>
            </p:cNvSpPr>
            <p:nvPr/>
          </p:nvSpPr>
          <p:spPr bwMode="auto">
            <a:xfrm>
              <a:off x="4737100" y="1503363"/>
              <a:ext cx="0" cy="9525"/>
            </a:xfrm>
            <a:custGeom>
              <a:avLst/>
              <a:gdLst>
                <a:gd name="T0" fmla="*/ 3 h 3"/>
                <a:gd name="T1" fmla="*/ 3 h 3"/>
                <a:gd name="T2" fmla="*/ 3 h 3"/>
                <a:gd name="T3" fmla="*/ 3 h 3"/>
                <a:gd name="T4" fmla="*/ 3 h 3"/>
                <a:gd name="T5" fmla="*/ 3 h 3"/>
                <a:gd name="T6" fmla="*/ 2 h 3"/>
                <a:gd name="T7" fmla="*/ 2 h 3"/>
                <a:gd name="T8" fmla="*/ 2 h 3"/>
                <a:gd name="T9" fmla="*/ 2 h 3"/>
                <a:gd name="T10" fmla="*/ 2 h 3"/>
                <a:gd name="T11" fmla="*/ 2 h 3"/>
                <a:gd name="T12" fmla="*/ 2 h 3"/>
                <a:gd name="T13" fmla="*/ 2 h 3"/>
                <a:gd name="T14" fmla="*/ 2 h 3"/>
                <a:gd name="T15" fmla="*/ 2 h 3"/>
                <a:gd name="T16" fmla="*/ 2 h 3"/>
                <a:gd name="T17" fmla="*/ 2 h 3"/>
                <a:gd name="T18" fmla="*/ 1 h 3"/>
                <a:gd name="T19" fmla="*/ 1 h 3"/>
                <a:gd name="T20" fmla="*/ 1 h 3"/>
                <a:gd name="T21" fmla="*/ 1 h 3"/>
                <a:gd name="T22" fmla="*/ 1 h 3"/>
                <a:gd name="T23" fmla="*/ 1 h 3"/>
                <a:gd name="T24" fmla="*/ 1 h 3"/>
                <a:gd name="T25" fmla="*/ 1 h 3"/>
                <a:gd name="T26" fmla="*/ 1 h 3"/>
                <a:gd name="T27" fmla="*/ 1 h 3"/>
                <a:gd name="T28" fmla="*/ 1 h 3"/>
                <a:gd name="T29" fmla="*/ 1 h 3"/>
                <a:gd name="T30" fmla="*/ 0 h 3"/>
                <a:gd name="T31" fmla="*/ 0 h 3"/>
                <a:gd name="T3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  <a:cxn ang="0">
                  <a:pos x="0" y="T21"/>
                </a:cxn>
                <a:cxn ang="0">
                  <a:pos x="0" y="T22"/>
                </a:cxn>
                <a:cxn ang="0">
                  <a:pos x="0" y="T23"/>
                </a:cxn>
                <a:cxn ang="0">
                  <a:pos x="0" y="T24"/>
                </a:cxn>
                <a:cxn ang="0">
                  <a:pos x="0" y="T25"/>
                </a:cxn>
                <a:cxn ang="0">
                  <a:pos x="0" y="T26"/>
                </a:cxn>
                <a:cxn ang="0">
                  <a:pos x="0" y="T27"/>
                </a:cxn>
                <a:cxn ang="0">
                  <a:pos x="0" y="T28"/>
                </a:cxn>
                <a:cxn ang="0">
                  <a:pos x="0" y="T29"/>
                </a:cxn>
                <a:cxn ang="0">
                  <a:pos x="0" y="T30"/>
                </a:cxn>
                <a:cxn ang="0">
                  <a:pos x="0" y="T31"/>
                </a:cxn>
                <a:cxn ang="0">
                  <a:pos x="0" y="T3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7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9"/>
            <p:cNvSpPr>
              <a:spLocks/>
            </p:cNvSpPr>
            <p:nvPr/>
          </p:nvSpPr>
          <p:spPr bwMode="auto">
            <a:xfrm>
              <a:off x="4256088" y="19843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D5E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0"/>
            <p:cNvSpPr>
              <a:spLocks/>
            </p:cNvSpPr>
            <p:nvPr/>
          </p:nvSpPr>
          <p:spPr bwMode="auto">
            <a:xfrm>
              <a:off x="4256088" y="19843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D5E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1"/>
            <p:cNvSpPr>
              <a:spLocks/>
            </p:cNvSpPr>
            <p:nvPr/>
          </p:nvSpPr>
          <p:spPr bwMode="auto">
            <a:xfrm>
              <a:off x="4256088" y="19843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D5E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2"/>
            <p:cNvSpPr>
              <a:spLocks/>
            </p:cNvSpPr>
            <p:nvPr/>
          </p:nvSpPr>
          <p:spPr bwMode="auto">
            <a:xfrm>
              <a:off x="4259263" y="19843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D5E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3"/>
            <p:cNvSpPr>
              <a:spLocks/>
            </p:cNvSpPr>
            <p:nvPr/>
          </p:nvSpPr>
          <p:spPr bwMode="auto">
            <a:xfrm>
              <a:off x="4259263" y="19843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D5E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4"/>
            <p:cNvSpPr>
              <a:spLocks/>
            </p:cNvSpPr>
            <p:nvPr/>
          </p:nvSpPr>
          <p:spPr bwMode="auto">
            <a:xfrm>
              <a:off x="4259263" y="19843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D5E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5"/>
            <p:cNvSpPr>
              <a:spLocks/>
            </p:cNvSpPr>
            <p:nvPr/>
          </p:nvSpPr>
          <p:spPr bwMode="auto">
            <a:xfrm>
              <a:off x="4259263" y="19843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D5E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6"/>
            <p:cNvSpPr>
              <a:spLocks/>
            </p:cNvSpPr>
            <p:nvPr/>
          </p:nvSpPr>
          <p:spPr bwMode="auto">
            <a:xfrm>
              <a:off x="4259263" y="1984375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solidFill>
              <a:srgbClr val="5D5E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7"/>
            <p:cNvSpPr>
              <a:spLocks/>
            </p:cNvSpPr>
            <p:nvPr/>
          </p:nvSpPr>
          <p:spPr bwMode="auto">
            <a:xfrm>
              <a:off x="4262438" y="19843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D5E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8"/>
            <p:cNvSpPr>
              <a:spLocks/>
            </p:cNvSpPr>
            <p:nvPr/>
          </p:nvSpPr>
          <p:spPr bwMode="auto">
            <a:xfrm>
              <a:off x="4262438" y="19843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D5E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9"/>
            <p:cNvSpPr>
              <a:spLocks/>
            </p:cNvSpPr>
            <p:nvPr/>
          </p:nvSpPr>
          <p:spPr bwMode="auto">
            <a:xfrm>
              <a:off x="4262438" y="19843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D5E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0"/>
            <p:cNvSpPr>
              <a:spLocks/>
            </p:cNvSpPr>
            <p:nvPr/>
          </p:nvSpPr>
          <p:spPr bwMode="auto">
            <a:xfrm>
              <a:off x="4262438" y="1984375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D5E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1"/>
            <p:cNvSpPr>
              <a:spLocks/>
            </p:cNvSpPr>
            <p:nvPr/>
          </p:nvSpPr>
          <p:spPr bwMode="auto">
            <a:xfrm>
              <a:off x="4265613" y="19843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D5E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2"/>
            <p:cNvSpPr>
              <a:spLocks noEditPoints="1"/>
            </p:cNvSpPr>
            <p:nvPr/>
          </p:nvSpPr>
          <p:spPr bwMode="auto">
            <a:xfrm>
              <a:off x="3916363" y="1173163"/>
              <a:ext cx="820738" cy="811213"/>
            </a:xfrm>
            <a:custGeom>
              <a:avLst/>
              <a:gdLst>
                <a:gd name="T0" fmla="*/ 86 w 249"/>
                <a:gd name="T1" fmla="*/ 199 h 246"/>
                <a:gd name="T2" fmla="*/ 126 w 249"/>
                <a:gd name="T3" fmla="*/ 199 h 246"/>
                <a:gd name="T4" fmla="*/ 206 w 249"/>
                <a:gd name="T5" fmla="*/ 0 h 246"/>
                <a:gd name="T6" fmla="*/ 124 w 249"/>
                <a:gd name="T7" fmla="*/ 157 h 246"/>
                <a:gd name="T8" fmla="*/ 88 w 249"/>
                <a:gd name="T9" fmla="*/ 114 h 246"/>
                <a:gd name="T10" fmla="*/ 0 w 249"/>
                <a:gd name="T11" fmla="*/ 199 h 246"/>
                <a:gd name="T12" fmla="*/ 101 w 249"/>
                <a:gd name="T13" fmla="*/ 246 h 246"/>
                <a:gd name="T14" fmla="*/ 103 w 249"/>
                <a:gd name="T15" fmla="*/ 246 h 246"/>
                <a:gd name="T16" fmla="*/ 103 w 249"/>
                <a:gd name="T17" fmla="*/ 246 h 246"/>
                <a:gd name="T18" fmla="*/ 103 w 249"/>
                <a:gd name="T19" fmla="*/ 246 h 246"/>
                <a:gd name="T20" fmla="*/ 104 w 249"/>
                <a:gd name="T21" fmla="*/ 246 h 246"/>
                <a:gd name="T22" fmla="*/ 104 w 249"/>
                <a:gd name="T23" fmla="*/ 246 h 246"/>
                <a:gd name="T24" fmla="*/ 104 w 249"/>
                <a:gd name="T25" fmla="*/ 246 h 246"/>
                <a:gd name="T26" fmla="*/ 104 w 249"/>
                <a:gd name="T27" fmla="*/ 246 h 246"/>
                <a:gd name="T28" fmla="*/ 105 w 249"/>
                <a:gd name="T29" fmla="*/ 246 h 246"/>
                <a:gd name="T30" fmla="*/ 105 w 249"/>
                <a:gd name="T31" fmla="*/ 246 h 246"/>
                <a:gd name="T32" fmla="*/ 105 w 249"/>
                <a:gd name="T33" fmla="*/ 246 h 246"/>
                <a:gd name="T34" fmla="*/ 105 w 249"/>
                <a:gd name="T35" fmla="*/ 246 h 246"/>
                <a:gd name="T36" fmla="*/ 106 w 249"/>
                <a:gd name="T37" fmla="*/ 246 h 246"/>
                <a:gd name="T38" fmla="*/ 106 w 249"/>
                <a:gd name="T39" fmla="*/ 246 h 246"/>
                <a:gd name="T40" fmla="*/ 249 w 249"/>
                <a:gd name="T41" fmla="*/ 103 h 246"/>
                <a:gd name="T42" fmla="*/ 249 w 249"/>
                <a:gd name="T43" fmla="*/ 103 h 246"/>
                <a:gd name="T44" fmla="*/ 249 w 249"/>
                <a:gd name="T45" fmla="*/ 103 h 246"/>
                <a:gd name="T46" fmla="*/ 249 w 249"/>
                <a:gd name="T47" fmla="*/ 102 h 246"/>
                <a:gd name="T48" fmla="*/ 249 w 249"/>
                <a:gd name="T49" fmla="*/ 102 h 246"/>
                <a:gd name="T50" fmla="*/ 249 w 249"/>
                <a:gd name="T51" fmla="*/ 102 h 246"/>
                <a:gd name="T52" fmla="*/ 249 w 249"/>
                <a:gd name="T53" fmla="*/ 102 h 246"/>
                <a:gd name="T54" fmla="*/ 249 w 249"/>
                <a:gd name="T55" fmla="*/ 101 h 246"/>
                <a:gd name="T56" fmla="*/ 249 w 249"/>
                <a:gd name="T57" fmla="*/ 101 h 246"/>
                <a:gd name="T58" fmla="*/ 249 w 249"/>
                <a:gd name="T59" fmla="*/ 101 h 246"/>
                <a:gd name="T60" fmla="*/ 249 w 249"/>
                <a:gd name="T61" fmla="*/ 101 h 246"/>
                <a:gd name="T62" fmla="*/ 249 w 249"/>
                <a:gd name="T63" fmla="*/ 100 h 246"/>
                <a:gd name="T64" fmla="*/ 206 w 249"/>
                <a:gd name="T65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9" h="246">
                  <a:moveTo>
                    <a:pt x="106" y="219"/>
                  </a:moveTo>
                  <a:cubicBezTo>
                    <a:pt x="95" y="219"/>
                    <a:pt x="86" y="211"/>
                    <a:pt x="86" y="199"/>
                  </a:cubicBezTo>
                  <a:cubicBezTo>
                    <a:pt x="86" y="188"/>
                    <a:pt x="95" y="179"/>
                    <a:pt x="106" y="179"/>
                  </a:cubicBezTo>
                  <a:cubicBezTo>
                    <a:pt x="117" y="179"/>
                    <a:pt x="126" y="188"/>
                    <a:pt x="126" y="199"/>
                  </a:cubicBezTo>
                  <a:cubicBezTo>
                    <a:pt x="126" y="211"/>
                    <a:pt x="117" y="219"/>
                    <a:pt x="106" y="219"/>
                  </a:cubicBezTo>
                  <a:moveTo>
                    <a:pt x="206" y="0"/>
                  </a:moveTo>
                  <a:cubicBezTo>
                    <a:pt x="184" y="22"/>
                    <a:pt x="154" y="50"/>
                    <a:pt x="124" y="79"/>
                  </a:cubicBezTo>
                  <a:cubicBezTo>
                    <a:pt x="124" y="157"/>
                    <a:pt x="124" y="157"/>
                    <a:pt x="124" y="157"/>
                  </a:cubicBezTo>
                  <a:cubicBezTo>
                    <a:pt x="88" y="157"/>
                    <a:pt x="88" y="157"/>
                    <a:pt x="88" y="157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70" y="131"/>
                    <a:pt x="53" y="148"/>
                    <a:pt x="39" y="161"/>
                  </a:cubicBezTo>
                  <a:cubicBezTo>
                    <a:pt x="21" y="179"/>
                    <a:pt x="6" y="193"/>
                    <a:pt x="0" y="199"/>
                  </a:cubicBezTo>
                  <a:cubicBezTo>
                    <a:pt x="25" y="227"/>
                    <a:pt x="61" y="245"/>
                    <a:pt x="101" y="246"/>
                  </a:cubicBezTo>
                  <a:cubicBezTo>
                    <a:pt x="101" y="246"/>
                    <a:pt x="101" y="246"/>
                    <a:pt x="101" y="246"/>
                  </a:cubicBezTo>
                  <a:cubicBezTo>
                    <a:pt x="102" y="246"/>
                    <a:pt x="102" y="246"/>
                    <a:pt x="103" y="246"/>
                  </a:cubicBezTo>
                  <a:cubicBezTo>
                    <a:pt x="103" y="246"/>
                    <a:pt x="103" y="246"/>
                    <a:pt x="103" y="246"/>
                  </a:cubicBezTo>
                  <a:cubicBezTo>
                    <a:pt x="103" y="246"/>
                    <a:pt x="103" y="246"/>
                    <a:pt x="103" y="246"/>
                  </a:cubicBezTo>
                  <a:cubicBezTo>
                    <a:pt x="103" y="246"/>
                    <a:pt x="103" y="246"/>
                    <a:pt x="103" y="246"/>
                  </a:cubicBezTo>
                  <a:cubicBezTo>
                    <a:pt x="103" y="246"/>
                    <a:pt x="103" y="246"/>
                    <a:pt x="103" y="246"/>
                  </a:cubicBezTo>
                  <a:cubicBezTo>
                    <a:pt x="103" y="246"/>
                    <a:pt x="103" y="246"/>
                    <a:pt x="103" y="246"/>
                  </a:cubicBezTo>
                  <a:cubicBezTo>
                    <a:pt x="103" y="246"/>
                    <a:pt x="103" y="246"/>
                    <a:pt x="104" y="246"/>
                  </a:cubicBezTo>
                  <a:cubicBezTo>
                    <a:pt x="104" y="246"/>
                    <a:pt x="104" y="246"/>
                    <a:pt x="104" y="246"/>
                  </a:cubicBezTo>
                  <a:cubicBezTo>
                    <a:pt x="104" y="246"/>
                    <a:pt x="104" y="246"/>
                    <a:pt x="104" y="246"/>
                  </a:cubicBezTo>
                  <a:cubicBezTo>
                    <a:pt x="104" y="246"/>
                    <a:pt x="104" y="246"/>
                    <a:pt x="104" y="246"/>
                  </a:cubicBezTo>
                  <a:cubicBezTo>
                    <a:pt x="104" y="246"/>
                    <a:pt x="104" y="246"/>
                    <a:pt x="104" y="246"/>
                  </a:cubicBezTo>
                  <a:cubicBezTo>
                    <a:pt x="104" y="246"/>
                    <a:pt x="104" y="246"/>
                    <a:pt x="104" y="246"/>
                  </a:cubicBezTo>
                  <a:cubicBezTo>
                    <a:pt x="104" y="246"/>
                    <a:pt x="104" y="246"/>
                    <a:pt x="104" y="246"/>
                  </a:cubicBezTo>
                  <a:cubicBezTo>
                    <a:pt x="104" y="246"/>
                    <a:pt x="104" y="246"/>
                    <a:pt x="104" y="246"/>
                  </a:cubicBezTo>
                  <a:cubicBezTo>
                    <a:pt x="104" y="246"/>
                    <a:pt x="104" y="246"/>
                    <a:pt x="104" y="246"/>
                  </a:cubicBezTo>
                  <a:cubicBezTo>
                    <a:pt x="104" y="246"/>
                    <a:pt x="105" y="246"/>
                    <a:pt x="105" y="246"/>
                  </a:cubicBezTo>
                  <a:cubicBezTo>
                    <a:pt x="105" y="246"/>
                    <a:pt x="105" y="246"/>
                    <a:pt x="105" y="246"/>
                  </a:cubicBezTo>
                  <a:cubicBezTo>
                    <a:pt x="105" y="246"/>
                    <a:pt x="105" y="246"/>
                    <a:pt x="105" y="246"/>
                  </a:cubicBezTo>
                  <a:cubicBezTo>
                    <a:pt x="105" y="246"/>
                    <a:pt x="105" y="246"/>
                    <a:pt x="105" y="246"/>
                  </a:cubicBezTo>
                  <a:cubicBezTo>
                    <a:pt x="105" y="246"/>
                    <a:pt x="105" y="246"/>
                    <a:pt x="105" y="246"/>
                  </a:cubicBezTo>
                  <a:cubicBezTo>
                    <a:pt x="105" y="246"/>
                    <a:pt x="105" y="246"/>
                    <a:pt x="105" y="246"/>
                  </a:cubicBezTo>
                  <a:cubicBezTo>
                    <a:pt x="105" y="246"/>
                    <a:pt x="105" y="246"/>
                    <a:pt x="105" y="246"/>
                  </a:cubicBezTo>
                  <a:cubicBezTo>
                    <a:pt x="105" y="246"/>
                    <a:pt x="105" y="246"/>
                    <a:pt x="105" y="246"/>
                  </a:cubicBezTo>
                  <a:cubicBezTo>
                    <a:pt x="105" y="246"/>
                    <a:pt x="105" y="246"/>
                    <a:pt x="106" y="246"/>
                  </a:cubicBezTo>
                  <a:cubicBezTo>
                    <a:pt x="106" y="246"/>
                    <a:pt x="106" y="246"/>
                    <a:pt x="106" y="246"/>
                  </a:cubicBezTo>
                  <a:cubicBezTo>
                    <a:pt x="106" y="246"/>
                    <a:pt x="106" y="246"/>
                    <a:pt x="106" y="246"/>
                  </a:cubicBezTo>
                  <a:cubicBezTo>
                    <a:pt x="106" y="246"/>
                    <a:pt x="106" y="246"/>
                    <a:pt x="106" y="246"/>
                  </a:cubicBezTo>
                  <a:cubicBezTo>
                    <a:pt x="185" y="246"/>
                    <a:pt x="249" y="182"/>
                    <a:pt x="249" y="103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49" y="103"/>
                    <a:pt x="249" y="103"/>
                    <a:pt x="249" y="103"/>
                  </a:cubicBezTo>
                  <a:cubicBezTo>
                    <a:pt x="249" y="102"/>
                    <a:pt x="249" y="102"/>
                    <a:pt x="249" y="102"/>
                  </a:cubicBezTo>
                  <a:cubicBezTo>
                    <a:pt x="249" y="102"/>
                    <a:pt x="249" y="102"/>
                    <a:pt x="249" y="102"/>
                  </a:cubicBezTo>
                  <a:cubicBezTo>
                    <a:pt x="249" y="102"/>
                    <a:pt x="249" y="102"/>
                    <a:pt x="249" y="102"/>
                  </a:cubicBezTo>
                  <a:cubicBezTo>
                    <a:pt x="249" y="102"/>
                    <a:pt x="249" y="102"/>
                    <a:pt x="249" y="102"/>
                  </a:cubicBezTo>
                  <a:cubicBezTo>
                    <a:pt x="249" y="102"/>
                    <a:pt x="249" y="102"/>
                    <a:pt x="249" y="102"/>
                  </a:cubicBezTo>
                  <a:cubicBezTo>
                    <a:pt x="249" y="102"/>
                    <a:pt x="249" y="102"/>
                    <a:pt x="249" y="102"/>
                  </a:cubicBezTo>
                  <a:cubicBezTo>
                    <a:pt x="249" y="102"/>
                    <a:pt x="249" y="102"/>
                    <a:pt x="249" y="102"/>
                  </a:cubicBezTo>
                  <a:cubicBezTo>
                    <a:pt x="249" y="102"/>
                    <a:pt x="249" y="102"/>
                    <a:pt x="249" y="102"/>
                  </a:cubicBezTo>
                  <a:cubicBezTo>
                    <a:pt x="249" y="102"/>
                    <a:pt x="249" y="101"/>
                    <a:pt x="249" y="101"/>
                  </a:cubicBezTo>
                  <a:cubicBezTo>
                    <a:pt x="249" y="101"/>
                    <a:pt x="249" y="101"/>
                    <a:pt x="249" y="101"/>
                  </a:cubicBezTo>
                  <a:cubicBezTo>
                    <a:pt x="249" y="101"/>
                    <a:pt x="249" y="101"/>
                    <a:pt x="249" y="101"/>
                  </a:cubicBezTo>
                  <a:cubicBezTo>
                    <a:pt x="249" y="101"/>
                    <a:pt x="249" y="101"/>
                    <a:pt x="249" y="101"/>
                  </a:cubicBezTo>
                  <a:cubicBezTo>
                    <a:pt x="249" y="101"/>
                    <a:pt x="249" y="101"/>
                    <a:pt x="249" y="101"/>
                  </a:cubicBezTo>
                  <a:cubicBezTo>
                    <a:pt x="249" y="101"/>
                    <a:pt x="249" y="101"/>
                    <a:pt x="249" y="101"/>
                  </a:cubicBezTo>
                  <a:cubicBezTo>
                    <a:pt x="249" y="101"/>
                    <a:pt x="249" y="101"/>
                    <a:pt x="249" y="101"/>
                  </a:cubicBezTo>
                  <a:cubicBezTo>
                    <a:pt x="249" y="101"/>
                    <a:pt x="249" y="101"/>
                    <a:pt x="249" y="101"/>
                  </a:cubicBezTo>
                  <a:cubicBezTo>
                    <a:pt x="249" y="101"/>
                    <a:pt x="249" y="101"/>
                    <a:pt x="249" y="100"/>
                  </a:cubicBezTo>
                  <a:cubicBezTo>
                    <a:pt x="249" y="100"/>
                    <a:pt x="249" y="100"/>
                    <a:pt x="249" y="100"/>
                  </a:cubicBezTo>
                  <a:cubicBezTo>
                    <a:pt x="249" y="61"/>
                    <a:pt x="232" y="26"/>
                    <a:pt x="206" y="0"/>
                  </a:cubicBezTo>
                </a:path>
              </a:pathLst>
            </a:custGeom>
            <a:solidFill>
              <a:srgbClr val="609E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3"/>
            <p:cNvSpPr>
              <a:spLocks noEditPoints="1"/>
            </p:cNvSpPr>
            <p:nvPr/>
          </p:nvSpPr>
          <p:spPr bwMode="auto">
            <a:xfrm>
              <a:off x="4044950" y="1173163"/>
              <a:ext cx="550863" cy="531813"/>
            </a:xfrm>
            <a:custGeom>
              <a:avLst/>
              <a:gdLst>
                <a:gd name="T0" fmla="*/ 49 w 167"/>
                <a:gd name="T1" fmla="*/ 114 h 161"/>
                <a:gd name="T2" fmla="*/ 0 w 167"/>
                <a:gd name="T3" fmla="*/ 161 h 161"/>
                <a:gd name="T4" fmla="*/ 49 w 167"/>
                <a:gd name="T5" fmla="*/ 114 h 161"/>
                <a:gd name="T6" fmla="*/ 49 w 167"/>
                <a:gd name="T7" fmla="*/ 114 h 161"/>
                <a:gd name="T8" fmla="*/ 167 w 167"/>
                <a:gd name="T9" fmla="*/ 0 h 161"/>
                <a:gd name="T10" fmla="*/ 85 w 167"/>
                <a:gd name="T11" fmla="*/ 79 h 161"/>
                <a:gd name="T12" fmla="*/ 85 w 167"/>
                <a:gd name="T13" fmla="*/ 79 h 161"/>
                <a:gd name="T14" fmla="*/ 167 w 167"/>
                <a:gd name="T15" fmla="*/ 0 h 161"/>
                <a:gd name="T16" fmla="*/ 167 w 167"/>
                <a:gd name="T1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1">
                  <a:moveTo>
                    <a:pt x="49" y="114"/>
                  </a:moveTo>
                  <a:cubicBezTo>
                    <a:pt x="31" y="131"/>
                    <a:pt x="14" y="147"/>
                    <a:pt x="0" y="161"/>
                  </a:cubicBezTo>
                  <a:cubicBezTo>
                    <a:pt x="14" y="148"/>
                    <a:pt x="31" y="131"/>
                    <a:pt x="49" y="114"/>
                  </a:cubicBezTo>
                  <a:cubicBezTo>
                    <a:pt x="49" y="114"/>
                    <a:pt x="49" y="114"/>
                    <a:pt x="49" y="114"/>
                  </a:cubicBezTo>
                  <a:moveTo>
                    <a:pt x="167" y="0"/>
                  </a:moveTo>
                  <a:cubicBezTo>
                    <a:pt x="146" y="20"/>
                    <a:pt x="116" y="49"/>
                    <a:pt x="85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115" y="50"/>
                    <a:pt x="145" y="22"/>
                    <a:pt x="167" y="0"/>
                  </a:cubicBezTo>
                  <a:cubicBezTo>
                    <a:pt x="167" y="0"/>
                    <a:pt x="167" y="0"/>
                    <a:pt x="167" y="0"/>
                  </a:cubicBezTo>
                </a:path>
              </a:pathLst>
            </a:custGeom>
            <a:solidFill>
              <a:srgbClr val="47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Oval 64"/>
            <p:cNvSpPr>
              <a:spLocks noChangeArrowheads="1"/>
            </p:cNvSpPr>
            <p:nvPr/>
          </p:nvSpPr>
          <p:spPr bwMode="auto">
            <a:xfrm>
              <a:off x="4200525" y="1763713"/>
              <a:ext cx="131763" cy="131763"/>
            </a:xfrm>
            <a:prstGeom prst="ellipse">
              <a:avLst/>
            </a:prstGeom>
            <a:solidFill>
              <a:srgbClr val="DEE1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5"/>
            <p:cNvSpPr>
              <a:spLocks/>
            </p:cNvSpPr>
            <p:nvPr/>
          </p:nvSpPr>
          <p:spPr bwMode="auto">
            <a:xfrm>
              <a:off x="4206875" y="1433513"/>
              <a:ext cx="117475" cy="257175"/>
            </a:xfrm>
            <a:custGeom>
              <a:avLst/>
              <a:gdLst>
                <a:gd name="T0" fmla="*/ 36 w 36"/>
                <a:gd name="T1" fmla="*/ 0 h 78"/>
                <a:gd name="T2" fmla="*/ 0 w 36"/>
                <a:gd name="T3" fmla="*/ 35 h 78"/>
                <a:gd name="T4" fmla="*/ 0 w 36"/>
                <a:gd name="T5" fmla="*/ 35 h 78"/>
                <a:gd name="T6" fmla="*/ 0 w 36"/>
                <a:gd name="T7" fmla="*/ 78 h 78"/>
                <a:gd name="T8" fmla="*/ 36 w 36"/>
                <a:gd name="T9" fmla="*/ 78 h 78"/>
                <a:gd name="T10" fmla="*/ 36 w 36"/>
                <a:gd name="T11" fmla="*/ 0 h 78"/>
                <a:gd name="T12" fmla="*/ 36 w 36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78">
                  <a:moveTo>
                    <a:pt x="36" y="0"/>
                  </a:moveTo>
                  <a:cubicBezTo>
                    <a:pt x="24" y="12"/>
                    <a:pt x="12" y="24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</a:path>
              </a:pathLst>
            </a:custGeom>
            <a:solidFill>
              <a:srgbClr val="DEE1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" name="矩形 2"/>
          <p:cNvSpPr/>
          <p:nvPr/>
        </p:nvSpPr>
        <p:spPr>
          <a:xfrm>
            <a:off x="4330713" y="3789185"/>
            <a:ext cx="45111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CN" sz="80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Break the unreasonable down into little reasonable chunks. A big goal is only achieved when every little thing that you do everyday, gets you closer to that gloal.</a:t>
            </a:r>
            <a:endParaRPr lang="zh-CN" altLang="en-US" sz="800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58597" y="3518683"/>
            <a:ext cx="441005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1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一个大目标，只要你每天都做些小事情，你也就更靠近那个大目标</a:t>
            </a:r>
            <a:r>
              <a:rPr lang="zh-CN" altLang="zh-CN" sz="11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</a:t>
            </a:r>
            <a:endParaRPr lang="zh-CN" altLang="zh-CN" sz="11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275298" y="947538"/>
            <a:ext cx="46219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8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把不切实际</a:t>
            </a:r>
            <a:r>
              <a:rPr lang="zh-CN" altLang="zh-CN" sz="48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的任务分割</a:t>
            </a:r>
            <a:r>
              <a:rPr lang="zh-CN" altLang="zh-CN" sz="48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成多个小的合理</a:t>
            </a:r>
            <a:r>
              <a:rPr lang="zh-CN" altLang="zh-CN" sz="48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部分</a:t>
            </a:r>
            <a:endParaRPr lang="zh-CN" altLang="zh-CN" sz="48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631412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6196" y="1444411"/>
            <a:ext cx="457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 two tasks ever hold the same importance. Always prioritize. Be really careful with to-do lists. </a:t>
            </a:r>
            <a:endParaRPr lang="zh-CN" altLang="zh-CN" sz="1000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12958" y="220748"/>
            <a:ext cx="921277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从来没有两个任务会有相同的</a:t>
            </a:r>
            <a:r>
              <a:rPr lang="zh-CN" altLang="zh-CN" sz="44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优先级</a:t>
            </a:r>
            <a:endParaRPr lang="zh-CN" altLang="zh-CN" sz="44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196" y="1075079"/>
            <a:ext cx="4570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总会有个更重要。请仔细考虑代办事情</a:t>
            </a:r>
            <a:r>
              <a:rPr lang="zh-CN" altLang="zh-CN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列表</a:t>
            </a:r>
            <a:endParaRPr lang="zh-CN" altLang="zh-CN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847725" y="1065369"/>
            <a:ext cx="7523163" cy="3832226"/>
            <a:chOff x="758825" y="558800"/>
            <a:chExt cx="7523163" cy="3832226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4286250" y="3595688"/>
              <a:ext cx="1154113" cy="379413"/>
            </a:xfrm>
            <a:custGeom>
              <a:avLst/>
              <a:gdLst>
                <a:gd name="T0" fmla="*/ 34 w 350"/>
                <a:gd name="T1" fmla="*/ 103 h 115"/>
                <a:gd name="T2" fmla="*/ 88 w 350"/>
                <a:gd name="T3" fmla="*/ 45 h 115"/>
                <a:gd name="T4" fmla="*/ 328 w 350"/>
                <a:gd name="T5" fmla="*/ 6 h 115"/>
                <a:gd name="T6" fmla="*/ 348 w 350"/>
                <a:gd name="T7" fmla="*/ 39 h 115"/>
                <a:gd name="T8" fmla="*/ 342 w 350"/>
                <a:gd name="T9" fmla="*/ 112 h 115"/>
                <a:gd name="T10" fmla="*/ 307 w 350"/>
                <a:gd name="T11" fmla="*/ 70 h 115"/>
                <a:gd name="T12" fmla="*/ 65 w 350"/>
                <a:gd name="T13" fmla="*/ 114 h 115"/>
                <a:gd name="T14" fmla="*/ 34 w 350"/>
                <a:gd name="T15" fmla="*/ 10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15">
                  <a:moveTo>
                    <a:pt x="34" y="103"/>
                  </a:moveTo>
                  <a:cubicBezTo>
                    <a:pt x="34" y="103"/>
                    <a:pt x="0" y="80"/>
                    <a:pt x="88" y="45"/>
                  </a:cubicBezTo>
                  <a:cubicBezTo>
                    <a:pt x="176" y="10"/>
                    <a:pt x="269" y="0"/>
                    <a:pt x="328" y="6"/>
                  </a:cubicBezTo>
                  <a:cubicBezTo>
                    <a:pt x="343" y="8"/>
                    <a:pt x="347" y="35"/>
                    <a:pt x="348" y="39"/>
                  </a:cubicBezTo>
                  <a:cubicBezTo>
                    <a:pt x="349" y="44"/>
                    <a:pt x="342" y="112"/>
                    <a:pt x="342" y="112"/>
                  </a:cubicBezTo>
                  <a:cubicBezTo>
                    <a:pt x="342" y="112"/>
                    <a:pt x="350" y="78"/>
                    <a:pt x="307" y="70"/>
                  </a:cubicBezTo>
                  <a:cubicBezTo>
                    <a:pt x="166" y="42"/>
                    <a:pt x="124" y="111"/>
                    <a:pt x="65" y="114"/>
                  </a:cubicBezTo>
                  <a:cubicBezTo>
                    <a:pt x="35" y="115"/>
                    <a:pt x="34" y="103"/>
                    <a:pt x="34" y="103"/>
                  </a:cubicBezTo>
                  <a:close/>
                </a:path>
              </a:pathLst>
            </a:custGeom>
            <a:solidFill>
              <a:srgbClr val="44A0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5413375" y="3944938"/>
              <a:ext cx="3175" cy="20638"/>
            </a:xfrm>
            <a:custGeom>
              <a:avLst/>
              <a:gdLst>
                <a:gd name="T0" fmla="*/ 1 w 1"/>
                <a:gd name="T1" fmla="*/ 0 h 6"/>
                <a:gd name="T2" fmla="*/ 0 w 1"/>
                <a:gd name="T3" fmla="*/ 6 h 6"/>
                <a:gd name="T4" fmla="*/ 1 w 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6">
                  <a:moveTo>
                    <a:pt x="1" y="0"/>
                  </a:moveTo>
                  <a:cubicBezTo>
                    <a:pt x="0" y="4"/>
                    <a:pt x="0" y="6"/>
                    <a:pt x="0" y="6"/>
                  </a:cubicBezTo>
                  <a:cubicBezTo>
                    <a:pt x="0" y="6"/>
                    <a:pt x="1" y="4"/>
                    <a:pt x="1" y="0"/>
                  </a:cubicBezTo>
                  <a:close/>
                </a:path>
              </a:pathLst>
            </a:custGeom>
            <a:solidFill>
              <a:srgbClr val="E306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4398963" y="3684588"/>
              <a:ext cx="1031875" cy="323850"/>
            </a:xfrm>
            <a:custGeom>
              <a:avLst/>
              <a:gdLst>
                <a:gd name="T0" fmla="*/ 294 w 313"/>
                <a:gd name="T1" fmla="*/ 6 h 98"/>
                <a:gd name="T2" fmla="*/ 54 w 313"/>
                <a:gd name="T3" fmla="*/ 45 h 98"/>
                <a:gd name="T4" fmla="*/ 0 w 313"/>
                <a:gd name="T5" fmla="*/ 77 h 98"/>
                <a:gd name="T6" fmla="*/ 26 w 313"/>
                <a:gd name="T7" fmla="*/ 94 h 98"/>
                <a:gd name="T8" fmla="*/ 273 w 313"/>
                <a:gd name="T9" fmla="*/ 43 h 98"/>
                <a:gd name="T10" fmla="*/ 309 w 313"/>
                <a:gd name="T11" fmla="*/ 79 h 98"/>
                <a:gd name="T12" fmla="*/ 313 w 313"/>
                <a:gd name="T13" fmla="*/ 33 h 98"/>
                <a:gd name="T14" fmla="*/ 294 w 313"/>
                <a:gd name="T15" fmla="*/ 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3" h="98">
                  <a:moveTo>
                    <a:pt x="294" y="6"/>
                  </a:moveTo>
                  <a:cubicBezTo>
                    <a:pt x="235" y="0"/>
                    <a:pt x="142" y="10"/>
                    <a:pt x="54" y="45"/>
                  </a:cubicBezTo>
                  <a:cubicBezTo>
                    <a:pt x="23" y="57"/>
                    <a:pt x="8" y="68"/>
                    <a:pt x="0" y="77"/>
                  </a:cubicBezTo>
                  <a:cubicBezTo>
                    <a:pt x="1" y="80"/>
                    <a:pt x="1" y="98"/>
                    <a:pt x="26" y="94"/>
                  </a:cubicBezTo>
                  <a:cubicBezTo>
                    <a:pt x="83" y="86"/>
                    <a:pt x="132" y="15"/>
                    <a:pt x="273" y="43"/>
                  </a:cubicBezTo>
                  <a:cubicBezTo>
                    <a:pt x="305" y="49"/>
                    <a:pt x="309" y="69"/>
                    <a:pt x="309" y="79"/>
                  </a:cubicBezTo>
                  <a:cubicBezTo>
                    <a:pt x="310" y="69"/>
                    <a:pt x="312" y="49"/>
                    <a:pt x="313" y="33"/>
                  </a:cubicBezTo>
                  <a:cubicBezTo>
                    <a:pt x="311" y="23"/>
                    <a:pt x="305" y="7"/>
                    <a:pt x="294" y="6"/>
                  </a:cubicBezTo>
                  <a:close/>
                </a:path>
              </a:pathLst>
            </a:custGeom>
            <a:solidFill>
              <a:srgbClr val="2F7F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4313238" y="3895725"/>
              <a:ext cx="184150" cy="228600"/>
            </a:xfrm>
            <a:custGeom>
              <a:avLst/>
              <a:gdLst>
                <a:gd name="T0" fmla="*/ 43 w 56"/>
                <a:gd name="T1" fmla="*/ 69 h 69"/>
                <a:gd name="T2" fmla="*/ 56 w 56"/>
                <a:gd name="T3" fmla="*/ 40 h 69"/>
                <a:gd name="T4" fmla="*/ 15 w 56"/>
                <a:gd name="T5" fmla="*/ 0 h 69"/>
                <a:gd name="T6" fmla="*/ 0 w 56"/>
                <a:gd name="T7" fmla="*/ 3 h 69"/>
                <a:gd name="T8" fmla="*/ 0 w 56"/>
                <a:gd name="T9" fmla="*/ 69 h 69"/>
                <a:gd name="T10" fmla="*/ 43 w 56"/>
                <a:gd name="T1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69">
                  <a:moveTo>
                    <a:pt x="43" y="69"/>
                  </a:moveTo>
                  <a:cubicBezTo>
                    <a:pt x="51" y="62"/>
                    <a:pt x="56" y="52"/>
                    <a:pt x="56" y="40"/>
                  </a:cubicBezTo>
                  <a:cubicBezTo>
                    <a:pt x="56" y="18"/>
                    <a:pt x="38" y="0"/>
                    <a:pt x="15" y="0"/>
                  </a:cubicBezTo>
                  <a:cubicBezTo>
                    <a:pt x="10" y="0"/>
                    <a:pt x="5" y="1"/>
                    <a:pt x="0" y="3"/>
                  </a:cubicBezTo>
                  <a:cubicBezTo>
                    <a:pt x="0" y="69"/>
                    <a:pt x="0" y="69"/>
                    <a:pt x="0" y="69"/>
                  </a:cubicBezTo>
                  <a:lnTo>
                    <a:pt x="43" y="69"/>
                  </a:lnTo>
                  <a:close/>
                </a:path>
              </a:pathLst>
            </a:custGeom>
            <a:solidFill>
              <a:srgbClr val="266B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Oval 9"/>
            <p:cNvSpPr>
              <a:spLocks noChangeArrowheads="1"/>
            </p:cNvSpPr>
            <p:nvPr/>
          </p:nvSpPr>
          <p:spPr bwMode="auto">
            <a:xfrm>
              <a:off x="4230688" y="3935413"/>
              <a:ext cx="211138" cy="211138"/>
            </a:xfrm>
            <a:prstGeom prst="ellipse">
              <a:avLst/>
            </a:pr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4273550" y="3981450"/>
              <a:ext cx="125413" cy="125413"/>
            </a:xfrm>
            <a:prstGeom prst="ellipse">
              <a:avLst/>
            </a:prstGeom>
            <a:solidFill>
              <a:srgbClr val="4147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5364163" y="3595688"/>
              <a:ext cx="1154113" cy="379413"/>
            </a:xfrm>
            <a:custGeom>
              <a:avLst/>
              <a:gdLst>
                <a:gd name="T0" fmla="*/ 317 w 350"/>
                <a:gd name="T1" fmla="*/ 103 h 115"/>
                <a:gd name="T2" fmla="*/ 263 w 350"/>
                <a:gd name="T3" fmla="*/ 45 h 115"/>
                <a:gd name="T4" fmla="*/ 23 w 350"/>
                <a:gd name="T5" fmla="*/ 6 h 115"/>
                <a:gd name="T6" fmla="*/ 2 w 350"/>
                <a:gd name="T7" fmla="*/ 39 h 115"/>
                <a:gd name="T8" fmla="*/ 8 w 350"/>
                <a:gd name="T9" fmla="*/ 112 h 115"/>
                <a:gd name="T10" fmla="*/ 44 w 350"/>
                <a:gd name="T11" fmla="*/ 70 h 115"/>
                <a:gd name="T12" fmla="*/ 286 w 350"/>
                <a:gd name="T13" fmla="*/ 114 h 115"/>
                <a:gd name="T14" fmla="*/ 317 w 350"/>
                <a:gd name="T15" fmla="*/ 10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0" h="115">
                  <a:moveTo>
                    <a:pt x="317" y="103"/>
                  </a:moveTo>
                  <a:cubicBezTo>
                    <a:pt x="317" y="103"/>
                    <a:pt x="350" y="80"/>
                    <a:pt x="263" y="45"/>
                  </a:cubicBezTo>
                  <a:cubicBezTo>
                    <a:pt x="175" y="10"/>
                    <a:pt x="82" y="0"/>
                    <a:pt x="23" y="6"/>
                  </a:cubicBezTo>
                  <a:cubicBezTo>
                    <a:pt x="8" y="8"/>
                    <a:pt x="3" y="35"/>
                    <a:pt x="2" y="39"/>
                  </a:cubicBezTo>
                  <a:cubicBezTo>
                    <a:pt x="2" y="44"/>
                    <a:pt x="8" y="112"/>
                    <a:pt x="8" y="112"/>
                  </a:cubicBezTo>
                  <a:cubicBezTo>
                    <a:pt x="8" y="112"/>
                    <a:pt x="0" y="78"/>
                    <a:pt x="44" y="70"/>
                  </a:cubicBezTo>
                  <a:cubicBezTo>
                    <a:pt x="185" y="42"/>
                    <a:pt x="227" y="111"/>
                    <a:pt x="286" y="114"/>
                  </a:cubicBezTo>
                  <a:cubicBezTo>
                    <a:pt x="316" y="115"/>
                    <a:pt x="317" y="103"/>
                    <a:pt x="317" y="103"/>
                  </a:cubicBezTo>
                  <a:close/>
                </a:path>
              </a:pathLst>
            </a:custGeom>
            <a:solidFill>
              <a:srgbClr val="44A0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5391150" y="3944938"/>
              <a:ext cx="0" cy="20638"/>
            </a:xfrm>
            <a:custGeom>
              <a:avLst/>
              <a:gdLst>
                <a:gd name="T0" fmla="*/ 0 h 6"/>
                <a:gd name="T1" fmla="*/ 6 h 6"/>
                <a:gd name="T2" fmla="*/ 0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">
                  <a:moveTo>
                    <a:pt x="0" y="0"/>
                  </a:moveTo>
                  <a:cubicBezTo>
                    <a:pt x="0" y="4"/>
                    <a:pt x="0" y="6"/>
                    <a:pt x="0" y="6"/>
                  </a:cubicBezTo>
                  <a:cubicBezTo>
                    <a:pt x="0" y="6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E306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5376863" y="3684588"/>
              <a:ext cx="1031875" cy="323850"/>
            </a:xfrm>
            <a:custGeom>
              <a:avLst/>
              <a:gdLst>
                <a:gd name="T0" fmla="*/ 19 w 313"/>
                <a:gd name="T1" fmla="*/ 6 h 98"/>
                <a:gd name="T2" fmla="*/ 259 w 313"/>
                <a:gd name="T3" fmla="*/ 45 h 98"/>
                <a:gd name="T4" fmla="*/ 313 w 313"/>
                <a:gd name="T5" fmla="*/ 77 h 98"/>
                <a:gd name="T6" fmla="*/ 287 w 313"/>
                <a:gd name="T7" fmla="*/ 94 h 98"/>
                <a:gd name="T8" fmla="*/ 40 w 313"/>
                <a:gd name="T9" fmla="*/ 43 h 98"/>
                <a:gd name="T10" fmla="*/ 4 w 313"/>
                <a:gd name="T11" fmla="*/ 79 h 98"/>
                <a:gd name="T12" fmla="*/ 0 w 313"/>
                <a:gd name="T13" fmla="*/ 33 h 98"/>
                <a:gd name="T14" fmla="*/ 19 w 313"/>
                <a:gd name="T15" fmla="*/ 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3" h="98">
                  <a:moveTo>
                    <a:pt x="19" y="6"/>
                  </a:moveTo>
                  <a:cubicBezTo>
                    <a:pt x="78" y="0"/>
                    <a:pt x="171" y="10"/>
                    <a:pt x="259" y="45"/>
                  </a:cubicBezTo>
                  <a:cubicBezTo>
                    <a:pt x="289" y="57"/>
                    <a:pt x="305" y="68"/>
                    <a:pt x="313" y="77"/>
                  </a:cubicBezTo>
                  <a:cubicBezTo>
                    <a:pt x="312" y="80"/>
                    <a:pt x="312" y="98"/>
                    <a:pt x="287" y="94"/>
                  </a:cubicBezTo>
                  <a:cubicBezTo>
                    <a:pt x="229" y="86"/>
                    <a:pt x="181" y="15"/>
                    <a:pt x="40" y="43"/>
                  </a:cubicBezTo>
                  <a:cubicBezTo>
                    <a:pt x="8" y="49"/>
                    <a:pt x="4" y="69"/>
                    <a:pt x="4" y="79"/>
                  </a:cubicBezTo>
                  <a:cubicBezTo>
                    <a:pt x="3" y="69"/>
                    <a:pt x="1" y="49"/>
                    <a:pt x="0" y="33"/>
                  </a:cubicBezTo>
                  <a:cubicBezTo>
                    <a:pt x="2" y="23"/>
                    <a:pt x="7" y="7"/>
                    <a:pt x="19" y="6"/>
                  </a:cubicBezTo>
                  <a:close/>
                </a:path>
              </a:pathLst>
            </a:custGeom>
            <a:solidFill>
              <a:srgbClr val="2F7F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5259388" y="3690938"/>
              <a:ext cx="242888" cy="522288"/>
            </a:xfrm>
            <a:custGeom>
              <a:avLst/>
              <a:gdLst>
                <a:gd name="T0" fmla="*/ 34 w 74"/>
                <a:gd name="T1" fmla="*/ 0 h 158"/>
                <a:gd name="T2" fmla="*/ 9 w 74"/>
                <a:gd name="T3" fmla="*/ 141 h 158"/>
                <a:gd name="T4" fmla="*/ 69 w 74"/>
                <a:gd name="T5" fmla="*/ 143 h 158"/>
                <a:gd name="T6" fmla="*/ 60 w 74"/>
                <a:gd name="T7" fmla="*/ 0 h 158"/>
                <a:gd name="T8" fmla="*/ 34 w 74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58">
                  <a:moveTo>
                    <a:pt x="34" y="0"/>
                  </a:moveTo>
                  <a:cubicBezTo>
                    <a:pt x="34" y="0"/>
                    <a:pt x="0" y="128"/>
                    <a:pt x="9" y="141"/>
                  </a:cubicBezTo>
                  <a:cubicBezTo>
                    <a:pt x="18" y="154"/>
                    <a:pt x="61" y="158"/>
                    <a:pt x="69" y="143"/>
                  </a:cubicBezTo>
                  <a:cubicBezTo>
                    <a:pt x="74" y="134"/>
                    <a:pt x="60" y="0"/>
                    <a:pt x="60" y="0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44A0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5299075" y="4140200"/>
              <a:ext cx="184150" cy="231775"/>
            </a:xfrm>
            <a:custGeom>
              <a:avLst/>
              <a:gdLst>
                <a:gd name="T0" fmla="*/ 43 w 56"/>
                <a:gd name="T1" fmla="*/ 70 h 70"/>
                <a:gd name="T2" fmla="*/ 56 w 56"/>
                <a:gd name="T3" fmla="*/ 40 h 70"/>
                <a:gd name="T4" fmla="*/ 16 w 56"/>
                <a:gd name="T5" fmla="*/ 0 h 70"/>
                <a:gd name="T6" fmla="*/ 0 w 56"/>
                <a:gd name="T7" fmla="*/ 3 h 70"/>
                <a:gd name="T8" fmla="*/ 0 w 56"/>
                <a:gd name="T9" fmla="*/ 70 h 70"/>
                <a:gd name="T10" fmla="*/ 43 w 56"/>
                <a:gd name="T11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70">
                  <a:moveTo>
                    <a:pt x="43" y="70"/>
                  </a:moveTo>
                  <a:cubicBezTo>
                    <a:pt x="51" y="62"/>
                    <a:pt x="56" y="52"/>
                    <a:pt x="56" y="40"/>
                  </a:cubicBezTo>
                  <a:cubicBezTo>
                    <a:pt x="56" y="18"/>
                    <a:pt x="38" y="0"/>
                    <a:pt x="16" y="0"/>
                  </a:cubicBezTo>
                  <a:cubicBezTo>
                    <a:pt x="11" y="0"/>
                    <a:pt x="5" y="1"/>
                    <a:pt x="0" y="3"/>
                  </a:cubicBezTo>
                  <a:cubicBezTo>
                    <a:pt x="0" y="70"/>
                    <a:pt x="0" y="70"/>
                    <a:pt x="0" y="70"/>
                  </a:cubicBezTo>
                  <a:lnTo>
                    <a:pt x="43" y="70"/>
                  </a:lnTo>
                  <a:close/>
                </a:path>
              </a:pathLst>
            </a:custGeom>
            <a:solidFill>
              <a:srgbClr val="266B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16"/>
            <p:cNvSpPr>
              <a:spLocks noChangeArrowheads="1"/>
            </p:cNvSpPr>
            <p:nvPr/>
          </p:nvSpPr>
          <p:spPr bwMode="auto">
            <a:xfrm>
              <a:off x="5219700" y="4183063"/>
              <a:ext cx="207963" cy="207963"/>
            </a:xfrm>
            <a:prstGeom prst="ellipse">
              <a:avLst/>
            </a:pr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17"/>
            <p:cNvSpPr>
              <a:spLocks noChangeArrowheads="1"/>
            </p:cNvSpPr>
            <p:nvPr/>
          </p:nvSpPr>
          <p:spPr bwMode="auto">
            <a:xfrm>
              <a:off x="5262563" y="4229100"/>
              <a:ext cx="122238" cy="122238"/>
            </a:xfrm>
            <a:prstGeom prst="ellipse">
              <a:avLst/>
            </a:prstGeom>
            <a:solidFill>
              <a:srgbClr val="4147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5299075" y="3265488"/>
              <a:ext cx="236538" cy="415925"/>
            </a:xfrm>
            <a:custGeom>
              <a:avLst/>
              <a:gdLst>
                <a:gd name="T0" fmla="*/ 72 w 72"/>
                <a:gd name="T1" fmla="*/ 111 h 126"/>
                <a:gd name="T2" fmla="*/ 36 w 72"/>
                <a:gd name="T3" fmla="*/ 126 h 126"/>
                <a:gd name="T4" fmla="*/ 36 w 72"/>
                <a:gd name="T5" fmla="*/ 126 h 126"/>
                <a:gd name="T6" fmla="*/ 0 w 72"/>
                <a:gd name="T7" fmla="*/ 111 h 126"/>
                <a:gd name="T8" fmla="*/ 0 w 72"/>
                <a:gd name="T9" fmla="*/ 14 h 126"/>
                <a:gd name="T10" fmla="*/ 36 w 72"/>
                <a:gd name="T11" fmla="*/ 0 h 126"/>
                <a:gd name="T12" fmla="*/ 36 w 72"/>
                <a:gd name="T13" fmla="*/ 0 h 126"/>
                <a:gd name="T14" fmla="*/ 72 w 72"/>
                <a:gd name="T15" fmla="*/ 14 h 126"/>
                <a:gd name="T16" fmla="*/ 72 w 72"/>
                <a:gd name="T17" fmla="*/ 11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26">
                  <a:moveTo>
                    <a:pt x="72" y="111"/>
                  </a:moveTo>
                  <a:cubicBezTo>
                    <a:pt x="72" y="119"/>
                    <a:pt x="56" y="126"/>
                    <a:pt x="36" y="126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16" y="126"/>
                    <a:pt x="0" y="119"/>
                    <a:pt x="0" y="11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1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6" y="0"/>
                    <a:pt x="72" y="6"/>
                    <a:pt x="72" y="14"/>
                  </a:cubicBezTo>
                  <a:lnTo>
                    <a:pt x="72" y="111"/>
                  </a:lnTo>
                  <a:close/>
                </a:path>
              </a:pathLst>
            </a:custGeom>
            <a:solidFill>
              <a:srgbClr val="44A0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5299075" y="3265488"/>
              <a:ext cx="236538" cy="412750"/>
            </a:xfrm>
            <a:custGeom>
              <a:avLst/>
              <a:gdLst>
                <a:gd name="T0" fmla="*/ 36 w 72"/>
                <a:gd name="T1" fmla="*/ 0 h 125"/>
                <a:gd name="T2" fmla="*/ 0 w 72"/>
                <a:gd name="T3" fmla="*/ 14 h 125"/>
                <a:gd name="T4" fmla="*/ 0 w 72"/>
                <a:gd name="T5" fmla="*/ 21 h 125"/>
                <a:gd name="T6" fmla="*/ 32 w 72"/>
                <a:gd name="T7" fmla="*/ 45 h 125"/>
                <a:gd name="T8" fmla="*/ 44 w 72"/>
                <a:gd name="T9" fmla="*/ 125 h 125"/>
                <a:gd name="T10" fmla="*/ 72 w 72"/>
                <a:gd name="T11" fmla="*/ 111 h 125"/>
                <a:gd name="T12" fmla="*/ 72 w 72"/>
                <a:gd name="T13" fmla="*/ 14 h 125"/>
                <a:gd name="T14" fmla="*/ 36 w 72"/>
                <a:gd name="T1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25">
                  <a:moveTo>
                    <a:pt x="36" y="0"/>
                  </a:moveTo>
                  <a:cubicBezTo>
                    <a:pt x="16" y="0"/>
                    <a:pt x="0" y="6"/>
                    <a:pt x="0" y="1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0" y="26"/>
                    <a:pt x="21" y="29"/>
                    <a:pt x="32" y="45"/>
                  </a:cubicBezTo>
                  <a:cubicBezTo>
                    <a:pt x="44" y="62"/>
                    <a:pt x="40" y="96"/>
                    <a:pt x="44" y="125"/>
                  </a:cubicBezTo>
                  <a:cubicBezTo>
                    <a:pt x="60" y="124"/>
                    <a:pt x="72" y="118"/>
                    <a:pt x="72" y="111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6"/>
                    <a:pt x="56" y="0"/>
                    <a:pt x="36" y="0"/>
                  </a:cubicBezTo>
                  <a:close/>
                </a:path>
              </a:pathLst>
            </a:custGeom>
            <a:solidFill>
              <a:srgbClr val="2F7F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0"/>
            <p:cNvSpPr>
              <a:spLocks noChangeArrowheads="1"/>
            </p:cNvSpPr>
            <p:nvPr/>
          </p:nvSpPr>
          <p:spPr bwMode="auto">
            <a:xfrm>
              <a:off x="5299075" y="3265488"/>
              <a:ext cx="236538" cy="92075"/>
            </a:xfrm>
            <a:prstGeom prst="ellipse">
              <a:avLst/>
            </a:prstGeom>
            <a:solidFill>
              <a:srgbClr val="2F7F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5318125" y="3167063"/>
              <a:ext cx="198438" cy="174625"/>
            </a:xfrm>
            <a:custGeom>
              <a:avLst/>
              <a:gdLst>
                <a:gd name="T0" fmla="*/ 60 w 60"/>
                <a:gd name="T1" fmla="*/ 41 h 53"/>
                <a:gd name="T2" fmla="*/ 30 w 60"/>
                <a:gd name="T3" fmla="*/ 53 h 53"/>
                <a:gd name="T4" fmla="*/ 30 w 60"/>
                <a:gd name="T5" fmla="*/ 53 h 53"/>
                <a:gd name="T6" fmla="*/ 0 w 60"/>
                <a:gd name="T7" fmla="*/ 41 h 53"/>
                <a:gd name="T8" fmla="*/ 0 w 60"/>
                <a:gd name="T9" fmla="*/ 12 h 53"/>
                <a:gd name="T10" fmla="*/ 30 w 60"/>
                <a:gd name="T11" fmla="*/ 0 h 53"/>
                <a:gd name="T12" fmla="*/ 30 w 60"/>
                <a:gd name="T13" fmla="*/ 0 h 53"/>
                <a:gd name="T14" fmla="*/ 60 w 60"/>
                <a:gd name="T15" fmla="*/ 12 h 53"/>
                <a:gd name="T16" fmla="*/ 60 w 60"/>
                <a:gd name="T17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53">
                  <a:moveTo>
                    <a:pt x="60" y="41"/>
                  </a:moveTo>
                  <a:cubicBezTo>
                    <a:pt x="60" y="48"/>
                    <a:pt x="47" y="53"/>
                    <a:pt x="30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14" y="53"/>
                    <a:pt x="0" y="48"/>
                    <a:pt x="0" y="4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14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7" y="0"/>
                    <a:pt x="60" y="5"/>
                    <a:pt x="60" y="12"/>
                  </a:cubicBezTo>
                  <a:lnTo>
                    <a:pt x="60" y="41"/>
                  </a:lnTo>
                  <a:close/>
                </a:path>
              </a:pathLst>
            </a:custGeom>
            <a:solidFill>
              <a:srgbClr val="44A0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2"/>
            <p:cNvSpPr>
              <a:spLocks noChangeArrowheads="1"/>
            </p:cNvSpPr>
            <p:nvPr/>
          </p:nvSpPr>
          <p:spPr bwMode="auto">
            <a:xfrm>
              <a:off x="5318125" y="3167063"/>
              <a:ext cx="198438" cy="74613"/>
            </a:xfrm>
            <a:prstGeom prst="ellipse">
              <a:avLst/>
            </a:prstGeom>
            <a:solidFill>
              <a:srgbClr val="2F7F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5348288" y="2751138"/>
              <a:ext cx="138113" cy="477838"/>
            </a:xfrm>
            <a:custGeom>
              <a:avLst/>
              <a:gdLst>
                <a:gd name="T0" fmla="*/ 42 w 42"/>
                <a:gd name="T1" fmla="*/ 137 h 145"/>
                <a:gd name="T2" fmla="*/ 21 w 42"/>
                <a:gd name="T3" fmla="*/ 145 h 145"/>
                <a:gd name="T4" fmla="*/ 21 w 42"/>
                <a:gd name="T5" fmla="*/ 145 h 145"/>
                <a:gd name="T6" fmla="*/ 0 w 42"/>
                <a:gd name="T7" fmla="*/ 137 h 145"/>
                <a:gd name="T8" fmla="*/ 0 w 42"/>
                <a:gd name="T9" fmla="*/ 8 h 145"/>
                <a:gd name="T10" fmla="*/ 21 w 42"/>
                <a:gd name="T11" fmla="*/ 0 h 145"/>
                <a:gd name="T12" fmla="*/ 21 w 42"/>
                <a:gd name="T13" fmla="*/ 0 h 145"/>
                <a:gd name="T14" fmla="*/ 42 w 42"/>
                <a:gd name="T15" fmla="*/ 8 h 145"/>
                <a:gd name="T16" fmla="*/ 42 w 42"/>
                <a:gd name="T17" fmla="*/ 13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45">
                  <a:moveTo>
                    <a:pt x="42" y="137"/>
                  </a:moveTo>
                  <a:cubicBezTo>
                    <a:pt x="42" y="141"/>
                    <a:pt x="33" y="145"/>
                    <a:pt x="21" y="145"/>
                  </a:cubicBezTo>
                  <a:cubicBezTo>
                    <a:pt x="21" y="145"/>
                    <a:pt x="21" y="145"/>
                    <a:pt x="21" y="145"/>
                  </a:cubicBezTo>
                  <a:cubicBezTo>
                    <a:pt x="10" y="145"/>
                    <a:pt x="0" y="141"/>
                    <a:pt x="0" y="13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10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33" y="0"/>
                    <a:pt x="42" y="4"/>
                    <a:pt x="42" y="8"/>
                  </a:cubicBezTo>
                  <a:lnTo>
                    <a:pt x="42" y="137"/>
                  </a:lnTo>
                  <a:close/>
                </a:path>
              </a:pathLst>
            </a:custGeom>
            <a:solidFill>
              <a:srgbClr val="44A0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5348288" y="2751138"/>
              <a:ext cx="138113" cy="471488"/>
            </a:xfrm>
            <a:custGeom>
              <a:avLst/>
              <a:gdLst>
                <a:gd name="T0" fmla="*/ 21 w 42"/>
                <a:gd name="T1" fmla="*/ 0 h 143"/>
                <a:gd name="T2" fmla="*/ 0 w 42"/>
                <a:gd name="T3" fmla="*/ 8 h 143"/>
                <a:gd name="T4" fmla="*/ 0 w 42"/>
                <a:gd name="T5" fmla="*/ 36 h 143"/>
                <a:gd name="T6" fmla="*/ 21 w 42"/>
                <a:gd name="T7" fmla="*/ 66 h 143"/>
                <a:gd name="T8" fmla="*/ 34 w 42"/>
                <a:gd name="T9" fmla="*/ 143 h 143"/>
                <a:gd name="T10" fmla="*/ 42 w 42"/>
                <a:gd name="T11" fmla="*/ 137 h 143"/>
                <a:gd name="T12" fmla="*/ 42 w 42"/>
                <a:gd name="T13" fmla="*/ 8 h 143"/>
                <a:gd name="T14" fmla="*/ 21 w 42"/>
                <a:gd name="T15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143">
                  <a:moveTo>
                    <a:pt x="21" y="0"/>
                  </a:moveTo>
                  <a:cubicBezTo>
                    <a:pt x="10" y="0"/>
                    <a:pt x="0" y="4"/>
                    <a:pt x="0" y="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1" y="42"/>
                    <a:pt x="18" y="50"/>
                    <a:pt x="21" y="66"/>
                  </a:cubicBezTo>
                  <a:cubicBezTo>
                    <a:pt x="24" y="83"/>
                    <a:pt x="29" y="115"/>
                    <a:pt x="34" y="143"/>
                  </a:cubicBezTo>
                  <a:cubicBezTo>
                    <a:pt x="39" y="142"/>
                    <a:pt x="42" y="139"/>
                    <a:pt x="42" y="137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4"/>
                    <a:pt x="33" y="0"/>
                    <a:pt x="21" y="0"/>
                  </a:cubicBezTo>
                  <a:close/>
                </a:path>
              </a:pathLst>
            </a:custGeom>
            <a:solidFill>
              <a:srgbClr val="2F7F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4371975" y="1757363"/>
              <a:ext cx="358775" cy="914400"/>
            </a:xfrm>
            <a:custGeom>
              <a:avLst/>
              <a:gdLst>
                <a:gd name="T0" fmla="*/ 95 w 109"/>
                <a:gd name="T1" fmla="*/ 1 h 277"/>
                <a:gd name="T2" fmla="*/ 3 w 109"/>
                <a:gd name="T3" fmla="*/ 101 h 277"/>
                <a:gd name="T4" fmla="*/ 57 w 109"/>
                <a:gd name="T5" fmla="*/ 253 h 277"/>
                <a:gd name="T6" fmla="*/ 108 w 109"/>
                <a:gd name="T7" fmla="*/ 266 h 277"/>
                <a:gd name="T8" fmla="*/ 84 w 109"/>
                <a:gd name="T9" fmla="*/ 235 h 277"/>
                <a:gd name="T10" fmla="*/ 36 w 109"/>
                <a:gd name="T11" fmla="*/ 115 h 277"/>
                <a:gd name="T12" fmla="*/ 106 w 109"/>
                <a:gd name="T13" fmla="*/ 46 h 277"/>
                <a:gd name="T14" fmla="*/ 95 w 109"/>
                <a:gd name="T15" fmla="*/ 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277">
                  <a:moveTo>
                    <a:pt x="95" y="1"/>
                  </a:moveTo>
                  <a:cubicBezTo>
                    <a:pt x="77" y="0"/>
                    <a:pt x="0" y="70"/>
                    <a:pt x="3" y="101"/>
                  </a:cubicBezTo>
                  <a:cubicBezTo>
                    <a:pt x="6" y="132"/>
                    <a:pt x="32" y="226"/>
                    <a:pt x="57" y="253"/>
                  </a:cubicBezTo>
                  <a:cubicBezTo>
                    <a:pt x="78" y="277"/>
                    <a:pt x="107" y="274"/>
                    <a:pt x="108" y="266"/>
                  </a:cubicBezTo>
                  <a:cubicBezTo>
                    <a:pt x="109" y="257"/>
                    <a:pt x="90" y="242"/>
                    <a:pt x="84" y="235"/>
                  </a:cubicBezTo>
                  <a:cubicBezTo>
                    <a:pt x="71" y="221"/>
                    <a:pt x="43" y="150"/>
                    <a:pt x="36" y="115"/>
                  </a:cubicBezTo>
                  <a:cubicBezTo>
                    <a:pt x="29" y="77"/>
                    <a:pt x="108" y="62"/>
                    <a:pt x="106" y="46"/>
                  </a:cubicBezTo>
                  <a:cubicBezTo>
                    <a:pt x="104" y="30"/>
                    <a:pt x="95" y="1"/>
                    <a:pt x="95" y="1"/>
                  </a:cubicBezTo>
                  <a:close/>
                </a:path>
              </a:pathLst>
            </a:custGeom>
            <a:solidFill>
              <a:srgbClr val="44A0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4362450" y="1700213"/>
              <a:ext cx="468313" cy="449263"/>
            </a:xfrm>
            <a:custGeom>
              <a:avLst/>
              <a:gdLst>
                <a:gd name="T0" fmla="*/ 49 w 142"/>
                <a:gd name="T1" fmla="*/ 120 h 136"/>
                <a:gd name="T2" fmla="*/ 11 w 142"/>
                <a:gd name="T3" fmla="*/ 121 h 136"/>
                <a:gd name="T4" fmla="*/ 11 w 142"/>
                <a:gd name="T5" fmla="*/ 121 h 136"/>
                <a:gd name="T6" fmla="*/ 16 w 142"/>
                <a:gd name="T7" fmla="*/ 82 h 136"/>
                <a:gd name="T8" fmla="*/ 92 w 142"/>
                <a:gd name="T9" fmla="*/ 10 h 136"/>
                <a:gd name="T10" fmla="*/ 130 w 142"/>
                <a:gd name="T11" fmla="*/ 23 h 136"/>
                <a:gd name="T12" fmla="*/ 130 w 142"/>
                <a:gd name="T13" fmla="*/ 23 h 136"/>
                <a:gd name="T14" fmla="*/ 125 w 142"/>
                <a:gd name="T15" fmla="*/ 62 h 136"/>
                <a:gd name="T16" fmla="*/ 49 w 142"/>
                <a:gd name="T17" fmla="*/ 12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36">
                  <a:moveTo>
                    <a:pt x="49" y="120"/>
                  </a:moveTo>
                  <a:cubicBezTo>
                    <a:pt x="35" y="136"/>
                    <a:pt x="21" y="133"/>
                    <a:pt x="11" y="121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2" y="110"/>
                    <a:pt x="0" y="102"/>
                    <a:pt x="16" y="82"/>
                  </a:cubicBezTo>
                  <a:cubicBezTo>
                    <a:pt x="31" y="62"/>
                    <a:pt x="76" y="20"/>
                    <a:pt x="92" y="10"/>
                  </a:cubicBezTo>
                  <a:cubicBezTo>
                    <a:pt x="107" y="0"/>
                    <a:pt x="120" y="11"/>
                    <a:pt x="130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9" y="34"/>
                    <a:pt x="142" y="54"/>
                    <a:pt x="125" y="62"/>
                  </a:cubicBezTo>
                  <a:cubicBezTo>
                    <a:pt x="109" y="69"/>
                    <a:pt x="62" y="105"/>
                    <a:pt x="49" y="120"/>
                  </a:cubicBezTo>
                  <a:close/>
                </a:path>
              </a:pathLst>
            </a:custGeom>
            <a:solidFill>
              <a:srgbClr val="E45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6175375" y="1757363"/>
              <a:ext cx="355600" cy="914400"/>
            </a:xfrm>
            <a:custGeom>
              <a:avLst/>
              <a:gdLst>
                <a:gd name="T0" fmla="*/ 14 w 108"/>
                <a:gd name="T1" fmla="*/ 1 h 277"/>
                <a:gd name="T2" fmla="*/ 105 w 108"/>
                <a:gd name="T3" fmla="*/ 101 h 277"/>
                <a:gd name="T4" fmla="*/ 52 w 108"/>
                <a:gd name="T5" fmla="*/ 253 h 277"/>
                <a:gd name="T6" fmla="*/ 1 w 108"/>
                <a:gd name="T7" fmla="*/ 266 h 277"/>
                <a:gd name="T8" fmla="*/ 25 w 108"/>
                <a:gd name="T9" fmla="*/ 235 h 277"/>
                <a:gd name="T10" fmla="*/ 72 w 108"/>
                <a:gd name="T11" fmla="*/ 115 h 277"/>
                <a:gd name="T12" fmla="*/ 3 w 108"/>
                <a:gd name="T13" fmla="*/ 46 h 277"/>
                <a:gd name="T14" fmla="*/ 14 w 108"/>
                <a:gd name="T15" fmla="*/ 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" h="277">
                  <a:moveTo>
                    <a:pt x="14" y="1"/>
                  </a:moveTo>
                  <a:cubicBezTo>
                    <a:pt x="32" y="0"/>
                    <a:pt x="108" y="70"/>
                    <a:pt x="105" y="101"/>
                  </a:cubicBezTo>
                  <a:cubicBezTo>
                    <a:pt x="103" y="132"/>
                    <a:pt x="77" y="226"/>
                    <a:pt x="52" y="253"/>
                  </a:cubicBezTo>
                  <a:cubicBezTo>
                    <a:pt x="30" y="277"/>
                    <a:pt x="2" y="274"/>
                    <a:pt x="1" y="266"/>
                  </a:cubicBezTo>
                  <a:cubicBezTo>
                    <a:pt x="0" y="257"/>
                    <a:pt x="18" y="242"/>
                    <a:pt x="25" y="235"/>
                  </a:cubicBezTo>
                  <a:cubicBezTo>
                    <a:pt x="37" y="221"/>
                    <a:pt x="66" y="150"/>
                    <a:pt x="72" y="115"/>
                  </a:cubicBezTo>
                  <a:cubicBezTo>
                    <a:pt x="79" y="77"/>
                    <a:pt x="1" y="62"/>
                    <a:pt x="3" y="46"/>
                  </a:cubicBezTo>
                  <a:cubicBezTo>
                    <a:pt x="5" y="30"/>
                    <a:pt x="14" y="1"/>
                    <a:pt x="14" y="1"/>
                  </a:cubicBezTo>
                  <a:close/>
                </a:path>
              </a:pathLst>
            </a:custGeom>
            <a:solidFill>
              <a:srgbClr val="44A0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6076950" y="1700213"/>
              <a:ext cx="468313" cy="449263"/>
            </a:xfrm>
            <a:custGeom>
              <a:avLst/>
              <a:gdLst>
                <a:gd name="T0" fmla="*/ 93 w 142"/>
                <a:gd name="T1" fmla="*/ 120 h 136"/>
                <a:gd name="T2" fmla="*/ 130 w 142"/>
                <a:gd name="T3" fmla="*/ 121 h 136"/>
                <a:gd name="T4" fmla="*/ 130 w 142"/>
                <a:gd name="T5" fmla="*/ 121 h 136"/>
                <a:gd name="T6" fmla="*/ 126 w 142"/>
                <a:gd name="T7" fmla="*/ 82 h 136"/>
                <a:gd name="T8" fmla="*/ 50 w 142"/>
                <a:gd name="T9" fmla="*/ 10 h 136"/>
                <a:gd name="T10" fmla="*/ 12 w 142"/>
                <a:gd name="T11" fmla="*/ 23 h 136"/>
                <a:gd name="T12" fmla="*/ 12 w 142"/>
                <a:gd name="T13" fmla="*/ 23 h 136"/>
                <a:gd name="T14" fmla="*/ 16 w 142"/>
                <a:gd name="T15" fmla="*/ 62 h 136"/>
                <a:gd name="T16" fmla="*/ 93 w 142"/>
                <a:gd name="T17" fmla="*/ 12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36">
                  <a:moveTo>
                    <a:pt x="93" y="120"/>
                  </a:moveTo>
                  <a:cubicBezTo>
                    <a:pt x="107" y="136"/>
                    <a:pt x="121" y="133"/>
                    <a:pt x="130" y="121"/>
                  </a:cubicBezTo>
                  <a:cubicBezTo>
                    <a:pt x="130" y="121"/>
                    <a:pt x="130" y="121"/>
                    <a:pt x="130" y="121"/>
                  </a:cubicBezTo>
                  <a:cubicBezTo>
                    <a:pt x="140" y="110"/>
                    <a:pt x="142" y="102"/>
                    <a:pt x="126" y="82"/>
                  </a:cubicBezTo>
                  <a:cubicBezTo>
                    <a:pt x="110" y="62"/>
                    <a:pt x="66" y="20"/>
                    <a:pt x="50" y="10"/>
                  </a:cubicBezTo>
                  <a:cubicBezTo>
                    <a:pt x="35" y="0"/>
                    <a:pt x="22" y="11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3" y="34"/>
                    <a:pt x="0" y="54"/>
                    <a:pt x="16" y="62"/>
                  </a:cubicBezTo>
                  <a:cubicBezTo>
                    <a:pt x="33" y="69"/>
                    <a:pt x="79" y="105"/>
                    <a:pt x="93" y="120"/>
                  </a:cubicBezTo>
                  <a:close/>
                </a:path>
              </a:pathLst>
            </a:custGeom>
            <a:solidFill>
              <a:srgbClr val="E45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>
              <a:off x="4546600" y="2328863"/>
              <a:ext cx="1741488" cy="508000"/>
            </a:xfrm>
            <a:custGeom>
              <a:avLst/>
              <a:gdLst>
                <a:gd name="T0" fmla="*/ 517 w 528"/>
                <a:gd name="T1" fmla="*/ 21 h 154"/>
                <a:gd name="T2" fmla="*/ 434 w 528"/>
                <a:gd name="T3" fmla="*/ 56 h 154"/>
                <a:gd name="T4" fmla="*/ 264 w 528"/>
                <a:gd name="T5" fmla="*/ 61 h 154"/>
                <a:gd name="T6" fmla="*/ 94 w 528"/>
                <a:gd name="T7" fmla="*/ 56 h 154"/>
                <a:gd name="T8" fmla="*/ 11 w 528"/>
                <a:gd name="T9" fmla="*/ 24 h 154"/>
                <a:gd name="T10" fmla="*/ 10 w 528"/>
                <a:gd name="T11" fmla="*/ 110 h 154"/>
                <a:gd name="T12" fmla="*/ 266 w 528"/>
                <a:gd name="T13" fmla="*/ 154 h 154"/>
                <a:gd name="T14" fmla="*/ 518 w 528"/>
                <a:gd name="T15" fmla="*/ 110 h 154"/>
                <a:gd name="T16" fmla="*/ 517 w 528"/>
                <a:gd name="T17" fmla="*/ 2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8" h="154">
                  <a:moveTo>
                    <a:pt x="517" y="21"/>
                  </a:moveTo>
                  <a:cubicBezTo>
                    <a:pt x="498" y="0"/>
                    <a:pt x="434" y="56"/>
                    <a:pt x="434" y="56"/>
                  </a:cubicBezTo>
                  <a:cubicBezTo>
                    <a:pt x="264" y="61"/>
                    <a:pt x="264" y="61"/>
                    <a:pt x="264" y="61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4" y="56"/>
                    <a:pt x="31" y="3"/>
                    <a:pt x="11" y="24"/>
                  </a:cubicBezTo>
                  <a:cubicBezTo>
                    <a:pt x="0" y="35"/>
                    <a:pt x="1" y="106"/>
                    <a:pt x="10" y="110"/>
                  </a:cubicBezTo>
                  <a:cubicBezTo>
                    <a:pt x="21" y="116"/>
                    <a:pt x="71" y="154"/>
                    <a:pt x="266" y="154"/>
                  </a:cubicBezTo>
                  <a:cubicBezTo>
                    <a:pt x="424" y="154"/>
                    <a:pt x="507" y="116"/>
                    <a:pt x="518" y="110"/>
                  </a:cubicBezTo>
                  <a:cubicBezTo>
                    <a:pt x="527" y="106"/>
                    <a:pt x="528" y="33"/>
                    <a:pt x="517" y="21"/>
                  </a:cubicBezTo>
                  <a:close/>
                </a:path>
              </a:pathLst>
            </a:custGeom>
            <a:solidFill>
              <a:srgbClr val="E45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auto">
            <a:xfrm>
              <a:off x="4556125" y="2328863"/>
              <a:ext cx="1731963" cy="438150"/>
            </a:xfrm>
            <a:custGeom>
              <a:avLst/>
              <a:gdLst>
                <a:gd name="T0" fmla="*/ 514 w 525"/>
                <a:gd name="T1" fmla="*/ 21 h 133"/>
                <a:gd name="T2" fmla="*/ 431 w 525"/>
                <a:gd name="T3" fmla="*/ 56 h 133"/>
                <a:gd name="T4" fmla="*/ 261 w 525"/>
                <a:gd name="T5" fmla="*/ 61 h 133"/>
                <a:gd name="T6" fmla="*/ 91 w 525"/>
                <a:gd name="T7" fmla="*/ 56 h 133"/>
                <a:gd name="T8" fmla="*/ 8 w 525"/>
                <a:gd name="T9" fmla="*/ 24 h 133"/>
                <a:gd name="T10" fmla="*/ 0 w 525"/>
                <a:gd name="T11" fmla="*/ 68 h 133"/>
                <a:gd name="T12" fmla="*/ 166 w 525"/>
                <a:gd name="T13" fmla="*/ 102 h 133"/>
                <a:gd name="T14" fmla="*/ 449 w 525"/>
                <a:gd name="T15" fmla="*/ 133 h 133"/>
                <a:gd name="T16" fmla="*/ 515 w 525"/>
                <a:gd name="T17" fmla="*/ 110 h 133"/>
                <a:gd name="T18" fmla="*/ 514 w 525"/>
                <a:gd name="T19" fmla="*/ 2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5" h="133">
                  <a:moveTo>
                    <a:pt x="514" y="21"/>
                  </a:moveTo>
                  <a:cubicBezTo>
                    <a:pt x="495" y="0"/>
                    <a:pt x="431" y="56"/>
                    <a:pt x="431" y="56"/>
                  </a:cubicBezTo>
                  <a:cubicBezTo>
                    <a:pt x="261" y="61"/>
                    <a:pt x="261" y="61"/>
                    <a:pt x="261" y="61"/>
                  </a:cubicBezTo>
                  <a:cubicBezTo>
                    <a:pt x="91" y="56"/>
                    <a:pt x="91" y="56"/>
                    <a:pt x="91" y="56"/>
                  </a:cubicBezTo>
                  <a:cubicBezTo>
                    <a:pt x="91" y="56"/>
                    <a:pt x="28" y="3"/>
                    <a:pt x="8" y="24"/>
                  </a:cubicBezTo>
                  <a:cubicBezTo>
                    <a:pt x="3" y="29"/>
                    <a:pt x="0" y="49"/>
                    <a:pt x="0" y="68"/>
                  </a:cubicBezTo>
                  <a:cubicBezTo>
                    <a:pt x="40" y="82"/>
                    <a:pt x="96" y="97"/>
                    <a:pt x="166" y="102"/>
                  </a:cubicBezTo>
                  <a:cubicBezTo>
                    <a:pt x="334" y="114"/>
                    <a:pt x="390" y="92"/>
                    <a:pt x="449" y="133"/>
                  </a:cubicBezTo>
                  <a:cubicBezTo>
                    <a:pt x="488" y="123"/>
                    <a:pt x="510" y="113"/>
                    <a:pt x="515" y="110"/>
                  </a:cubicBezTo>
                  <a:cubicBezTo>
                    <a:pt x="524" y="106"/>
                    <a:pt x="525" y="33"/>
                    <a:pt x="514" y="21"/>
                  </a:cubicBezTo>
                  <a:close/>
                </a:path>
              </a:pathLst>
            </a:custGeom>
            <a:solidFill>
              <a:srgbClr val="C93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auto">
            <a:xfrm>
              <a:off x="4549775" y="2238375"/>
              <a:ext cx="1735138" cy="333375"/>
            </a:xfrm>
            <a:custGeom>
              <a:avLst/>
              <a:gdLst>
                <a:gd name="T0" fmla="*/ 498 w 526"/>
                <a:gd name="T1" fmla="*/ 21 h 101"/>
                <a:gd name="T2" fmla="*/ 433 w 526"/>
                <a:gd name="T3" fmla="*/ 9 h 101"/>
                <a:gd name="T4" fmla="*/ 263 w 526"/>
                <a:gd name="T5" fmla="*/ 14 h 101"/>
                <a:gd name="T6" fmla="*/ 93 w 526"/>
                <a:gd name="T7" fmla="*/ 9 h 101"/>
                <a:gd name="T8" fmla="*/ 29 w 526"/>
                <a:gd name="T9" fmla="*/ 21 h 101"/>
                <a:gd name="T10" fmla="*/ 9 w 526"/>
                <a:gd name="T11" fmla="*/ 64 h 101"/>
                <a:gd name="T12" fmla="*/ 265 w 526"/>
                <a:gd name="T13" fmla="*/ 101 h 101"/>
                <a:gd name="T14" fmla="*/ 517 w 526"/>
                <a:gd name="T15" fmla="*/ 64 h 101"/>
                <a:gd name="T16" fmla="*/ 498 w 526"/>
                <a:gd name="T17" fmla="*/ 2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101">
                  <a:moveTo>
                    <a:pt x="498" y="21"/>
                  </a:moveTo>
                  <a:cubicBezTo>
                    <a:pt x="478" y="0"/>
                    <a:pt x="433" y="9"/>
                    <a:pt x="433" y="9"/>
                  </a:cubicBezTo>
                  <a:cubicBezTo>
                    <a:pt x="263" y="14"/>
                    <a:pt x="263" y="14"/>
                    <a:pt x="263" y="14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3" y="9"/>
                    <a:pt x="48" y="0"/>
                    <a:pt x="29" y="21"/>
                  </a:cubicBezTo>
                  <a:cubicBezTo>
                    <a:pt x="18" y="33"/>
                    <a:pt x="0" y="59"/>
                    <a:pt x="9" y="64"/>
                  </a:cubicBezTo>
                  <a:cubicBezTo>
                    <a:pt x="20" y="70"/>
                    <a:pt x="70" y="101"/>
                    <a:pt x="265" y="101"/>
                  </a:cubicBezTo>
                  <a:cubicBezTo>
                    <a:pt x="423" y="101"/>
                    <a:pt x="506" y="70"/>
                    <a:pt x="517" y="64"/>
                  </a:cubicBezTo>
                  <a:cubicBezTo>
                    <a:pt x="526" y="59"/>
                    <a:pt x="509" y="33"/>
                    <a:pt x="498" y="21"/>
                  </a:cubicBezTo>
                  <a:close/>
                </a:path>
              </a:pathLst>
            </a:custGeom>
            <a:solidFill>
              <a:srgbClr val="F8A1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auto">
            <a:xfrm>
              <a:off x="4738688" y="2252663"/>
              <a:ext cx="1347788" cy="227013"/>
            </a:xfrm>
            <a:custGeom>
              <a:avLst/>
              <a:gdLst>
                <a:gd name="T0" fmla="*/ 387 w 409"/>
                <a:gd name="T1" fmla="*/ 14 h 69"/>
                <a:gd name="T2" fmla="*/ 337 w 409"/>
                <a:gd name="T3" fmla="*/ 6 h 69"/>
                <a:gd name="T4" fmla="*/ 205 w 409"/>
                <a:gd name="T5" fmla="*/ 10 h 69"/>
                <a:gd name="T6" fmla="*/ 72 w 409"/>
                <a:gd name="T7" fmla="*/ 6 h 69"/>
                <a:gd name="T8" fmla="*/ 22 w 409"/>
                <a:gd name="T9" fmla="*/ 14 h 69"/>
                <a:gd name="T10" fmla="*/ 7 w 409"/>
                <a:gd name="T11" fmla="*/ 44 h 69"/>
                <a:gd name="T12" fmla="*/ 206 w 409"/>
                <a:gd name="T13" fmla="*/ 69 h 69"/>
                <a:gd name="T14" fmla="*/ 402 w 409"/>
                <a:gd name="T15" fmla="*/ 44 h 69"/>
                <a:gd name="T16" fmla="*/ 387 w 409"/>
                <a:gd name="T17" fmla="*/ 1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9" h="69">
                  <a:moveTo>
                    <a:pt x="387" y="14"/>
                  </a:moveTo>
                  <a:cubicBezTo>
                    <a:pt x="372" y="0"/>
                    <a:pt x="337" y="6"/>
                    <a:pt x="337" y="6"/>
                  </a:cubicBezTo>
                  <a:cubicBezTo>
                    <a:pt x="205" y="10"/>
                    <a:pt x="205" y="10"/>
                    <a:pt x="205" y="10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2" y="6"/>
                    <a:pt x="37" y="0"/>
                    <a:pt x="22" y="14"/>
                  </a:cubicBezTo>
                  <a:cubicBezTo>
                    <a:pt x="14" y="22"/>
                    <a:pt x="0" y="41"/>
                    <a:pt x="7" y="44"/>
                  </a:cubicBezTo>
                  <a:cubicBezTo>
                    <a:pt x="16" y="48"/>
                    <a:pt x="54" y="69"/>
                    <a:pt x="206" y="69"/>
                  </a:cubicBezTo>
                  <a:cubicBezTo>
                    <a:pt x="329" y="69"/>
                    <a:pt x="394" y="48"/>
                    <a:pt x="402" y="44"/>
                  </a:cubicBezTo>
                  <a:cubicBezTo>
                    <a:pt x="409" y="41"/>
                    <a:pt x="396" y="22"/>
                    <a:pt x="387" y="14"/>
                  </a:cubicBezTo>
                  <a:close/>
                </a:path>
              </a:pathLst>
            </a:custGeom>
            <a:solidFill>
              <a:srgbClr val="EF9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>
              <a:off x="4635500" y="558800"/>
              <a:ext cx="1631950" cy="1746250"/>
            </a:xfrm>
            <a:custGeom>
              <a:avLst/>
              <a:gdLst>
                <a:gd name="T0" fmla="*/ 446 w 495"/>
                <a:gd name="T1" fmla="*/ 87 h 529"/>
                <a:gd name="T2" fmla="*/ 358 w 495"/>
                <a:gd name="T3" fmla="*/ 5 h 529"/>
                <a:gd name="T4" fmla="*/ 247 w 495"/>
                <a:gd name="T5" fmla="*/ 0 h 529"/>
                <a:gd name="T6" fmla="*/ 137 w 495"/>
                <a:gd name="T7" fmla="*/ 5 h 529"/>
                <a:gd name="T8" fmla="*/ 49 w 495"/>
                <a:gd name="T9" fmla="*/ 87 h 529"/>
                <a:gd name="T10" fmla="*/ 10 w 495"/>
                <a:gd name="T11" fmla="*/ 436 h 529"/>
                <a:gd name="T12" fmla="*/ 127 w 495"/>
                <a:gd name="T13" fmla="*/ 529 h 529"/>
                <a:gd name="T14" fmla="*/ 240 w 495"/>
                <a:gd name="T15" fmla="*/ 529 h 529"/>
                <a:gd name="T16" fmla="*/ 255 w 495"/>
                <a:gd name="T17" fmla="*/ 529 h 529"/>
                <a:gd name="T18" fmla="*/ 368 w 495"/>
                <a:gd name="T19" fmla="*/ 529 h 529"/>
                <a:gd name="T20" fmla="*/ 485 w 495"/>
                <a:gd name="T21" fmla="*/ 436 h 529"/>
                <a:gd name="T22" fmla="*/ 446 w 495"/>
                <a:gd name="T23" fmla="*/ 8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5" h="529">
                  <a:moveTo>
                    <a:pt x="446" y="87"/>
                  </a:moveTo>
                  <a:cubicBezTo>
                    <a:pt x="438" y="39"/>
                    <a:pt x="426" y="11"/>
                    <a:pt x="358" y="5"/>
                  </a:cubicBezTo>
                  <a:cubicBezTo>
                    <a:pt x="345" y="4"/>
                    <a:pt x="296" y="0"/>
                    <a:pt x="247" y="0"/>
                  </a:cubicBezTo>
                  <a:cubicBezTo>
                    <a:pt x="198" y="0"/>
                    <a:pt x="150" y="4"/>
                    <a:pt x="137" y="5"/>
                  </a:cubicBezTo>
                  <a:cubicBezTo>
                    <a:pt x="69" y="11"/>
                    <a:pt x="57" y="39"/>
                    <a:pt x="49" y="87"/>
                  </a:cubicBezTo>
                  <a:cubicBezTo>
                    <a:pt x="41" y="136"/>
                    <a:pt x="0" y="342"/>
                    <a:pt x="10" y="436"/>
                  </a:cubicBezTo>
                  <a:cubicBezTo>
                    <a:pt x="20" y="524"/>
                    <a:pt x="84" y="529"/>
                    <a:pt x="127" y="529"/>
                  </a:cubicBezTo>
                  <a:cubicBezTo>
                    <a:pt x="240" y="529"/>
                    <a:pt x="240" y="529"/>
                    <a:pt x="240" y="529"/>
                  </a:cubicBezTo>
                  <a:cubicBezTo>
                    <a:pt x="255" y="529"/>
                    <a:pt x="255" y="529"/>
                    <a:pt x="255" y="529"/>
                  </a:cubicBezTo>
                  <a:cubicBezTo>
                    <a:pt x="368" y="529"/>
                    <a:pt x="368" y="529"/>
                    <a:pt x="368" y="529"/>
                  </a:cubicBezTo>
                  <a:cubicBezTo>
                    <a:pt x="411" y="529"/>
                    <a:pt x="475" y="524"/>
                    <a:pt x="485" y="436"/>
                  </a:cubicBezTo>
                  <a:cubicBezTo>
                    <a:pt x="495" y="342"/>
                    <a:pt x="454" y="136"/>
                    <a:pt x="446" y="87"/>
                  </a:cubicBezTo>
                  <a:close/>
                </a:path>
              </a:pathLst>
            </a:custGeom>
            <a:solidFill>
              <a:srgbClr val="E45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>
              <a:off x="4635500" y="604838"/>
              <a:ext cx="523875" cy="1697038"/>
            </a:xfrm>
            <a:custGeom>
              <a:avLst/>
              <a:gdLst>
                <a:gd name="T0" fmla="*/ 49 w 159"/>
                <a:gd name="T1" fmla="*/ 73 h 514"/>
                <a:gd name="T2" fmla="*/ 10 w 159"/>
                <a:gd name="T3" fmla="*/ 422 h 514"/>
                <a:gd name="T4" fmla="*/ 99 w 159"/>
                <a:gd name="T5" fmla="*/ 514 h 514"/>
                <a:gd name="T6" fmla="*/ 155 w 159"/>
                <a:gd name="T7" fmla="*/ 339 h 514"/>
                <a:gd name="T8" fmla="*/ 95 w 159"/>
                <a:gd name="T9" fmla="*/ 0 h 514"/>
                <a:gd name="T10" fmla="*/ 49 w 159"/>
                <a:gd name="T11" fmla="*/ 73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514">
                  <a:moveTo>
                    <a:pt x="49" y="73"/>
                  </a:moveTo>
                  <a:cubicBezTo>
                    <a:pt x="41" y="122"/>
                    <a:pt x="0" y="328"/>
                    <a:pt x="10" y="422"/>
                  </a:cubicBezTo>
                  <a:cubicBezTo>
                    <a:pt x="18" y="492"/>
                    <a:pt x="60" y="510"/>
                    <a:pt x="99" y="514"/>
                  </a:cubicBezTo>
                  <a:cubicBezTo>
                    <a:pt x="126" y="456"/>
                    <a:pt x="154" y="387"/>
                    <a:pt x="155" y="339"/>
                  </a:cubicBezTo>
                  <a:cubicBezTo>
                    <a:pt x="159" y="141"/>
                    <a:pt x="128" y="61"/>
                    <a:pt x="95" y="0"/>
                  </a:cubicBezTo>
                  <a:cubicBezTo>
                    <a:pt x="63" y="13"/>
                    <a:pt x="55" y="38"/>
                    <a:pt x="49" y="73"/>
                  </a:cubicBezTo>
                  <a:close/>
                </a:path>
              </a:pathLst>
            </a:custGeom>
            <a:solidFill>
              <a:srgbClr val="C93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auto">
            <a:xfrm>
              <a:off x="5743575" y="604838"/>
              <a:ext cx="523875" cy="1697038"/>
            </a:xfrm>
            <a:custGeom>
              <a:avLst/>
              <a:gdLst>
                <a:gd name="T0" fmla="*/ 110 w 159"/>
                <a:gd name="T1" fmla="*/ 73 h 514"/>
                <a:gd name="T2" fmla="*/ 149 w 159"/>
                <a:gd name="T3" fmla="*/ 422 h 514"/>
                <a:gd name="T4" fmla="*/ 60 w 159"/>
                <a:gd name="T5" fmla="*/ 514 h 514"/>
                <a:gd name="T6" fmla="*/ 4 w 159"/>
                <a:gd name="T7" fmla="*/ 339 h 514"/>
                <a:gd name="T8" fmla="*/ 65 w 159"/>
                <a:gd name="T9" fmla="*/ 0 h 514"/>
                <a:gd name="T10" fmla="*/ 110 w 159"/>
                <a:gd name="T11" fmla="*/ 73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514">
                  <a:moveTo>
                    <a:pt x="110" y="73"/>
                  </a:moveTo>
                  <a:cubicBezTo>
                    <a:pt x="118" y="122"/>
                    <a:pt x="159" y="328"/>
                    <a:pt x="149" y="422"/>
                  </a:cubicBezTo>
                  <a:cubicBezTo>
                    <a:pt x="141" y="492"/>
                    <a:pt x="99" y="510"/>
                    <a:pt x="60" y="514"/>
                  </a:cubicBezTo>
                  <a:cubicBezTo>
                    <a:pt x="33" y="456"/>
                    <a:pt x="5" y="387"/>
                    <a:pt x="4" y="339"/>
                  </a:cubicBezTo>
                  <a:cubicBezTo>
                    <a:pt x="0" y="141"/>
                    <a:pt x="31" y="61"/>
                    <a:pt x="65" y="0"/>
                  </a:cubicBezTo>
                  <a:cubicBezTo>
                    <a:pt x="96" y="13"/>
                    <a:pt x="104" y="38"/>
                    <a:pt x="110" y="73"/>
                  </a:cubicBezTo>
                  <a:close/>
                </a:path>
              </a:pathLst>
            </a:custGeom>
            <a:solidFill>
              <a:srgbClr val="C93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6"/>
            <p:cNvSpPr>
              <a:spLocks/>
            </p:cNvSpPr>
            <p:nvPr/>
          </p:nvSpPr>
          <p:spPr bwMode="auto">
            <a:xfrm>
              <a:off x="6297613" y="3895725"/>
              <a:ext cx="184150" cy="228600"/>
            </a:xfrm>
            <a:custGeom>
              <a:avLst/>
              <a:gdLst>
                <a:gd name="T0" fmla="*/ 13 w 56"/>
                <a:gd name="T1" fmla="*/ 69 h 69"/>
                <a:gd name="T2" fmla="*/ 0 w 56"/>
                <a:gd name="T3" fmla="*/ 40 h 69"/>
                <a:gd name="T4" fmla="*/ 41 w 56"/>
                <a:gd name="T5" fmla="*/ 0 h 69"/>
                <a:gd name="T6" fmla="*/ 56 w 56"/>
                <a:gd name="T7" fmla="*/ 3 h 69"/>
                <a:gd name="T8" fmla="*/ 56 w 56"/>
                <a:gd name="T9" fmla="*/ 69 h 69"/>
                <a:gd name="T10" fmla="*/ 13 w 56"/>
                <a:gd name="T1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69">
                  <a:moveTo>
                    <a:pt x="13" y="69"/>
                  </a:moveTo>
                  <a:cubicBezTo>
                    <a:pt x="5" y="62"/>
                    <a:pt x="0" y="52"/>
                    <a:pt x="0" y="40"/>
                  </a:cubicBezTo>
                  <a:cubicBezTo>
                    <a:pt x="0" y="18"/>
                    <a:pt x="18" y="0"/>
                    <a:pt x="41" y="0"/>
                  </a:cubicBezTo>
                  <a:cubicBezTo>
                    <a:pt x="46" y="0"/>
                    <a:pt x="52" y="1"/>
                    <a:pt x="56" y="3"/>
                  </a:cubicBezTo>
                  <a:cubicBezTo>
                    <a:pt x="56" y="69"/>
                    <a:pt x="56" y="69"/>
                    <a:pt x="56" y="69"/>
                  </a:cubicBezTo>
                  <a:lnTo>
                    <a:pt x="13" y="69"/>
                  </a:lnTo>
                  <a:close/>
                </a:path>
              </a:pathLst>
            </a:custGeom>
            <a:solidFill>
              <a:srgbClr val="266B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37"/>
            <p:cNvSpPr>
              <a:spLocks noChangeArrowheads="1"/>
            </p:cNvSpPr>
            <p:nvPr/>
          </p:nvSpPr>
          <p:spPr bwMode="auto">
            <a:xfrm>
              <a:off x="6353175" y="3935413"/>
              <a:ext cx="211138" cy="211138"/>
            </a:xfrm>
            <a:prstGeom prst="ellipse">
              <a:avLst/>
            </a:pr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38"/>
            <p:cNvSpPr>
              <a:spLocks noChangeArrowheads="1"/>
            </p:cNvSpPr>
            <p:nvPr/>
          </p:nvSpPr>
          <p:spPr bwMode="auto">
            <a:xfrm>
              <a:off x="6396038" y="3981450"/>
              <a:ext cx="125413" cy="125413"/>
            </a:xfrm>
            <a:prstGeom prst="ellipse">
              <a:avLst/>
            </a:prstGeom>
            <a:solidFill>
              <a:srgbClr val="4147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9"/>
            <p:cNvSpPr>
              <a:spLocks/>
            </p:cNvSpPr>
            <p:nvPr/>
          </p:nvSpPr>
          <p:spPr bwMode="auto">
            <a:xfrm>
              <a:off x="7994650" y="2562225"/>
              <a:ext cx="152400" cy="55563"/>
            </a:xfrm>
            <a:custGeom>
              <a:avLst/>
              <a:gdLst>
                <a:gd name="T0" fmla="*/ 46 w 46"/>
                <a:gd name="T1" fmla="*/ 8 h 17"/>
                <a:gd name="T2" fmla="*/ 37 w 46"/>
                <a:gd name="T3" fmla="*/ 17 h 17"/>
                <a:gd name="T4" fmla="*/ 9 w 46"/>
                <a:gd name="T5" fmla="*/ 17 h 17"/>
                <a:gd name="T6" fmla="*/ 0 w 46"/>
                <a:gd name="T7" fmla="*/ 8 h 17"/>
                <a:gd name="T8" fmla="*/ 0 w 46"/>
                <a:gd name="T9" fmla="*/ 8 h 17"/>
                <a:gd name="T10" fmla="*/ 9 w 46"/>
                <a:gd name="T11" fmla="*/ 0 h 17"/>
                <a:gd name="T12" fmla="*/ 37 w 46"/>
                <a:gd name="T13" fmla="*/ 0 h 17"/>
                <a:gd name="T14" fmla="*/ 46 w 46"/>
                <a:gd name="T15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17">
                  <a:moveTo>
                    <a:pt x="46" y="8"/>
                  </a:moveTo>
                  <a:cubicBezTo>
                    <a:pt x="46" y="13"/>
                    <a:pt x="42" y="17"/>
                    <a:pt x="37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4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6" y="4"/>
                    <a:pt x="46" y="8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0"/>
            <p:cNvSpPr>
              <a:spLocks/>
            </p:cNvSpPr>
            <p:nvPr/>
          </p:nvSpPr>
          <p:spPr bwMode="auto">
            <a:xfrm>
              <a:off x="6808788" y="2528888"/>
              <a:ext cx="79375" cy="1690688"/>
            </a:xfrm>
            <a:custGeom>
              <a:avLst/>
              <a:gdLst>
                <a:gd name="T0" fmla="*/ 24 w 24"/>
                <a:gd name="T1" fmla="*/ 507 h 512"/>
                <a:gd name="T2" fmla="*/ 12 w 24"/>
                <a:gd name="T3" fmla="*/ 512 h 512"/>
                <a:gd name="T4" fmla="*/ 12 w 24"/>
                <a:gd name="T5" fmla="*/ 512 h 512"/>
                <a:gd name="T6" fmla="*/ 0 w 24"/>
                <a:gd name="T7" fmla="*/ 507 h 512"/>
                <a:gd name="T8" fmla="*/ 0 w 24"/>
                <a:gd name="T9" fmla="*/ 5 h 512"/>
                <a:gd name="T10" fmla="*/ 12 w 24"/>
                <a:gd name="T11" fmla="*/ 0 h 512"/>
                <a:gd name="T12" fmla="*/ 12 w 24"/>
                <a:gd name="T13" fmla="*/ 0 h 512"/>
                <a:gd name="T14" fmla="*/ 24 w 24"/>
                <a:gd name="T15" fmla="*/ 5 h 512"/>
                <a:gd name="T16" fmla="*/ 24 w 24"/>
                <a:gd name="T17" fmla="*/ 50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512">
                  <a:moveTo>
                    <a:pt x="24" y="507"/>
                  </a:moveTo>
                  <a:cubicBezTo>
                    <a:pt x="24" y="510"/>
                    <a:pt x="19" y="512"/>
                    <a:pt x="12" y="512"/>
                  </a:cubicBezTo>
                  <a:cubicBezTo>
                    <a:pt x="12" y="512"/>
                    <a:pt x="12" y="512"/>
                    <a:pt x="12" y="512"/>
                  </a:cubicBezTo>
                  <a:cubicBezTo>
                    <a:pt x="5" y="512"/>
                    <a:pt x="0" y="510"/>
                    <a:pt x="0" y="50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4" y="2"/>
                    <a:pt x="24" y="5"/>
                  </a:cubicBezTo>
                  <a:lnTo>
                    <a:pt x="24" y="507"/>
                  </a:lnTo>
                  <a:close/>
                </a:path>
              </a:pathLst>
            </a:custGeom>
            <a:solidFill>
              <a:srgbClr val="4147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1"/>
            <p:cNvSpPr>
              <a:spLocks/>
            </p:cNvSpPr>
            <p:nvPr/>
          </p:nvSpPr>
          <p:spPr bwMode="auto">
            <a:xfrm>
              <a:off x="6848475" y="2528888"/>
              <a:ext cx="39688" cy="1690688"/>
            </a:xfrm>
            <a:custGeom>
              <a:avLst/>
              <a:gdLst>
                <a:gd name="T0" fmla="*/ 0 w 12"/>
                <a:gd name="T1" fmla="*/ 0 h 512"/>
                <a:gd name="T2" fmla="*/ 0 w 12"/>
                <a:gd name="T3" fmla="*/ 0 h 512"/>
                <a:gd name="T4" fmla="*/ 0 w 12"/>
                <a:gd name="T5" fmla="*/ 512 h 512"/>
                <a:gd name="T6" fmla="*/ 0 w 12"/>
                <a:gd name="T7" fmla="*/ 512 h 512"/>
                <a:gd name="T8" fmla="*/ 12 w 12"/>
                <a:gd name="T9" fmla="*/ 507 h 512"/>
                <a:gd name="T10" fmla="*/ 12 w 12"/>
                <a:gd name="T11" fmla="*/ 5 h 512"/>
                <a:gd name="T12" fmla="*/ 0 w 12"/>
                <a:gd name="T13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1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7" y="512"/>
                    <a:pt x="12" y="510"/>
                    <a:pt x="12" y="507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2"/>
                    <a:pt x="7" y="0"/>
                    <a:pt x="0" y="0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42"/>
            <p:cNvSpPr>
              <a:spLocks noChangeArrowheads="1"/>
            </p:cNvSpPr>
            <p:nvPr/>
          </p:nvSpPr>
          <p:spPr bwMode="auto">
            <a:xfrm>
              <a:off x="6808788" y="2528888"/>
              <a:ext cx="79375" cy="33338"/>
            </a:xfrm>
            <a:prstGeom prst="ellipse">
              <a:avLst/>
            </a:pr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3"/>
            <p:cNvSpPr>
              <a:spLocks/>
            </p:cNvSpPr>
            <p:nvPr/>
          </p:nvSpPr>
          <p:spPr bwMode="auto">
            <a:xfrm>
              <a:off x="8129588" y="2528888"/>
              <a:ext cx="79375" cy="1690688"/>
            </a:xfrm>
            <a:custGeom>
              <a:avLst/>
              <a:gdLst>
                <a:gd name="T0" fmla="*/ 24 w 24"/>
                <a:gd name="T1" fmla="*/ 507 h 512"/>
                <a:gd name="T2" fmla="*/ 12 w 24"/>
                <a:gd name="T3" fmla="*/ 512 h 512"/>
                <a:gd name="T4" fmla="*/ 12 w 24"/>
                <a:gd name="T5" fmla="*/ 512 h 512"/>
                <a:gd name="T6" fmla="*/ 0 w 24"/>
                <a:gd name="T7" fmla="*/ 507 h 512"/>
                <a:gd name="T8" fmla="*/ 0 w 24"/>
                <a:gd name="T9" fmla="*/ 5 h 512"/>
                <a:gd name="T10" fmla="*/ 12 w 24"/>
                <a:gd name="T11" fmla="*/ 0 h 512"/>
                <a:gd name="T12" fmla="*/ 12 w 24"/>
                <a:gd name="T13" fmla="*/ 0 h 512"/>
                <a:gd name="T14" fmla="*/ 24 w 24"/>
                <a:gd name="T15" fmla="*/ 5 h 512"/>
                <a:gd name="T16" fmla="*/ 24 w 24"/>
                <a:gd name="T17" fmla="*/ 50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512">
                  <a:moveTo>
                    <a:pt x="24" y="507"/>
                  </a:moveTo>
                  <a:cubicBezTo>
                    <a:pt x="24" y="510"/>
                    <a:pt x="19" y="512"/>
                    <a:pt x="12" y="512"/>
                  </a:cubicBezTo>
                  <a:cubicBezTo>
                    <a:pt x="12" y="512"/>
                    <a:pt x="12" y="512"/>
                    <a:pt x="12" y="512"/>
                  </a:cubicBezTo>
                  <a:cubicBezTo>
                    <a:pt x="5" y="512"/>
                    <a:pt x="0" y="510"/>
                    <a:pt x="0" y="50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4" y="2"/>
                    <a:pt x="24" y="5"/>
                  </a:cubicBezTo>
                  <a:lnTo>
                    <a:pt x="24" y="507"/>
                  </a:lnTo>
                  <a:close/>
                </a:path>
              </a:pathLst>
            </a:custGeom>
            <a:solidFill>
              <a:srgbClr val="4147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4"/>
            <p:cNvSpPr>
              <a:spLocks/>
            </p:cNvSpPr>
            <p:nvPr/>
          </p:nvSpPr>
          <p:spPr bwMode="auto">
            <a:xfrm>
              <a:off x="8169275" y="2528888"/>
              <a:ext cx="39688" cy="1690688"/>
            </a:xfrm>
            <a:custGeom>
              <a:avLst/>
              <a:gdLst>
                <a:gd name="T0" fmla="*/ 0 w 12"/>
                <a:gd name="T1" fmla="*/ 0 h 512"/>
                <a:gd name="T2" fmla="*/ 0 w 12"/>
                <a:gd name="T3" fmla="*/ 0 h 512"/>
                <a:gd name="T4" fmla="*/ 0 w 12"/>
                <a:gd name="T5" fmla="*/ 512 h 512"/>
                <a:gd name="T6" fmla="*/ 0 w 12"/>
                <a:gd name="T7" fmla="*/ 512 h 512"/>
                <a:gd name="T8" fmla="*/ 12 w 12"/>
                <a:gd name="T9" fmla="*/ 507 h 512"/>
                <a:gd name="T10" fmla="*/ 12 w 12"/>
                <a:gd name="T11" fmla="*/ 5 h 512"/>
                <a:gd name="T12" fmla="*/ 0 w 12"/>
                <a:gd name="T13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1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7" y="512"/>
                    <a:pt x="12" y="510"/>
                    <a:pt x="12" y="507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2"/>
                    <a:pt x="7" y="0"/>
                    <a:pt x="0" y="0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Oval 45"/>
            <p:cNvSpPr>
              <a:spLocks noChangeArrowheads="1"/>
            </p:cNvSpPr>
            <p:nvPr/>
          </p:nvSpPr>
          <p:spPr bwMode="auto">
            <a:xfrm>
              <a:off x="8129588" y="2528888"/>
              <a:ext cx="79375" cy="33338"/>
            </a:xfrm>
            <a:prstGeom prst="ellipse">
              <a:avLst/>
            </a:pr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6"/>
            <p:cNvSpPr>
              <a:spLocks/>
            </p:cNvSpPr>
            <p:nvPr/>
          </p:nvSpPr>
          <p:spPr bwMode="auto">
            <a:xfrm>
              <a:off x="6873875" y="2562225"/>
              <a:ext cx="152400" cy="55563"/>
            </a:xfrm>
            <a:custGeom>
              <a:avLst/>
              <a:gdLst>
                <a:gd name="T0" fmla="*/ 46 w 46"/>
                <a:gd name="T1" fmla="*/ 8 h 17"/>
                <a:gd name="T2" fmla="*/ 37 w 46"/>
                <a:gd name="T3" fmla="*/ 17 h 17"/>
                <a:gd name="T4" fmla="*/ 9 w 46"/>
                <a:gd name="T5" fmla="*/ 17 h 17"/>
                <a:gd name="T6" fmla="*/ 0 w 46"/>
                <a:gd name="T7" fmla="*/ 8 h 17"/>
                <a:gd name="T8" fmla="*/ 0 w 46"/>
                <a:gd name="T9" fmla="*/ 8 h 17"/>
                <a:gd name="T10" fmla="*/ 9 w 46"/>
                <a:gd name="T11" fmla="*/ 0 h 17"/>
                <a:gd name="T12" fmla="*/ 37 w 46"/>
                <a:gd name="T13" fmla="*/ 0 h 17"/>
                <a:gd name="T14" fmla="*/ 46 w 46"/>
                <a:gd name="T15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17">
                  <a:moveTo>
                    <a:pt x="46" y="8"/>
                  </a:moveTo>
                  <a:cubicBezTo>
                    <a:pt x="46" y="13"/>
                    <a:pt x="42" y="17"/>
                    <a:pt x="37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4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6" y="4"/>
                    <a:pt x="46" y="8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7"/>
            <p:cNvSpPr>
              <a:spLocks/>
            </p:cNvSpPr>
            <p:nvPr/>
          </p:nvSpPr>
          <p:spPr bwMode="auto">
            <a:xfrm>
              <a:off x="6759575" y="2984500"/>
              <a:ext cx="252413" cy="66675"/>
            </a:xfrm>
            <a:custGeom>
              <a:avLst/>
              <a:gdLst>
                <a:gd name="T0" fmla="*/ 0 w 77"/>
                <a:gd name="T1" fmla="*/ 16 h 20"/>
                <a:gd name="T2" fmla="*/ 10 w 77"/>
                <a:gd name="T3" fmla="*/ 2 h 20"/>
                <a:gd name="T4" fmla="*/ 72 w 77"/>
                <a:gd name="T5" fmla="*/ 0 h 20"/>
                <a:gd name="T6" fmla="*/ 72 w 77"/>
                <a:gd name="T7" fmla="*/ 0 h 20"/>
                <a:gd name="T8" fmla="*/ 77 w 77"/>
                <a:gd name="T9" fmla="*/ 5 h 20"/>
                <a:gd name="T10" fmla="*/ 72 w 77"/>
                <a:gd name="T11" fmla="*/ 10 h 20"/>
                <a:gd name="T12" fmla="*/ 12 w 77"/>
                <a:gd name="T13" fmla="*/ 11 h 20"/>
                <a:gd name="T14" fmla="*/ 9 w 77"/>
                <a:gd name="T15" fmla="*/ 18 h 20"/>
                <a:gd name="T16" fmla="*/ 4 w 77"/>
                <a:gd name="T17" fmla="*/ 20 h 20"/>
                <a:gd name="T18" fmla="*/ 0 w 77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20">
                  <a:moveTo>
                    <a:pt x="0" y="16"/>
                  </a:moveTo>
                  <a:cubicBezTo>
                    <a:pt x="3" y="9"/>
                    <a:pt x="5" y="2"/>
                    <a:pt x="10" y="2"/>
                  </a:cubicBezTo>
                  <a:cubicBezTo>
                    <a:pt x="13" y="1"/>
                    <a:pt x="58" y="1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4" y="0"/>
                    <a:pt x="77" y="2"/>
                    <a:pt x="77" y="5"/>
                  </a:cubicBezTo>
                  <a:cubicBezTo>
                    <a:pt x="77" y="8"/>
                    <a:pt x="75" y="10"/>
                    <a:pt x="72" y="10"/>
                  </a:cubicBezTo>
                  <a:cubicBezTo>
                    <a:pt x="51" y="10"/>
                    <a:pt x="19" y="11"/>
                    <a:pt x="12" y="11"/>
                  </a:cubicBezTo>
                  <a:cubicBezTo>
                    <a:pt x="11" y="13"/>
                    <a:pt x="10" y="16"/>
                    <a:pt x="9" y="18"/>
                  </a:cubicBezTo>
                  <a:cubicBezTo>
                    <a:pt x="9" y="20"/>
                    <a:pt x="8" y="20"/>
                    <a:pt x="4" y="20"/>
                  </a:cubicBezTo>
                  <a:cubicBezTo>
                    <a:pt x="0" y="20"/>
                    <a:pt x="0" y="17"/>
                    <a:pt x="0" y="16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8"/>
            <p:cNvSpPr>
              <a:spLocks/>
            </p:cNvSpPr>
            <p:nvPr/>
          </p:nvSpPr>
          <p:spPr bwMode="auto">
            <a:xfrm>
              <a:off x="6883400" y="1727200"/>
              <a:ext cx="1260475" cy="1006475"/>
            </a:xfrm>
            <a:custGeom>
              <a:avLst/>
              <a:gdLst>
                <a:gd name="T0" fmla="*/ 358 w 382"/>
                <a:gd name="T1" fmla="*/ 51 h 305"/>
                <a:gd name="T2" fmla="*/ 290 w 382"/>
                <a:gd name="T3" fmla="*/ 3 h 305"/>
                <a:gd name="T4" fmla="*/ 190 w 382"/>
                <a:gd name="T5" fmla="*/ 0 h 305"/>
                <a:gd name="T6" fmla="*/ 91 w 382"/>
                <a:gd name="T7" fmla="*/ 3 h 305"/>
                <a:gd name="T8" fmla="*/ 24 w 382"/>
                <a:gd name="T9" fmla="*/ 51 h 305"/>
                <a:gd name="T10" fmla="*/ 8 w 382"/>
                <a:gd name="T11" fmla="*/ 279 h 305"/>
                <a:gd name="T12" fmla="*/ 197 w 382"/>
                <a:gd name="T13" fmla="*/ 297 h 305"/>
                <a:gd name="T14" fmla="*/ 374 w 382"/>
                <a:gd name="T15" fmla="*/ 279 h 305"/>
                <a:gd name="T16" fmla="*/ 358 w 382"/>
                <a:gd name="T17" fmla="*/ 51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2" h="305">
                  <a:moveTo>
                    <a:pt x="358" y="51"/>
                  </a:moveTo>
                  <a:cubicBezTo>
                    <a:pt x="352" y="23"/>
                    <a:pt x="343" y="6"/>
                    <a:pt x="290" y="3"/>
                  </a:cubicBezTo>
                  <a:cubicBezTo>
                    <a:pt x="281" y="2"/>
                    <a:pt x="228" y="0"/>
                    <a:pt x="190" y="0"/>
                  </a:cubicBezTo>
                  <a:cubicBezTo>
                    <a:pt x="153" y="0"/>
                    <a:pt x="101" y="2"/>
                    <a:pt x="91" y="3"/>
                  </a:cubicBezTo>
                  <a:cubicBezTo>
                    <a:pt x="39" y="6"/>
                    <a:pt x="30" y="23"/>
                    <a:pt x="24" y="51"/>
                  </a:cubicBezTo>
                  <a:cubicBezTo>
                    <a:pt x="18" y="79"/>
                    <a:pt x="0" y="223"/>
                    <a:pt x="8" y="279"/>
                  </a:cubicBezTo>
                  <a:cubicBezTo>
                    <a:pt x="12" y="305"/>
                    <a:pt x="105" y="298"/>
                    <a:pt x="197" y="297"/>
                  </a:cubicBezTo>
                  <a:cubicBezTo>
                    <a:pt x="284" y="297"/>
                    <a:pt x="370" y="304"/>
                    <a:pt x="374" y="279"/>
                  </a:cubicBezTo>
                  <a:cubicBezTo>
                    <a:pt x="382" y="223"/>
                    <a:pt x="364" y="79"/>
                    <a:pt x="358" y="51"/>
                  </a:cubicBezTo>
                  <a:close/>
                </a:path>
              </a:pathLst>
            </a:custGeom>
            <a:solidFill>
              <a:srgbClr val="EFC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9"/>
            <p:cNvSpPr>
              <a:spLocks/>
            </p:cNvSpPr>
            <p:nvPr/>
          </p:nvSpPr>
          <p:spPr bwMode="auto">
            <a:xfrm>
              <a:off x="6732588" y="2955925"/>
              <a:ext cx="82550" cy="1343025"/>
            </a:xfrm>
            <a:custGeom>
              <a:avLst/>
              <a:gdLst>
                <a:gd name="T0" fmla="*/ 25 w 25"/>
                <a:gd name="T1" fmla="*/ 403 h 407"/>
                <a:gd name="T2" fmla="*/ 13 w 25"/>
                <a:gd name="T3" fmla="*/ 407 h 407"/>
                <a:gd name="T4" fmla="*/ 13 w 25"/>
                <a:gd name="T5" fmla="*/ 407 h 407"/>
                <a:gd name="T6" fmla="*/ 0 w 25"/>
                <a:gd name="T7" fmla="*/ 403 h 407"/>
                <a:gd name="T8" fmla="*/ 0 w 25"/>
                <a:gd name="T9" fmla="*/ 5 h 407"/>
                <a:gd name="T10" fmla="*/ 13 w 25"/>
                <a:gd name="T11" fmla="*/ 0 h 407"/>
                <a:gd name="T12" fmla="*/ 13 w 25"/>
                <a:gd name="T13" fmla="*/ 0 h 407"/>
                <a:gd name="T14" fmla="*/ 25 w 25"/>
                <a:gd name="T15" fmla="*/ 5 h 407"/>
                <a:gd name="T16" fmla="*/ 25 w 25"/>
                <a:gd name="T17" fmla="*/ 403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407">
                  <a:moveTo>
                    <a:pt x="25" y="403"/>
                  </a:moveTo>
                  <a:cubicBezTo>
                    <a:pt x="25" y="405"/>
                    <a:pt x="19" y="407"/>
                    <a:pt x="13" y="407"/>
                  </a:cubicBezTo>
                  <a:cubicBezTo>
                    <a:pt x="13" y="407"/>
                    <a:pt x="13" y="407"/>
                    <a:pt x="13" y="407"/>
                  </a:cubicBezTo>
                  <a:cubicBezTo>
                    <a:pt x="6" y="407"/>
                    <a:pt x="0" y="405"/>
                    <a:pt x="0" y="40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6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5" y="2"/>
                    <a:pt x="25" y="5"/>
                  </a:cubicBezTo>
                  <a:lnTo>
                    <a:pt x="25" y="403"/>
                  </a:lnTo>
                  <a:close/>
                </a:path>
              </a:pathLst>
            </a:custGeom>
            <a:solidFill>
              <a:srgbClr val="4147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0"/>
            <p:cNvSpPr>
              <a:spLocks/>
            </p:cNvSpPr>
            <p:nvPr/>
          </p:nvSpPr>
          <p:spPr bwMode="auto">
            <a:xfrm>
              <a:off x="6772275" y="2955925"/>
              <a:ext cx="42863" cy="1343025"/>
            </a:xfrm>
            <a:custGeom>
              <a:avLst/>
              <a:gdLst>
                <a:gd name="T0" fmla="*/ 1 w 13"/>
                <a:gd name="T1" fmla="*/ 0 h 407"/>
                <a:gd name="T2" fmla="*/ 0 w 13"/>
                <a:gd name="T3" fmla="*/ 0 h 407"/>
                <a:gd name="T4" fmla="*/ 0 w 13"/>
                <a:gd name="T5" fmla="*/ 407 h 407"/>
                <a:gd name="T6" fmla="*/ 1 w 13"/>
                <a:gd name="T7" fmla="*/ 407 h 407"/>
                <a:gd name="T8" fmla="*/ 13 w 13"/>
                <a:gd name="T9" fmla="*/ 403 h 407"/>
                <a:gd name="T10" fmla="*/ 13 w 13"/>
                <a:gd name="T11" fmla="*/ 5 h 407"/>
                <a:gd name="T12" fmla="*/ 1 w 13"/>
                <a:gd name="T1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407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07"/>
                    <a:pt x="0" y="407"/>
                    <a:pt x="1" y="407"/>
                  </a:cubicBezTo>
                  <a:cubicBezTo>
                    <a:pt x="7" y="407"/>
                    <a:pt x="13" y="405"/>
                    <a:pt x="13" y="403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2"/>
                    <a:pt x="7" y="0"/>
                    <a:pt x="1" y="0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Oval 51"/>
            <p:cNvSpPr>
              <a:spLocks noChangeArrowheads="1"/>
            </p:cNvSpPr>
            <p:nvPr/>
          </p:nvSpPr>
          <p:spPr bwMode="auto">
            <a:xfrm>
              <a:off x="6732588" y="2955925"/>
              <a:ext cx="82550" cy="28575"/>
            </a:xfrm>
            <a:prstGeom prst="ellipse">
              <a:avLst/>
            </a:pr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2"/>
            <p:cNvSpPr>
              <a:spLocks/>
            </p:cNvSpPr>
            <p:nvPr/>
          </p:nvSpPr>
          <p:spPr bwMode="auto">
            <a:xfrm>
              <a:off x="8005763" y="2995613"/>
              <a:ext cx="252413" cy="65088"/>
            </a:xfrm>
            <a:custGeom>
              <a:avLst/>
              <a:gdLst>
                <a:gd name="T0" fmla="*/ 77 w 77"/>
                <a:gd name="T1" fmla="*/ 15 h 20"/>
                <a:gd name="T2" fmla="*/ 66 w 77"/>
                <a:gd name="T3" fmla="*/ 1 h 20"/>
                <a:gd name="T4" fmla="*/ 5 w 77"/>
                <a:gd name="T5" fmla="*/ 0 h 20"/>
                <a:gd name="T6" fmla="*/ 5 w 77"/>
                <a:gd name="T7" fmla="*/ 0 h 20"/>
                <a:gd name="T8" fmla="*/ 0 w 77"/>
                <a:gd name="T9" fmla="*/ 4 h 20"/>
                <a:gd name="T10" fmla="*/ 5 w 77"/>
                <a:gd name="T11" fmla="*/ 9 h 20"/>
                <a:gd name="T12" fmla="*/ 64 w 77"/>
                <a:gd name="T13" fmla="*/ 11 h 20"/>
                <a:gd name="T14" fmla="*/ 67 w 77"/>
                <a:gd name="T15" fmla="*/ 17 h 20"/>
                <a:gd name="T16" fmla="*/ 72 w 77"/>
                <a:gd name="T17" fmla="*/ 20 h 20"/>
                <a:gd name="T18" fmla="*/ 77 w 77"/>
                <a:gd name="T19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20">
                  <a:moveTo>
                    <a:pt x="77" y="15"/>
                  </a:moveTo>
                  <a:cubicBezTo>
                    <a:pt x="74" y="8"/>
                    <a:pt x="72" y="2"/>
                    <a:pt x="66" y="1"/>
                  </a:cubicBezTo>
                  <a:cubicBezTo>
                    <a:pt x="64" y="1"/>
                    <a:pt x="19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26" y="10"/>
                    <a:pt x="58" y="10"/>
                    <a:pt x="64" y="11"/>
                  </a:cubicBezTo>
                  <a:cubicBezTo>
                    <a:pt x="65" y="12"/>
                    <a:pt x="67" y="16"/>
                    <a:pt x="67" y="17"/>
                  </a:cubicBezTo>
                  <a:cubicBezTo>
                    <a:pt x="68" y="19"/>
                    <a:pt x="69" y="20"/>
                    <a:pt x="72" y="20"/>
                  </a:cubicBezTo>
                  <a:cubicBezTo>
                    <a:pt x="77" y="19"/>
                    <a:pt x="77" y="17"/>
                    <a:pt x="77" y="15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3"/>
            <p:cNvSpPr>
              <a:spLocks/>
            </p:cNvSpPr>
            <p:nvPr/>
          </p:nvSpPr>
          <p:spPr bwMode="auto">
            <a:xfrm>
              <a:off x="6808788" y="2833688"/>
              <a:ext cx="1397000" cy="273050"/>
            </a:xfrm>
            <a:custGeom>
              <a:avLst/>
              <a:gdLst>
                <a:gd name="T0" fmla="*/ 415 w 424"/>
                <a:gd name="T1" fmla="*/ 11 h 83"/>
                <a:gd name="T2" fmla="*/ 349 w 424"/>
                <a:gd name="T3" fmla="*/ 30 h 83"/>
                <a:gd name="T4" fmla="*/ 212 w 424"/>
                <a:gd name="T5" fmla="*/ 33 h 83"/>
                <a:gd name="T6" fmla="*/ 75 w 424"/>
                <a:gd name="T7" fmla="*/ 30 h 83"/>
                <a:gd name="T8" fmla="*/ 9 w 424"/>
                <a:gd name="T9" fmla="*/ 13 h 83"/>
                <a:gd name="T10" fmla="*/ 8 w 424"/>
                <a:gd name="T11" fmla="*/ 59 h 83"/>
                <a:gd name="T12" fmla="*/ 213 w 424"/>
                <a:gd name="T13" fmla="*/ 83 h 83"/>
                <a:gd name="T14" fmla="*/ 416 w 424"/>
                <a:gd name="T15" fmla="*/ 59 h 83"/>
                <a:gd name="T16" fmla="*/ 415 w 424"/>
                <a:gd name="T17" fmla="*/ 1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4" h="83">
                  <a:moveTo>
                    <a:pt x="415" y="11"/>
                  </a:moveTo>
                  <a:cubicBezTo>
                    <a:pt x="400" y="0"/>
                    <a:pt x="349" y="30"/>
                    <a:pt x="349" y="30"/>
                  </a:cubicBezTo>
                  <a:cubicBezTo>
                    <a:pt x="212" y="33"/>
                    <a:pt x="212" y="33"/>
                    <a:pt x="212" y="33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0"/>
                    <a:pt x="24" y="2"/>
                    <a:pt x="9" y="13"/>
                  </a:cubicBezTo>
                  <a:cubicBezTo>
                    <a:pt x="0" y="19"/>
                    <a:pt x="0" y="57"/>
                    <a:pt x="8" y="59"/>
                  </a:cubicBezTo>
                  <a:cubicBezTo>
                    <a:pt x="17" y="63"/>
                    <a:pt x="57" y="83"/>
                    <a:pt x="213" y="83"/>
                  </a:cubicBezTo>
                  <a:cubicBezTo>
                    <a:pt x="340" y="83"/>
                    <a:pt x="407" y="63"/>
                    <a:pt x="416" y="59"/>
                  </a:cubicBezTo>
                  <a:cubicBezTo>
                    <a:pt x="423" y="57"/>
                    <a:pt x="424" y="18"/>
                    <a:pt x="415" y="11"/>
                  </a:cubicBezTo>
                  <a:close/>
                </a:path>
              </a:pathLst>
            </a:custGeom>
            <a:solidFill>
              <a:srgbClr val="EFC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4"/>
            <p:cNvSpPr>
              <a:spLocks/>
            </p:cNvSpPr>
            <p:nvPr/>
          </p:nvSpPr>
          <p:spPr bwMode="auto">
            <a:xfrm>
              <a:off x="6815138" y="2833688"/>
              <a:ext cx="1390650" cy="236538"/>
            </a:xfrm>
            <a:custGeom>
              <a:avLst/>
              <a:gdLst>
                <a:gd name="T0" fmla="*/ 413 w 422"/>
                <a:gd name="T1" fmla="*/ 11 h 72"/>
                <a:gd name="T2" fmla="*/ 347 w 422"/>
                <a:gd name="T3" fmla="*/ 30 h 72"/>
                <a:gd name="T4" fmla="*/ 210 w 422"/>
                <a:gd name="T5" fmla="*/ 33 h 72"/>
                <a:gd name="T6" fmla="*/ 73 w 422"/>
                <a:gd name="T7" fmla="*/ 30 h 72"/>
                <a:gd name="T8" fmla="*/ 7 w 422"/>
                <a:gd name="T9" fmla="*/ 13 h 72"/>
                <a:gd name="T10" fmla="*/ 0 w 422"/>
                <a:gd name="T11" fmla="*/ 37 h 72"/>
                <a:gd name="T12" fmla="*/ 133 w 422"/>
                <a:gd name="T13" fmla="*/ 55 h 72"/>
                <a:gd name="T14" fmla="*/ 360 w 422"/>
                <a:gd name="T15" fmla="*/ 72 h 72"/>
                <a:gd name="T16" fmla="*/ 414 w 422"/>
                <a:gd name="T17" fmla="*/ 59 h 72"/>
                <a:gd name="T18" fmla="*/ 413 w 422"/>
                <a:gd name="T19" fmla="*/ 1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2" h="72">
                  <a:moveTo>
                    <a:pt x="413" y="11"/>
                  </a:moveTo>
                  <a:cubicBezTo>
                    <a:pt x="398" y="0"/>
                    <a:pt x="347" y="30"/>
                    <a:pt x="347" y="30"/>
                  </a:cubicBezTo>
                  <a:cubicBezTo>
                    <a:pt x="210" y="33"/>
                    <a:pt x="210" y="33"/>
                    <a:pt x="210" y="33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3" y="30"/>
                    <a:pt x="22" y="2"/>
                    <a:pt x="7" y="13"/>
                  </a:cubicBezTo>
                  <a:cubicBezTo>
                    <a:pt x="3" y="16"/>
                    <a:pt x="0" y="26"/>
                    <a:pt x="0" y="37"/>
                  </a:cubicBezTo>
                  <a:cubicBezTo>
                    <a:pt x="32" y="44"/>
                    <a:pt x="77" y="52"/>
                    <a:pt x="133" y="55"/>
                  </a:cubicBezTo>
                  <a:cubicBezTo>
                    <a:pt x="268" y="61"/>
                    <a:pt x="314" y="49"/>
                    <a:pt x="360" y="72"/>
                  </a:cubicBezTo>
                  <a:cubicBezTo>
                    <a:pt x="392" y="66"/>
                    <a:pt x="410" y="61"/>
                    <a:pt x="414" y="59"/>
                  </a:cubicBezTo>
                  <a:cubicBezTo>
                    <a:pt x="421" y="57"/>
                    <a:pt x="422" y="18"/>
                    <a:pt x="413" y="11"/>
                  </a:cubicBezTo>
                  <a:close/>
                </a:path>
              </a:pathLst>
            </a:custGeom>
            <a:solidFill>
              <a:srgbClr val="DBA9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5"/>
            <p:cNvSpPr>
              <a:spLocks/>
            </p:cNvSpPr>
            <p:nvPr/>
          </p:nvSpPr>
          <p:spPr bwMode="auto">
            <a:xfrm>
              <a:off x="6808788" y="2797175"/>
              <a:ext cx="1393825" cy="168275"/>
            </a:xfrm>
            <a:custGeom>
              <a:avLst/>
              <a:gdLst>
                <a:gd name="T0" fmla="*/ 400 w 423"/>
                <a:gd name="T1" fmla="*/ 8 h 51"/>
                <a:gd name="T2" fmla="*/ 370 w 423"/>
                <a:gd name="T3" fmla="*/ 0 h 51"/>
                <a:gd name="T4" fmla="*/ 62 w 423"/>
                <a:gd name="T5" fmla="*/ 0 h 51"/>
                <a:gd name="T6" fmla="*/ 24 w 423"/>
                <a:gd name="T7" fmla="*/ 8 h 51"/>
                <a:gd name="T8" fmla="*/ 8 w 423"/>
                <a:gd name="T9" fmla="*/ 31 h 51"/>
                <a:gd name="T10" fmla="*/ 213 w 423"/>
                <a:gd name="T11" fmla="*/ 51 h 51"/>
                <a:gd name="T12" fmla="*/ 416 w 423"/>
                <a:gd name="T13" fmla="*/ 31 h 51"/>
                <a:gd name="T14" fmla="*/ 400 w 423"/>
                <a:gd name="T15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3" h="51">
                  <a:moveTo>
                    <a:pt x="400" y="8"/>
                  </a:moveTo>
                  <a:cubicBezTo>
                    <a:pt x="393" y="2"/>
                    <a:pt x="381" y="1"/>
                    <a:pt x="370" y="0"/>
                  </a:cubicBezTo>
                  <a:cubicBezTo>
                    <a:pt x="359" y="0"/>
                    <a:pt x="70" y="1"/>
                    <a:pt x="62" y="0"/>
                  </a:cubicBezTo>
                  <a:cubicBezTo>
                    <a:pt x="51" y="0"/>
                    <a:pt x="33" y="1"/>
                    <a:pt x="24" y="8"/>
                  </a:cubicBezTo>
                  <a:cubicBezTo>
                    <a:pt x="15" y="14"/>
                    <a:pt x="0" y="28"/>
                    <a:pt x="8" y="31"/>
                  </a:cubicBezTo>
                  <a:cubicBezTo>
                    <a:pt x="17" y="34"/>
                    <a:pt x="57" y="51"/>
                    <a:pt x="213" y="51"/>
                  </a:cubicBezTo>
                  <a:cubicBezTo>
                    <a:pt x="340" y="51"/>
                    <a:pt x="407" y="34"/>
                    <a:pt x="416" y="31"/>
                  </a:cubicBezTo>
                  <a:cubicBezTo>
                    <a:pt x="423" y="28"/>
                    <a:pt x="409" y="14"/>
                    <a:pt x="400" y="8"/>
                  </a:cubicBezTo>
                  <a:close/>
                </a:path>
              </a:pathLst>
            </a:custGeom>
            <a:solidFill>
              <a:srgbClr val="FED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6"/>
            <p:cNvSpPr>
              <a:spLocks/>
            </p:cNvSpPr>
            <p:nvPr/>
          </p:nvSpPr>
          <p:spPr bwMode="auto">
            <a:xfrm>
              <a:off x="8202613" y="2955925"/>
              <a:ext cx="79375" cy="1343025"/>
            </a:xfrm>
            <a:custGeom>
              <a:avLst/>
              <a:gdLst>
                <a:gd name="T0" fmla="*/ 24 w 24"/>
                <a:gd name="T1" fmla="*/ 403 h 407"/>
                <a:gd name="T2" fmla="*/ 12 w 24"/>
                <a:gd name="T3" fmla="*/ 407 h 407"/>
                <a:gd name="T4" fmla="*/ 12 w 24"/>
                <a:gd name="T5" fmla="*/ 407 h 407"/>
                <a:gd name="T6" fmla="*/ 0 w 24"/>
                <a:gd name="T7" fmla="*/ 403 h 407"/>
                <a:gd name="T8" fmla="*/ 0 w 24"/>
                <a:gd name="T9" fmla="*/ 5 h 407"/>
                <a:gd name="T10" fmla="*/ 12 w 24"/>
                <a:gd name="T11" fmla="*/ 0 h 407"/>
                <a:gd name="T12" fmla="*/ 12 w 24"/>
                <a:gd name="T13" fmla="*/ 0 h 407"/>
                <a:gd name="T14" fmla="*/ 24 w 24"/>
                <a:gd name="T15" fmla="*/ 5 h 407"/>
                <a:gd name="T16" fmla="*/ 24 w 24"/>
                <a:gd name="T17" fmla="*/ 403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407">
                  <a:moveTo>
                    <a:pt x="24" y="403"/>
                  </a:moveTo>
                  <a:cubicBezTo>
                    <a:pt x="24" y="405"/>
                    <a:pt x="19" y="407"/>
                    <a:pt x="12" y="407"/>
                  </a:cubicBezTo>
                  <a:cubicBezTo>
                    <a:pt x="12" y="407"/>
                    <a:pt x="12" y="407"/>
                    <a:pt x="12" y="407"/>
                  </a:cubicBezTo>
                  <a:cubicBezTo>
                    <a:pt x="5" y="407"/>
                    <a:pt x="0" y="405"/>
                    <a:pt x="0" y="40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4" y="2"/>
                    <a:pt x="24" y="5"/>
                  </a:cubicBezTo>
                  <a:lnTo>
                    <a:pt x="24" y="403"/>
                  </a:lnTo>
                  <a:close/>
                </a:path>
              </a:pathLst>
            </a:custGeom>
            <a:solidFill>
              <a:srgbClr val="4147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7"/>
            <p:cNvSpPr>
              <a:spLocks/>
            </p:cNvSpPr>
            <p:nvPr/>
          </p:nvSpPr>
          <p:spPr bwMode="auto">
            <a:xfrm>
              <a:off x="8242300" y="2955925"/>
              <a:ext cx="39688" cy="1343025"/>
            </a:xfrm>
            <a:custGeom>
              <a:avLst/>
              <a:gdLst>
                <a:gd name="T0" fmla="*/ 0 w 12"/>
                <a:gd name="T1" fmla="*/ 0 h 407"/>
                <a:gd name="T2" fmla="*/ 0 w 12"/>
                <a:gd name="T3" fmla="*/ 0 h 407"/>
                <a:gd name="T4" fmla="*/ 0 w 12"/>
                <a:gd name="T5" fmla="*/ 407 h 407"/>
                <a:gd name="T6" fmla="*/ 0 w 12"/>
                <a:gd name="T7" fmla="*/ 407 h 407"/>
                <a:gd name="T8" fmla="*/ 12 w 12"/>
                <a:gd name="T9" fmla="*/ 403 h 407"/>
                <a:gd name="T10" fmla="*/ 12 w 12"/>
                <a:gd name="T11" fmla="*/ 5 h 407"/>
                <a:gd name="T12" fmla="*/ 0 w 12"/>
                <a:gd name="T1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0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7" y="407"/>
                    <a:pt x="12" y="405"/>
                    <a:pt x="12" y="403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2"/>
                    <a:pt x="7" y="0"/>
                    <a:pt x="0" y="0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Oval 58"/>
            <p:cNvSpPr>
              <a:spLocks noChangeArrowheads="1"/>
            </p:cNvSpPr>
            <p:nvPr/>
          </p:nvSpPr>
          <p:spPr bwMode="auto">
            <a:xfrm>
              <a:off x="8202613" y="2955925"/>
              <a:ext cx="79375" cy="28575"/>
            </a:xfrm>
            <a:prstGeom prst="ellipse">
              <a:avLst/>
            </a:pr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9"/>
            <p:cNvSpPr>
              <a:spLocks/>
            </p:cNvSpPr>
            <p:nvPr/>
          </p:nvSpPr>
          <p:spPr bwMode="auto">
            <a:xfrm>
              <a:off x="6965950" y="1727200"/>
              <a:ext cx="1160463" cy="835025"/>
            </a:xfrm>
            <a:custGeom>
              <a:avLst/>
              <a:gdLst>
                <a:gd name="T0" fmla="*/ 265 w 352"/>
                <a:gd name="T1" fmla="*/ 3 h 253"/>
                <a:gd name="T2" fmla="*/ 165 w 352"/>
                <a:gd name="T3" fmla="*/ 0 h 253"/>
                <a:gd name="T4" fmla="*/ 66 w 352"/>
                <a:gd name="T5" fmla="*/ 3 h 253"/>
                <a:gd name="T6" fmla="*/ 0 w 352"/>
                <a:gd name="T7" fmla="*/ 46 h 253"/>
                <a:gd name="T8" fmla="*/ 154 w 352"/>
                <a:gd name="T9" fmla="*/ 50 h 253"/>
                <a:gd name="T10" fmla="*/ 351 w 352"/>
                <a:gd name="T11" fmla="*/ 253 h 253"/>
                <a:gd name="T12" fmla="*/ 333 w 352"/>
                <a:gd name="T13" fmla="*/ 51 h 253"/>
                <a:gd name="T14" fmla="*/ 265 w 352"/>
                <a:gd name="T15" fmla="*/ 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2" h="253">
                  <a:moveTo>
                    <a:pt x="265" y="3"/>
                  </a:moveTo>
                  <a:cubicBezTo>
                    <a:pt x="256" y="2"/>
                    <a:pt x="203" y="0"/>
                    <a:pt x="165" y="0"/>
                  </a:cubicBezTo>
                  <a:cubicBezTo>
                    <a:pt x="128" y="0"/>
                    <a:pt x="76" y="2"/>
                    <a:pt x="66" y="3"/>
                  </a:cubicBezTo>
                  <a:cubicBezTo>
                    <a:pt x="17" y="6"/>
                    <a:pt x="6" y="21"/>
                    <a:pt x="0" y="46"/>
                  </a:cubicBezTo>
                  <a:cubicBezTo>
                    <a:pt x="51" y="36"/>
                    <a:pt x="102" y="32"/>
                    <a:pt x="154" y="50"/>
                  </a:cubicBezTo>
                  <a:cubicBezTo>
                    <a:pt x="261" y="87"/>
                    <a:pt x="316" y="174"/>
                    <a:pt x="351" y="253"/>
                  </a:cubicBezTo>
                  <a:cubicBezTo>
                    <a:pt x="352" y="188"/>
                    <a:pt x="339" y="76"/>
                    <a:pt x="333" y="51"/>
                  </a:cubicBezTo>
                  <a:cubicBezTo>
                    <a:pt x="327" y="23"/>
                    <a:pt x="318" y="6"/>
                    <a:pt x="265" y="3"/>
                  </a:cubicBezTo>
                  <a:close/>
                </a:path>
              </a:pathLst>
            </a:custGeom>
            <a:solidFill>
              <a:srgbClr val="DBA9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0"/>
            <p:cNvSpPr>
              <a:spLocks/>
            </p:cNvSpPr>
            <p:nvPr/>
          </p:nvSpPr>
          <p:spPr bwMode="auto">
            <a:xfrm>
              <a:off x="3735388" y="2562225"/>
              <a:ext cx="152400" cy="55563"/>
            </a:xfrm>
            <a:custGeom>
              <a:avLst/>
              <a:gdLst>
                <a:gd name="T0" fmla="*/ 46 w 46"/>
                <a:gd name="T1" fmla="*/ 8 h 17"/>
                <a:gd name="T2" fmla="*/ 37 w 46"/>
                <a:gd name="T3" fmla="*/ 17 h 17"/>
                <a:gd name="T4" fmla="*/ 9 w 46"/>
                <a:gd name="T5" fmla="*/ 17 h 17"/>
                <a:gd name="T6" fmla="*/ 0 w 46"/>
                <a:gd name="T7" fmla="*/ 8 h 17"/>
                <a:gd name="T8" fmla="*/ 0 w 46"/>
                <a:gd name="T9" fmla="*/ 8 h 17"/>
                <a:gd name="T10" fmla="*/ 9 w 46"/>
                <a:gd name="T11" fmla="*/ 0 h 17"/>
                <a:gd name="T12" fmla="*/ 37 w 46"/>
                <a:gd name="T13" fmla="*/ 0 h 17"/>
                <a:gd name="T14" fmla="*/ 46 w 46"/>
                <a:gd name="T15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17">
                  <a:moveTo>
                    <a:pt x="46" y="8"/>
                  </a:moveTo>
                  <a:cubicBezTo>
                    <a:pt x="46" y="13"/>
                    <a:pt x="42" y="17"/>
                    <a:pt x="37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4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6" y="4"/>
                    <a:pt x="46" y="8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1"/>
            <p:cNvSpPr>
              <a:spLocks/>
            </p:cNvSpPr>
            <p:nvPr/>
          </p:nvSpPr>
          <p:spPr bwMode="auto">
            <a:xfrm>
              <a:off x="2549525" y="2528888"/>
              <a:ext cx="79375" cy="1690688"/>
            </a:xfrm>
            <a:custGeom>
              <a:avLst/>
              <a:gdLst>
                <a:gd name="T0" fmla="*/ 24 w 24"/>
                <a:gd name="T1" fmla="*/ 507 h 512"/>
                <a:gd name="T2" fmla="*/ 12 w 24"/>
                <a:gd name="T3" fmla="*/ 512 h 512"/>
                <a:gd name="T4" fmla="*/ 12 w 24"/>
                <a:gd name="T5" fmla="*/ 512 h 512"/>
                <a:gd name="T6" fmla="*/ 0 w 24"/>
                <a:gd name="T7" fmla="*/ 507 h 512"/>
                <a:gd name="T8" fmla="*/ 0 w 24"/>
                <a:gd name="T9" fmla="*/ 5 h 512"/>
                <a:gd name="T10" fmla="*/ 12 w 24"/>
                <a:gd name="T11" fmla="*/ 0 h 512"/>
                <a:gd name="T12" fmla="*/ 12 w 24"/>
                <a:gd name="T13" fmla="*/ 0 h 512"/>
                <a:gd name="T14" fmla="*/ 24 w 24"/>
                <a:gd name="T15" fmla="*/ 5 h 512"/>
                <a:gd name="T16" fmla="*/ 24 w 24"/>
                <a:gd name="T17" fmla="*/ 50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512">
                  <a:moveTo>
                    <a:pt x="24" y="507"/>
                  </a:moveTo>
                  <a:cubicBezTo>
                    <a:pt x="24" y="510"/>
                    <a:pt x="19" y="512"/>
                    <a:pt x="12" y="512"/>
                  </a:cubicBezTo>
                  <a:cubicBezTo>
                    <a:pt x="12" y="512"/>
                    <a:pt x="12" y="512"/>
                    <a:pt x="12" y="512"/>
                  </a:cubicBezTo>
                  <a:cubicBezTo>
                    <a:pt x="5" y="512"/>
                    <a:pt x="0" y="510"/>
                    <a:pt x="0" y="50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4" y="2"/>
                    <a:pt x="24" y="5"/>
                  </a:cubicBezTo>
                  <a:lnTo>
                    <a:pt x="24" y="507"/>
                  </a:lnTo>
                  <a:close/>
                </a:path>
              </a:pathLst>
            </a:custGeom>
            <a:solidFill>
              <a:srgbClr val="4147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2"/>
            <p:cNvSpPr>
              <a:spLocks/>
            </p:cNvSpPr>
            <p:nvPr/>
          </p:nvSpPr>
          <p:spPr bwMode="auto">
            <a:xfrm>
              <a:off x="2589213" y="2528888"/>
              <a:ext cx="39688" cy="1690688"/>
            </a:xfrm>
            <a:custGeom>
              <a:avLst/>
              <a:gdLst>
                <a:gd name="T0" fmla="*/ 0 w 12"/>
                <a:gd name="T1" fmla="*/ 0 h 512"/>
                <a:gd name="T2" fmla="*/ 0 w 12"/>
                <a:gd name="T3" fmla="*/ 0 h 512"/>
                <a:gd name="T4" fmla="*/ 0 w 12"/>
                <a:gd name="T5" fmla="*/ 512 h 512"/>
                <a:gd name="T6" fmla="*/ 0 w 12"/>
                <a:gd name="T7" fmla="*/ 512 h 512"/>
                <a:gd name="T8" fmla="*/ 12 w 12"/>
                <a:gd name="T9" fmla="*/ 507 h 512"/>
                <a:gd name="T10" fmla="*/ 12 w 12"/>
                <a:gd name="T11" fmla="*/ 5 h 512"/>
                <a:gd name="T12" fmla="*/ 0 w 12"/>
                <a:gd name="T13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1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7" y="512"/>
                    <a:pt x="12" y="510"/>
                    <a:pt x="12" y="507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2"/>
                    <a:pt x="7" y="0"/>
                    <a:pt x="0" y="0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Oval 63"/>
            <p:cNvSpPr>
              <a:spLocks noChangeArrowheads="1"/>
            </p:cNvSpPr>
            <p:nvPr/>
          </p:nvSpPr>
          <p:spPr bwMode="auto">
            <a:xfrm>
              <a:off x="2549525" y="2528888"/>
              <a:ext cx="79375" cy="33338"/>
            </a:xfrm>
            <a:prstGeom prst="ellipse">
              <a:avLst/>
            </a:pr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4"/>
            <p:cNvSpPr>
              <a:spLocks/>
            </p:cNvSpPr>
            <p:nvPr/>
          </p:nvSpPr>
          <p:spPr bwMode="auto">
            <a:xfrm>
              <a:off x="3870325" y="2528888"/>
              <a:ext cx="79375" cy="1690688"/>
            </a:xfrm>
            <a:custGeom>
              <a:avLst/>
              <a:gdLst>
                <a:gd name="T0" fmla="*/ 24 w 24"/>
                <a:gd name="T1" fmla="*/ 507 h 512"/>
                <a:gd name="T2" fmla="*/ 12 w 24"/>
                <a:gd name="T3" fmla="*/ 512 h 512"/>
                <a:gd name="T4" fmla="*/ 12 w 24"/>
                <a:gd name="T5" fmla="*/ 512 h 512"/>
                <a:gd name="T6" fmla="*/ 0 w 24"/>
                <a:gd name="T7" fmla="*/ 507 h 512"/>
                <a:gd name="T8" fmla="*/ 0 w 24"/>
                <a:gd name="T9" fmla="*/ 5 h 512"/>
                <a:gd name="T10" fmla="*/ 12 w 24"/>
                <a:gd name="T11" fmla="*/ 0 h 512"/>
                <a:gd name="T12" fmla="*/ 12 w 24"/>
                <a:gd name="T13" fmla="*/ 0 h 512"/>
                <a:gd name="T14" fmla="*/ 24 w 24"/>
                <a:gd name="T15" fmla="*/ 5 h 512"/>
                <a:gd name="T16" fmla="*/ 24 w 24"/>
                <a:gd name="T17" fmla="*/ 50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512">
                  <a:moveTo>
                    <a:pt x="24" y="507"/>
                  </a:moveTo>
                  <a:cubicBezTo>
                    <a:pt x="24" y="510"/>
                    <a:pt x="19" y="512"/>
                    <a:pt x="12" y="512"/>
                  </a:cubicBezTo>
                  <a:cubicBezTo>
                    <a:pt x="12" y="512"/>
                    <a:pt x="12" y="512"/>
                    <a:pt x="12" y="512"/>
                  </a:cubicBezTo>
                  <a:cubicBezTo>
                    <a:pt x="5" y="512"/>
                    <a:pt x="0" y="510"/>
                    <a:pt x="0" y="50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4" y="2"/>
                    <a:pt x="24" y="5"/>
                  </a:cubicBezTo>
                  <a:lnTo>
                    <a:pt x="24" y="507"/>
                  </a:lnTo>
                  <a:close/>
                </a:path>
              </a:pathLst>
            </a:custGeom>
            <a:solidFill>
              <a:srgbClr val="4147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5"/>
            <p:cNvSpPr>
              <a:spLocks/>
            </p:cNvSpPr>
            <p:nvPr/>
          </p:nvSpPr>
          <p:spPr bwMode="auto">
            <a:xfrm>
              <a:off x="3910013" y="2528888"/>
              <a:ext cx="39688" cy="1690688"/>
            </a:xfrm>
            <a:custGeom>
              <a:avLst/>
              <a:gdLst>
                <a:gd name="T0" fmla="*/ 0 w 12"/>
                <a:gd name="T1" fmla="*/ 0 h 512"/>
                <a:gd name="T2" fmla="*/ 0 w 12"/>
                <a:gd name="T3" fmla="*/ 0 h 512"/>
                <a:gd name="T4" fmla="*/ 0 w 12"/>
                <a:gd name="T5" fmla="*/ 512 h 512"/>
                <a:gd name="T6" fmla="*/ 0 w 12"/>
                <a:gd name="T7" fmla="*/ 512 h 512"/>
                <a:gd name="T8" fmla="*/ 12 w 12"/>
                <a:gd name="T9" fmla="*/ 507 h 512"/>
                <a:gd name="T10" fmla="*/ 12 w 12"/>
                <a:gd name="T11" fmla="*/ 5 h 512"/>
                <a:gd name="T12" fmla="*/ 0 w 12"/>
                <a:gd name="T13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1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7" y="512"/>
                    <a:pt x="12" y="510"/>
                    <a:pt x="12" y="507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2"/>
                    <a:pt x="7" y="0"/>
                    <a:pt x="0" y="0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Oval 66"/>
            <p:cNvSpPr>
              <a:spLocks noChangeArrowheads="1"/>
            </p:cNvSpPr>
            <p:nvPr/>
          </p:nvSpPr>
          <p:spPr bwMode="auto">
            <a:xfrm>
              <a:off x="3870325" y="2528888"/>
              <a:ext cx="79375" cy="33338"/>
            </a:xfrm>
            <a:prstGeom prst="ellipse">
              <a:avLst/>
            </a:pr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7"/>
            <p:cNvSpPr>
              <a:spLocks/>
            </p:cNvSpPr>
            <p:nvPr/>
          </p:nvSpPr>
          <p:spPr bwMode="auto">
            <a:xfrm>
              <a:off x="2614613" y="2562225"/>
              <a:ext cx="152400" cy="55563"/>
            </a:xfrm>
            <a:custGeom>
              <a:avLst/>
              <a:gdLst>
                <a:gd name="T0" fmla="*/ 46 w 46"/>
                <a:gd name="T1" fmla="*/ 8 h 17"/>
                <a:gd name="T2" fmla="*/ 37 w 46"/>
                <a:gd name="T3" fmla="*/ 17 h 17"/>
                <a:gd name="T4" fmla="*/ 9 w 46"/>
                <a:gd name="T5" fmla="*/ 17 h 17"/>
                <a:gd name="T6" fmla="*/ 0 w 46"/>
                <a:gd name="T7" fmla="*/ 8 h 17"/>
                <a:gd name="T8" fmla="*/ 0 w 46"/>
                <a:gd name="T9" fmla="*/ 8 h 17"/>
                <a:gd name="T10" fmla="*/ 9 w 46"/>
                <a:gd name="T11" fmla="*/ 0 h 17"/>
                <a:gd name="T12" fmla="*/ 37 w 46"/>
                <a:gd name="T13" fmla="*/ 0 h 17"/>
                <a:gd name="T14" fmla="*/ 46 w 46"/>
                <a:gd name="T15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17">
                  <a:moveTo>
                    <a:pt x="46" y="8"/>
                  </a:moveTo>
                  <a:cubicBezTo>
                    <a:pt x="46" y="13"/>
                    <a:pt x="42" y="17"/>
                    <a:pt x="37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4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6" y="4"/>
                    <a:pt x="46" y="8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8"/>
            <p:cNvSpPr>
              <a:spLocks/>
            </p:cNvSpPr>
            <p:nvPr/>
          </p:nvSpPr>
          <p:spPr bwMode="auto">
            <a:xfrm>
              <a:off x="2500313" y="2984500"/>
              <a:ext cx="252413" cy="66675"/>
            </a:xfrm>
            <a:custGeom>
              <a:avLst/>
              <a:gdLst>
                <a:gd name="T0" fmla="*/ 0 w 77"/>
                <a:gd name="T1" fmla="*/ 16 h 20"/>
                <a:gd name="T2" fmla="*/ 10 w 77"/>
                <a:gd name="T3" fmla="*/ 2 h 20"/>
                <a:gd name="T4" fmla="*/ 72 w 77"/>
                <a:gd name="T5" fmla="*/ 0 h 20"/>
                <a:gd name="T6" fmla="*/ 72 w 77"/>
                <a:gd name="T7" fmla="*/ 0 h 20"/>
                <a:gd name="T8" fmla="*/ 77 w 77"/>
                <a:gd name="T9" fmla="*/ 5 h 20"/>
                <a:gd name="T10" fmla="*/ 72 w 77"/>
                <a:gd name="T11" fmla="*/ 10 h 20"/>
                <a:gd name="T12" fmla="*/ 12 w 77"/>
                <a:gd name="T13" fmla="*/ 11 h 20"/>
                <a:gd name="T14" fmla="*/ 9 w 77"/>
                <a:gd name="T15" fmla="*/ 18 h 20"/>
                <a:gd name="T16" fmla="*/ 4 w 77"/>
                <a:gd name="T17" fmla="*/ 20 h 20"/>
                <a:gd name="T18" fmla="*/ 0 w 77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20">
                  <a:moveTo>
                    <a:pt x="0" y="16"/>
                  </a:moveTo>
                  <a:cubicBezTo>
                    <a:pt x="3" y="9"/>
                    <a:pt x="5" y="2"/>
                    <a:pt x="10" y="2"/>
                  </a:cubicBezTo>
                  <a:cubicBezTo>
                    <a:pt x="13" y="1"/>
                    <a:pt x="58" y="1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4" y="0"/>
                    <a:pt x="77" y="2"/>
                    <a:pt x="77" y="5"/>
                  </a:cubicBezTo>
                  <a:cubicBezTo>
                    <a:pt x="77" y="8"/>
                    <a:pt x="75" y="10"/>
                    <a:pt x="72" y="10"/>
                  </a:cubicBezTo>
                  <a:cubicBezTo>
                    <a:pt x="51" y="10"/>
                    <a:pt x="19" y="11"/>
                    <a:pt x="12" y="11"/>
                  </a:cubicBezTo>
                  <a:cubicBezTo>
                    <a:pt x="11" y="13"/>
                    <a:pt x="10" y="16"/>
                    <a:pt x="9" y="18"/>
                  </a:cubicBezTo>
                  <a:cubicBezTo>
                    <a:pt x="9" y="20"/>
                    <a:pt x="8" y="20"/>
                    <a:pt x="4" y="20"/>
                  </a:cubicBezTo>
                  <a:cubicBezTo>
                    <a:pt x="0" y="20"/>
                    <a:pt x="0" y="17"/>
                    <a:pt x="0" y="16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69"/>
            <p:cNvSpPr>
              <a:spLocks/>
            </p:cNvSpPr>
            <p:nvPr/>
          </p:nvSpPr>
          <p:spPr bwMode="auto">
            <a:xfrm>
              <a:off x="2624138" y="1727200"/>
              <a:ext cx="1260475" cy="1006475"/>
            </a:xfrm>
            <a:custGeom>
              <a:avLst/>
              <a:gdLst>
                <a:gd name="T0" fmla="*/ 358 w 382"/>
                <a:gd name="T1" fmla="*/ 51 h 305"/>
                <a:gd name="T2" fmla="*/ 290 w 382"/>
                <a:gd name="T3" fmla="*/ 3 h 305"/>
                <a:gd name="T4" fmla="*/ 190 w 382"/>
                <a:gd name="T5" fmla="*/ 0 h 305"/>
                <a:gd name="T6" fmla="*/ 91 w 382"/>
                <a:gd name="T7" fmla="*/ 3 h 305"/>
                <a:gd name="T8" fmla="*/ 24 w 382"/>
                <a:gd name="T9" fmla="*/ 51 h 305"/>
                <a:gd name="T10" fmla="*/ 8 w 382"/>
                <a:gd name="T11" fmla="*/ 279 h 305"/>
                <a:gd name="T12" fmla="*/ 197 w 382"/>
                <a:gd name="T13" fmla="*/ 297 h 305"/>
                <a:gd name="T14" fmla="*/ 374 w 382"/>
                <a:gd name="T15" fmla="*/ 279 h 305"/>
                <a:gd name="T16" fmla="*/ 358 w 382"/>
                <a:gd name="T17" fmla="*/ 51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2" h="305">
                  <a:moveTo>
                    <a:pt x="358" y="51"/>
                  </a:moveTo>
                  <a:cubicBezTo>
                    <a:pt x="352" y="23"/>
                    <a:pt x="343" y="6"/>
                    <a:pt x="290" y="3"/>
                  </a:cubicBezTo>
                  <a:cubicBezTo>
                    <a:pt x="281" y="2"/>
                    <a:pt x="228" y="0"/>
                    <a:pt x="190" y="0"/>
                  </a:cubicBezTo>
                  <a:cubicBezTo>
                    <a:pt x="153" y="0"/>
                    <a:pt x="101" y="2"/>
                    <a:pt x="91" y="3"/>
                  </a:cubicBezTo>
                  <a:cubicBezTo>
                    <a:pt x="39" y="6"/>
                    <a:pt x="30" y="23"/>
                    <a:pt x="24" y="51"/>
                  </a:cubicBezTo>
                  <a:cubicBezTo>
                    <a:pt x="18" y="79"/>
                    <a:pt x="0" y="223"/>
                    <a:pt x="8" y="279"/>
                  </a:cubicBezTo>
                  <a:cubicBezTo>
                    <a:pt x="12" y="305"/>
                    <a:pt x="105" y="298"/>
                    <a:pt x="197" y="297"/>
                  </a:cubicBezTo>
                  <a:cubicBezTo>
                    <a:pt x="284" y="297"/>
                    <a:pt x="370" y="304"/>
                    <a:pt x="374" y="279"/>
                  </a:cubicBezTo>
                  <a:cubicBezTo>
                    <a:pt x="382" y="223"/>
                    <a:pt x="364" y="79"/>
                    <a:pt x="358" y="51"/>
                  </a:cubicBezTo>
                  <a:close/>
                </a:path>
              </a:pathLst>
            </a:custGeom>
            <a:solidFill>
              <a:srgbClr val="EFC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0"/>
            <p:cNvSpPr>
              <a:spLocks/>
            </p:cNvSpPr>
            <p:nvPr/>
          </p:nvSpPr>
          <p:spPr bwMode="auto">
            <a:xfrm>
              <a:off x="2473325" y="2955925"/>
              <a:ext cx="82550" cy="1343025"/>
            </a:xfrm>
            <a:custGeom>
              <a:avLst/>
              <a:gdLst>
                <a:gd name="T0" fmla="*/ 25 w 25"/>
                <a:gd name="T1" fmla="*/ 403 h 407"/>
                <a:gd name="T2" fmla="*/ 13 w 25"/>
                <a:gd name="T3" fmla="*/ 407 h 407"/>
                <a:gd name="T4" fmla="*/ 13 w 25"/>
                <a:gd name="T5" fmla="*/ 407 h 407"/>
                <a:gd name="T6" fmla="*/ 0 w 25"/>
                <a:gd name="T7" fmla="*/ 403 h 407"/>
                <a:gd name="T8" fmla="*/ 0 w 25"/>
                <a:gd name="T9" fmla="*/ 5 h 407"/>
                <a:gd name="T10" fmla="*/ 13 w 25"/>
                <a:gd name="T11" fmla="*/ 0 h 407"/>
                <a:gd name="T12" fmla="*/ 13 w 25"/>
                <a:gd name="T13" fmla="*/ 0 h 407"/>
                <a:gd name="T14" fmla="*/ 25 w 25"/>
                <a:gd name="T15" fmla="*/ 5 h 407"/>
                <a:gd name="T16" fmla="*/ 25 w 25"/>
                <a:gd name="T17" fmla="*/ 403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407">
                  <a:moveTo>
                    <a:pt x="25" y="403"/>
                  </a:moveTo>
                  <a:cubicBezTo>
                    <a:pt x="25" y="405"/>
                    <a:pt x="19" y="407"/>
                    <a:pt x="13" y="407"/>
                  </a:cubicBezTo>
                  <a:cubicBezTo>
                    <a:pt x="13" y="407"/>
                    <a:pt x="13" y="407"/>
                    <a:pt x="13" y="407"/>
                  </a:cubicBezTo>
                  <a:cubicBezTo>
                    <a:pt x="6" y="407"/>
                    <a:pt x="0" y="405"/>
                    <a:pt x="0" y="40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6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5" y="2"/>
                    <a:pt x="25" y="5"/>
                  </a:cubicBezTo>
                  <a:lnTo>
                    <a:pt x="25" y="403"/>
                  </a:lnTo>
                  <a:close/>
                </a:path>
              </a:pathLst>
            </a:custGeom>
            <a:solidFill>
              <a:srgbClr val="4147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1"/>
            <p:cNvSpPr>
              <a:spLocks/>
            </p:cNvSpPr>
            <p:nvPr/>
          </p:nvSpPr>
          <p:spPr bwMode="auto">
            <a:xfrm>
              <a:off x="2513013" y="2955925"/>
              <a:ext cx="42863" cy="1343025"/>
            </a:xfrm>
            <a:custGeom>
              <a:avLst/>
              <a:gdLst>
                <a:gd name="T0" fmla="*/ 1 w 13"/>
                <a:gd name="T1" fmla="*/ 0 h 407"/>
                <a:gd name="T2" fmla="*/ 0 w 13"/>
                <a:gd name="T3" fmla="*/ 0 h 407"/>
                <a:gd name="T4" fmla="*/ 0 w 13"/>
                <a:gd name="T5" fmla="*/ 407 h 407"/>
                <a:gd name="T6" fmla="*/ 1 w 13"/>
                <a:gd name="T7" fmla="*/ 407 h 407"/>
                <a:gd name="T8" fmla="*/ 13 w 13"/>
                <a:gd name="T9" fmla="*/ 403 h 407"/>
                <a:gd name="T10" fmla="*/ 13 w 13"/>
                <a:gd name="T11" fmla="*/ 5 h 407"/>
                <a:gd name="T12" fmla="*/ 1 w 13"/>
                <a:gd name="T1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407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07"/>
                    <a:pt x="0" y="407"/>
                    <a:pt x="1" y="407"/>
                  </a:cubicBezTo>
                  <a:cubicBezTo>
                    <a:pt x="7" y="407"/>
                    <a:pt x="13" y="405"/>
                    <a:pt x="13" y="403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2"/>
                    <a:pt x="7" y="0"/>
                    <a:pt x="1" y="0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Oval 72"/>
            <p:cNvSpPr>
              <a:spLocks noChangeArrowheads="1"/>
            </p:cNvSpPr>
            <p:nvPr/>
          </p:nvSpPr>
          <p:spPr bwMode="auto">
            <a:xfrm>
              <a:off x="2473325" y="2955925"/>
              <a:ext cx="82550" cy="28575"/>
            </a:xfrm>
            <a:prstGeom prst="ellipse">
              <a:avLst/>
            </a:pr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3"/>
            <p:cNvSpPr>
              <a:spLocks/>
            </p:cNvSpPr>
            <p:nvPr/>
          </p:nvSpPr>
          <p:spPr bwMode="auto">
            <a:xfrm>
              <a:off x="3746500" y="2995613"/>
              <a:ext cx="252413" cy="65088"/>
            </a:xfrm>
            <a:custGeom>
              <a:avLst/>
              <a:gdLst>
                <a:gd name="T0" fmla="*/ 77 w 77"/>
                <a:gd name="T1" fmla="*/ 15 h 20"/>
                <a:gd name="T2" fmla="*/ 66 w 77"/>
                <a:gd name="T3" fmla="*/ 1 h 20"/>
                <a:gd name="T4" fmla="*/ 5 w 77"/>
                <a:gd name="T5" fmla="*/ 0 h 20"/>
                <a:gd name="T6" fmla="*/ 5 w 77"/>
                <a:gd name="T7" fmla="*/ 0 h 20"/>
                <a:gd name="T8" fmla="*/ 0 w 77"/>
                <a:gd name="T9" fmla="*/ 4 h 20"/>
                <a:gd name="T10" fmla="*/ 5 w 77"/>
                <a:gd name="T11" fmla="*/ 9 h 20"/>
                <a:gd name="T12" fmla="*/ 64 w 77"/>
                <a:gd name="T13" fmla="*/ 11 h 20"/>
                <a:gd name="T14" fmla="*/ 67 w 77"/>
                <a:gd name="T15" fmla="*/ 17 h 20"/>
                <a:gd name="T16" fmla="*/ 72 w 77"/>
                <a:gd name="T17" fmla="*/ 20 h 20"/>
                <a:gd name="T18" fmla="*/ 77 w 77"/>
                <a:gd name="T19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20">
                  <a:moveTo>
                    <a:pt x="77" y="15"/>
                  </a:moveTo>
                  <a:cubicBezTo>
                    <a:pt x="74" y="8"/>
                    <a:pt x="72" y="2"/>
                    <a:pt x="66" y="1"/>
                  </a:cubicBezTo>
                  <a:cubicBezTo>
                    <a:pt x="64" y="1"/>
                    <a:pt x="19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26" y="10"/>
                    <a:pt x="58" y="10"/>
                    <a:pt x="64" y="11"/>
                  </a:cubicBezTo>
                  <a:cubicBezTo>
                    <a:pt x="65" y="12"/>
                    <a:pt x="67" y="16"/>
                    <a:pt x="67" y="17"/>
                  </a:cubicBezTo>
                  <a:cubicBezTo>
                    <a:pt x="68" y="19"/>
                    <a:pt x="69" y="20"/>
                    <a:pt x="72" y="20"/>
                  </a:cubicBezTo>
                  <a:cubicBezTo>
                    <a:pt x="77" y="19"/>
                    <a:pt x="77" y="17"/>
                    <a:pt x="77" y="15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4"/>
            <p:cNvSpPr>
              <a:spLocks/>
            </p:cNvSpPr>
            <p:nvPr/>
          </p:nvSpPr>
          <p:spPr bwMode="auto">
            <a:xfrm>
              <a:off x="2549525" y="2833688"/>
              <a:ext cx="1397000" cy="273050"/>
            </a:xfrm>
            <a:custGeom>
              <a:avLst/>
              <a:gdLst>
                <a:gd name="T0" fmla="*/ 415 w 424"/>
                <a:gd name="T1" fmla="*/ 11 h 83"/>
                <a:gd name="T2" fmla="*/ 349 w 424"/>
                <a:gd name="T3" fmla="*/ 30 h 83"/>
                <a:gd name="T4" fmla="*/ 212 w 424"/>
                <a:gd name="T5" fmla="*/ 33 h 83"/>
                <a:gd name="T6" fmla="*/ 75 w 424"/>
                <a:gd name="T7" fmla="*/ 30 h 83"/>
                <a:gd name="T8" fmla="*/ 9 w 424"/>
                <a:gd name="T9" fmla="*/ 13 h 83"/>
                <a:gd name="T10" fmla="*/ 8 w 424"/>
                <a:gd name="T11" fmla="*/ 59 h 83"/>
                <a:gd name="T12" fmla="*/ 213 w 424"/>
                <a:gd name="T13" fmla="*/ 83 h 83"/>
                <a:gd name="T14" fmla="*/ 416 w 424"/>
                <a:gd name="T15" fmla="*/ 59 h 83"/>
                <a:gd name="T16" fmla="*/ 415 w 424"/>
                <a:gd name="T17" fmla="*/ 1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4" h="83">
                  <a:moveTo>
                    <a:pt x="415" y="11"/>
                  </a:moveTo>
                  <a:cubicBezTo>
                    <a:pt x="400" y="0"/>
                    <a:pt x="349" y="30"/>
                    <a:pt x="349" y="30"/>
                  </a:cubicBezTo>
                  <a:cubicBezTo>
                    <a:pt x="212" y="33"/>
                    <a:pt x="212" y="33"/>
                    <a:pt x="212" y="33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0"/>
                    <a:pt x="24" y="2"/>
                    <a:pt x="9" y="13"/>
                  </a:cubicBezTo>
                  <a:cubicBezTo>
                    <a:pt x="0" y="19"/>
                    <a:pt x="0" y="57"/>
                    <a:pt x="8" y="59"/>
                  </a:cubicBezTo>
                  <a:cubicBezTo>
                    <a:pt x="17" y="63"/>
                    <a:pt x="57" y="83"/>
                    <a:pt x="213" y="83"/>
                  </a:cubicBezTo>
                  <a:cubicBezTo>
                    <a:pt x="340" y="83"/>
                    <a:pt x="407" y="63"/>
                    <a:pt x="416" y="59"/>
                  </a:cubicBezTo>
                  <a:cubicBezTo>
                    <a:pt x="423" y="57"/>
                    <a:pt x="424" y="18"/>
                    <a:pt x="415" y="11"/>
                  </a:cubicBezTo>
                  <a:close/>
                </a:path>
              </a:pathLst>
            </a:custGeom>
            <a:solidFill>
              <a:srgbClr val="EFC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5"/>
            <p:cNvSpPr>
              <a:spLocks/>
            </p:cNvSpPr>
            <p:nvPr/>
          </p:nvSpPr>
          <p:spPr bwMode="auto">
            <a:xfrm>
              <a:off x="2555875" y="2833688"/>
              <a:ext cx="1390650" cy="236538"/>
            </a:xfrm>
            <a:custGeom>
              <a:avLst/>
              <a:gdLst>
                <a:gd name="T0" fmla="*/ 413 w 422"/>
                <a:gd name="T1" fmla="*/ 11 h 72"/>
                <a:gd name="T2" fmla="*/ 347 w 422"/>
                <a:gd name="T3" fmla="*/ 30 h 72"/>
                <a:gd name="T4" fmla="*/ 210 w 422"/>
                <a:gd name="T5" fmla="*/ 33 h 72"/>
                <a:gd name="T6" fmla="*/ 73 w 422"/>
                <a:gd name="T7" fmla="*/ 30 h 72"/>
                <a:gd name="T8" fmla="*/ 7 w 422"/>
                <a:gd name="T9" fmla="*/ 13 h 72"/>
                <a:gd name="T10" fmla="*/ 0 w 422"/>
                <a:gd name="T11" fmla="*/ 37 h 72"/>
                <a:gd name="T12" fmla="*/ 133 w 422"/>
                <a:gd name="T13" fmla="*/ 55 h 72"/>
                <a:gd name="T14" fmla="*/ 360 w 422"/>
                <a:gd name="T15" fmla="*/ 72 h 72"/>
                <a:gd name="T16" fmla="*/ 414 w 422"/>
                <a:gd name="T17" fmla="*/ 59 h 72"/>
                <a:gd name="T18" fmla="*/ 413 w 422"/>
                <a:gd name="T19" fmla="*/ 1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2" h="72">
                  <a:moveTo>
                    <a:pt x="413" y="11"/>
                  </a:moveTo>
                  <a:cubicBezTo>
                    <a:pt x="398" y="0"/>
                    <a:pt x="347" y="30"/>
                    <a:pt x="347" y="30"/>
                  </a:cubicBezTo>
                  <a:cubicBezTo>
                    <a:pt x="210" y="33"/>
                    <a:pt x="210" y="33"/>
                    <a:pt x="210" y="33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3" y="30"/>
                    <a:pt x="22" y="2"/>
                    <a:pt x="7" y="13"/>
                  </a:cubicBezTo>
                  <a:cubicBezTo>
                    <a:pt x="3" y="16"/>
                    <a:pt x="0" y="26"/>
                    <a:pt x="0" y="37"/>
                  </a:cubicBezTo>
                  <a:cubicBezTo>
                    <a:pt x="32" y="44"/>
                    <a:pt x="77" y="52"/>
                    <a:pt x="133" y="55"/>
                  </a:cubicBezTo>
                  <a:cubicBezTo>
                    <a:pt x="268" y="61"/>
                    <a:pt x="314" y="49"/>
                    <a:pt x="360" y="72"/>
                  </a:cubicBezTo>
                  <a:cubicBezTo>
                    <a:pt x="392" y="66"/>
                    <a:pt x="410" y="61"/>
                    <a:pt x="414" y="59"/>
                  </a:cubicBezTo>
                  <a:cubicBezTo>
                    <a:pt x="421" y="57"/>
                    <a:pt x="422" y="18"/>
                    <a:pt x="413" y="11"/>
                  </a:cubicBezTo>
                  <a:close/>
                </a:path>
              </a:pathLst>
            </a:custGeom>
            <a:solidFill>
              <a:srgbClr val="DBA9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6"/>
            <p:cNvSpPr>
              <a:spLocks/>
            </p:cNvSpPr>
            <p:nvPr/>
          </p:nvSpPr>
          <p:spPr bwMode="auto">
            <a:xfrm>
              <a:off x="2549525" y="2797175"/>
              <a:ext cx="1393825" cy="168275"/>
            </a:xfrm>
            <a:custGeom>
              <a:avLst/>
              <a:gdLst>
                <a:gd name="T0" fmla="*/ 400 w 423"/>
                <a:gd name="T1" fmla="*/ 8 h 51"/>
                <a:gd name="T2" fmla="*/ 370 w 423"/>
                <a:gd name="T3" fmla="*/ 0 h 51"/>
                <a:gd name="T4" fmla="*/ 62 w 423"/>
                <a:gd name="T5" fmla="*/ 0 h 51"/>
                <a:gd name="T6" fmla="*/ 24 w 423"/>
                <a:gd name="T7" fmla="*/ 8 h 51"/>
                <a:gd name="T8" fmla="*/ 8 w 423"/>
                <a:gd name="T9" fmla="*/ 31 h 51"/>
                <a:gd name="T10" fmla="*/ 213 w 423"/>
                <a:gd name="T11" fmla="*/ 51 h 51"/>
                <a:gd name="T12" fmla="*/ 416 w 423"/>
                <a:gd name="T13" fmla="*/ 31 h 51"/>
                <a:gd name="T14" fmla="*/ 400 w 423"/>
                <a:gd name="T15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3" h="51">
                  <a:moveTo>
                    <a:pt x="400" y="8"/>
                  </a:moveTo>
                  <a:cubicBezTo>
                    <a:pt x="393" y="2"/>
                    <a:pt x="381" y="1"/>
                    <a:pt x="370" y="0"/>
                  </a:cubicBezTo>
                  <a:cubicBezTo>
                    <a:pt x="359" y="0"/>
                    <a:pt x="70" y="1"/>
                    <a:pt x="62" y="0"/>
                  </a:cubicBezTo>
                  <a:cubicBezTo>
                    <a:pt x="51" y="0"/>
                    <a:pt x="33" y="1"/>
                    <a:pt x="24" y="8"/>
                  </a:cubicBezTo>
                  <a:cubicBezTo>
                    <a:pt x="15" y="14"/>
                    <a:pt x="0" y="28"/>
                    <a:pt x="8" y="31"/>
                  </a:cubicBezTo>
                  <a:cubicBezTo>
                    <a:pt x="17" y="34"/>
                    <a:pt x="57" y="51"/>
                    <a:pt x="213" y="51"/>
                  </a:cubicBezTo>
                  <a:cubicBezTo>
                    <a:pt x="340" y="51"/>
                    <a:pt x="407" y="34"/>
                    <a:pt x="416" y="31"/>
                  </a:cubicBezTo>
                  <a:cubicBezTo>
                    <a:pt x="423" y="28"/>
                    <a:pt x="409" y="14"/>
                    <a:pt x="400" y="8"/>
                  </a:cubicBezTo>
                  <a:close/>
                </a:path>
              </a:pathLst>
            </a:custGeom>
            <a:solidFill>
              <a:srgbClr val="FED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7"/>
            <p:cNvSpPr>
              <a:spLocks/>
            </p:cNvSpPr>
            <p:nvPr/>
          </p:nvSpPr>
          <p:spPr bwMode="auto">
            <a:xfrm>
              <a:off x="3943350" y="2955925"/>
              <a:ext cx="79375" cy="1343025"/>
            </a:xfrm>
            <a:custGeom>
              <a:avLst/>
              <a:gdLst>
                <a:gd name="T0" fmla="*/ 24 w 24"/>
                <a:gd name="T1" fmla="*/ 403 h 407"/>
                <a:gd name="T2" fmla="*/ 12 w 24"/>
                <a:gd name="T3" fmla="*/ 407 h 407"/>
                <a:gd name="T4" fmla="*/ 12 w 24"/>
                <a:gd name="T5" fmla="*/ 407 h 407"/>
                <a:gd name="T6" fmla="*/ 0 w 24"/>
                <a:gd name="T7" fmla="*/ 403 h 407"/>
                <a:gd name="T8" fmla="*/ 0 w 24"/>
                <a:gd name="T9" fmla="*/ 5 h 407"/>
                <a:gd name="T10" fmla="*/ 12 w 24"/>
                <a:gd name="T11" fmla="*/ 0 h 407"/>
                <a:gd name="T12" fmla="*/ 12 w 24"/>
                <a:gd name="T13" fmla="*/ 0 h 407"/>
                <a:gd name="T14" fmla="*/ 24 w 24"/>
                <a:gd name="T15" fmla="*/ 5 h 407"/>
                <a:gd name="T16" fmla="*/ 24 w 24"/>
                <a:gd name="T17" fmla="*/ 403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407">
                  <a:moveTo>
                    <a:pt x="24" y="403"/>
                  </a:moveTo>
                  <a:cubicBezTo>
                    <a:pt x="24" y="405"/>
                    <a:pt x="19" y="407"/>
                    <a:pt x="12" y="407"/>
                  </a:cubicBezTo>
                  <a:cubicBezTo>
                    <a:pt x="12" y="407"/>
                    <a:pt x="12" y="407"/>
                    <a:pt x="12" y="407"/>
                  </a:cubicBezTo>
                  <a:cubicBezTo>
                    <a:pt x="5" y="407"/>
                    <a:pt x="0" y="405"/>
                    <a:pt x="0" y="40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4" y="2"/>
                    <a:pt x="24" y="5"/>
                  </a:cubicBezTo>
                  <a:lnTo>
                    <a:pt x="24" y="403"/>
                  </a:lnTo>
                  <a:close/>
                </a:path>
              </a:pathLst>
            </a:custGeom>
            <a:solidFill>
              <a:srgbClr val="4147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8"/>
            <p:cNvSpPr>
              <a:spLocks/>
            </p:cNvSpPr>
            <p:nvPr/>
          </p:nvSpPr>
          <p:spPr bwMode="auto">
            <a:xfrm>
              <a:off x="3983038" y="2955925"/>
              <a:ext cx="39688" cy="1343025"/>
            </a:xfrm>
            <a:custGeom>
              <a:avLst/>
              <a:gdLst>
                <a:gd name="T0" fmla="*/ 0 w 12"/>
                <a:gd name="T1" fmla="*/ 0 h 407"/>
                <a:gd name="T2" fmla="*/ 0 w 12"/>
                <a:gd name="T3" fmla="*/ 0 h 407"/>
                <a:gd name="T4" fmla="*/ 0 w 12"/>
                <a:gd name="T5" fmla="*/ 407 h 407"/>
                <a:gd name="T6" fmla="*/ 0 w 12"/>
                <a:gd name="T7" fmla="*/ 407 h 407"/>
                <a:gd name="T8" fmla="*/ 12 w 12"/>
                <a:gd name="T9" fmla="*/ 403 h 407"/>
                <a:gd name="T10" fmla="*/ 12 w 12"/>
                <a:gd name="T11" fmla="*/ 5 h 407"/>
                <a:gd name="T12" fmla="*/ 0 w 12"/>
                <a:gd name="T1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0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7" y="407"/>
                    <a:pt x="12" y="405"/>
                    <a:pt x="12" y="403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2"/>
                    <a:pt x="7" y="0"/>
                    <a:pt x="0" y="0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Oval 79"/>
            <p:cNvSpPr>
              <a:spLocks noChangeArrowheads="1"/>
            </p:cNvSpPr>
            <p:nvPr/>
          </p:nvSpPr>
          <p:spPr bwMode="auto">
            <a:xfrm>
              <a:off x="3943350" y="2955925"/>
              <a:ext cx="79375" cy="28575"/>
            </a:xfrm>
            <a:prstGeom prst="ellipse">
              <a:avLst/>
            </a:pr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0"/>
            <p:cNvSpPr>
              <a:spLocks/>
            </p:cNvSpPr>
            <p:nvPr/>
          </p:nvSpPr>
          <p:spPr bwMode="auto">
            <a:xfrm>
              <a:off x="2706688" y="1727200"/>
              <a:ext cx="1160463" cy="835025"/>
            </a:xfrm>
            <a:custGeom>
              <a:avLst/>
              <a:gdLst>
                <a:gd name="T0" fmla="*/ 265 w 352"/>
                <a:gd name="T1" fmla="*/ 3 h 253"/>
                <a:gd name="T2" fmla="*/ 165 w 352"/>
                <a:gd name="T3" fmla="*/ 0 h 253"/>
                <a:gd name="T4" fmla="*/ 66 w 352"/>
                <a:gd name="T5" fmla="*/ 3 h 253"/>
                <a:gd name="T6" fmla="*/ 0 w 352"/>
                <a:gd name="T7" fmla="*/ 46 h 253"/>
                <a:gd name="T8" fmla="*/ 154 w 352"/>
                <a:gd name="T9" fmla="*/ 50 h 253"/>
                <a:gd name="T10" fmla="*/ 351 w 352"/>
                <a:gd name="T11" fmla="*/ 253 h 253"/>
                <a:gd name="T12" fmla="*/ 333 w 352"/>
                <a:gd name="T13" fmla="*/ 51 h 253"/>
                <a:gd name="T14" fmla="*/ 265 w 352"/>
                <a:gd name="T15" fmla="*/ 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2" h="253">
                  <a:moveTo>
                    <a:pt x="265" y="3"/>
                  </a:moveTo>
                  <a:cubicBezTo>
                    <a:pt x="256" y="2"/>
                    <a:pt x="203" y="0"/>
                    <a:pt x="165" y="0"/>
                  </a:cubicBezTo>
                  <a:cubicBezTo>
                    <a:pt x="128" y="0"/>
                    <a:pt x="76" y="2"/>
                    <a:pt x="66" y="3"/>
                  </a:cubicBezTo>
                  <a:cubicBezTo>
                    <a:pt x="17" y="6"/>
                    <a:pt x="6" y="21"/>
                    <a:pt x="0" y="46"/>
                  </a:cubicBezTo>
                  <a:cubicBezTo>
                    <a:pt x="51" y="36"/>
                    <a:pt x="102" y="32"/>
                    <a:pt x="154" y="50"/>
                  </a:cubicBezTo>
                  <a:cubicBezTo>
                    <a:pt x="261" y="87"/>
                    <a:pt x="316" y="174"/>
                    <a:pt x="351" y="253"/>
                  </a:cubicBezTo>
                  <a:cubicBezTo>
                    <a:pt x="352" y="188"/>
                    <a:pt x="339" y="76"/>
                    <a:pt x="333" y="51"/>
                  </a:cubicBezTo>
                  <a:cubicBezTo>
                    <a:pt x="327" y="23"/>
                    <a:pt x="318" y="6"/>
                    <a:pt x="265" y="3"/>
                  </a:cubicBezTo>
                  <a:close/>
                </a:path>
              </a:pathLst>
            </a:custGeom>
            <a:solidFill>
              <a:srgbClr val="DBA9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1"/>
            <p:cNvSpPr>
              <a:spLocks/>
            </p:cNvSpPr>
            <p:nvPr/>
          </p:nvSpPr>
          <p:spPr bwMode="auto">
            <a:xfrm>
              <a:off x="2020888" y="2562225"/>
              <a:ext cx="152400" cy="55563"/>
            </a:xfrm>
            <a:custGeom>
              <a:avLst/>
              <a:gdLst>
                <a:gd name="T0" fmla="*/ 46 w 46"/>
                <a:gd name="T1" fmla="*/ 8 h 17"/>
                <a:gd name="T2" fmla="*/ 37 w 46"/>
                <a:gd name="T3" fmla="*/ 17 h 17"/>
                <a:gd name="T4" fmla="*/ 9 w 46"/>
                <a:gd name="T5" fmla="*/ 17 h 17"/>
                <a:gd name="T6" fmla="*/ 0 w 46"/>
                <a:gd name="T7" fmla="*/ 8 h 17"/>
                <a:gd name="T8" fmla="*/ 0 w 46"/>
                <a:gd name="T9" fmla="*/ 8 h 17"/>
                <a:gd name="T10" fmla="*/ 9 w 46"/>
                <a:gd name="T11" fmla="*/ 0 h 17"/>
                <a:gd name="T12" fmla="*/ 37 w 46"/>
                <a:gd name="T13" fmla="*/ 0 h 17"/>
                <a:gd name="T14" fmla="*/ 46 w 46"/>
                <a:gd name="T15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17">
                  <a:moveTo>
                    <a:pt x="46" y="8"/>
                  </a:moveTo>
                  <a:cubicBezTo>
                    <a:pt x="46" y="13"/>
                    <a:pt x="42" y="17"/>
                    <a:pt x="37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4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6" y="4"/>
                    <a:pt x="46" y="8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2"/>
            <p:cNvSpPr>
              <a:spLocks/>
            </p:cNvSpPr>
            <p:nvPr/>
          </p:nvSpPr>
          <p:spPr bwMode="auto">
            <a:xfrm>
              <a:off x="835025" y="2528888"/>
              <a:ext cx="79375" cy="1690688"/>
            </a:xfrm>
            <a:custGeom>
              <a:avLst/>
              <a:gdLst>
                <a:gd name="T0" fmla="*/ 24 w 24"/>
                <a:gd name="T1" fmla="*/ 507 h 512"/>
                <a:gd name="T2" fmla="*/ 12 w 24"/>
                <a:gd name="T3" fmla="*/ 512 h 512"/>
                <a:gd name="T4" fmla="*/ 12 w 24"/>
                <a:gd name="T5" fmla="*/ 512 h 512"/>
                <a:gd name="T6" fmla="*/ 0 w 24"/>
                <a:gd name="T7" fmla="*/ 507 h 512"/>
                <a:gd name="T8" fmla="*/ 0 w 24"/>
                <a:gd name="T9" fmla="*/ 5 h 512"/>
                <a:gd name="T10" fmla="*/ 12 w 24"/>
                <a:gd name="T11" fmla="*/ 0 h 512"/>
                <a:gd name="T12" fmla="*/ 12 w 24"/>
                <a:gd name="T13" fmla="*/ 0 h 512"/>
                <a:gd name="T14" fmla="*/ 24 w 24"/>
                <a:gd name="T15" fmla="*/ 5 h 512"/>
                <a:gd name="T16" fmla="*/ 24 w 24"/>
                <a:gd name="T17" fmla="*/ 50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512">
                  <a:moveTo>
                    <a:pt x="24" y="507"/>
                  </a:moveTo>
                  <a:cubicBezTo>
                    <a:pt x="24" y="510"/>
                    <a:pt x="19" y="512"/>
                    <a:pt x="12" y="512"/>
                  </a:cubicBezTo>
                  <a:cubicBezTo>
                    <a:pt x="12" y="512"/>
                    <a:pt x="12" y="512"/>
                    <a:pt x="12" y="512"/>
                  </a:cubicBezTo>
                  <a:cubicBezTo>
                    <a:pt x="5" y="512"/>
                    <a:pt x="0" y="510"/>
                    <a:pt x="0" y="50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4" y="2"/>
                    <a:pt x="24" y="5"/>
                  </a:cubicBezTo>
                  <a:lnTo>
                    <a:pt x="24" y="507"/>
                  </a:lnTo>
                  <a:close/>
                </a:path>
              </a:pathLst>
            </a:custGeom>
            <a:solidFill>
              <a:srgbClr val="4147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3"/>
            <p:cNvSpPr>
              <a:spLocks/>
            </p:cNvSpPr>
            <p:nvPr/>
          </p:nvSpPr>
          <p:spPr bwMode="auto">
            <a:xfrm>
              <a:off x="874713" y="2528888"/>
              <a:ext cx="39688" cy="1690688"/>
            </a:xfrm>
            <a:custGeom>
              <a:avLst/>
              <a:gdLst>
                <a:gd name="T0" fmla="*/ 0 w 12"/>
                <a:gd name="T1" fmla="*/ 0 h 512"/>
                <a:gd name="T2" fmla="*/ 0 w 12"/>
                <a:gd name="T3" fmla="*/ 0 h 512"/>
                <a:gd name="T4" fmla="*/ 0 w 12"/>
                <a:gd name="T5" fmla="*/ 512 h 512"/>
                <a:gd name="T6" fmla="*/ 0 w 12"/>
                <a:gd name="T7" fmla="*/ 512 h 512"/>
                <a:gd name="T8" fmla="*/ 12 w 12"/>
                <a:gd name="T9" fmla="*/ 507 h 512"/>
                <a:gd name="T10" fmla="*/ 12 w 12"/>
                <a:gd name="T11" fmla="*/ 5 h 512"/>
                <a:gd name="T12" fmla="*/ 0 w 12"/>
                <a:gd name="T13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1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7" y="512"/>
                    <a:pt x="12" y="510"/>
                    <a:pt x="12" y="507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2"/>
                    <a:pt x="7" y="0"/>
                    <a:pt x="0" y="0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Oval 84"/>
            <p:cNvSpPr>
              <a:spLocks noChangeArrowheads="1"/>
            </p:cNvSpPr>
            <p:nvPr/>
          </p:nvSpPr>
          <p:spPr bwMode="auto">
            <a:xfrm>
              <a:off x="835025" y="2528888"/>
              <a:ext cx="79375" cy="33338"/>
            </a:xfrm>
            <a:prstGeom prst="ellipse">
              <a:avLst/>
            </a:pr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5"/>
            <p:cNvSpPr>
              <a:spLocks/>
            </p:cNvSpPr>
            <p:nvPr/>
          </p:nvSpPr>
          <p:spPr bwMode="auto">
            <a:xfrm>
              <a:off x="2157413" y="2528888"/>
              <a:ext cx="77788" cy="1690688"/>
            </a:xfrm>
            <a:custGeom>
              <a:avLst/>
              <a:gdLst>
                <a:gd name="T0" fmla="*/ 24 w 24"/>
                <a:gd name="T1" fmla="*/ 507 h 512"/>
                <a:gd name="T2" fmla="*/ 12 w 24"/>
                <a:gd name="T3" fmla="*/ 512 h 512"/>
                <a:gd name="T4" fmla="*/ 12 w 24"/>
                <a:gd name="T5" fmla="*/ 512 h 512"/>
                <a:gd name="T6" fmla="*/ 0 w 24"/>
                <a:gd name="T7" fmla="*/ 507 h 512"/>
                <a:gd name="T8" fmla="*/ 0 w 24"/>
                <a:gd name="T9" fmla="*/ 5 h 512"/>
                <a:gd name="T10" fmla="*/ 12 w 24"/>
                <a:gd name="T11" fmla="*/ 0 h 512"/>
                <a:gd name="T12" fmla="*/ 12 w 24"/>
                <a:gd name="T13" fmla="*/ 0 h 512"/>
                <a:gd name="T14" fmla="*/ 24 w 24"/>
                <a:gd name="T15" fmla="*/ 5 h 512"/>
                <a:gd name="T16" fmla="*/ 24 w 24"/>
                <a:gd name="T17" fmla="*/ 50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512">
                  <a:moveTo>
                    <a:pt x="24" y="507"/>
                  </a:moveTo>
                  <a:cubicBezTo>
                    <a:pt x="24" y="510"/>
                    <a:pt x="19" y="512"/>
                    <a:pt x="12" y="512"/>
                  </a:cubicBezTo>
                  <a:cubicBezTo>
                    <a:pt x="12" y="512"/>
                    <a:pt x="12" y="512"/>
                    <a:pt x="12" y="512"/>
                  </a:cubicBezTo>
                  <a:cubicBezTo>
                    <a:pt x="5" y="512"/>
                    <a:pt x="0" y="510"/>
                    <a:pt x="0" y="50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4" y="2"/>
                    <a:pt x="24" y="5"/>
                  </a:cubicBezTo>
                  <a:lnTo>
                    <a:pt x="24" y="507"/>
                  </a:lnTo>
                  <a:close/>
                </a:path>
              </a:pathLst>
            </a:custGeom>
            <a:solidFill>
              <a:srgbClr val="4147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6"/>
            <p:cNvSpPr>
              <a:spLocks/>
            </p:cNvSpPr>
            <p:nvPr/>
          </p:nvSpPr>
          <p:spPr bwMode="auto">
            <a:xfrm>
              <a:off x="2195513" y="2528888"/>
              <a:ext cx="39688" cy="1690688"/>
            </a:xfrm>
            <a:custGeom>
              <a:avLst/>
              <a:gdLst>
                <a:gd name="T0" fmla="*/ 0 w 12"/>
                <a:gd name="T1" fmla="*/ 0 h 512"/>
                <a:gd name="T2" fmla="*/ 0 w 12"/>
                <a:gd name="T3" fmla="*/ 0 h 512"/>
                <a:gd name="T4" fmla="*/ 0 w 12"/>
                <a:gd name="T5" fmla="*/ 512 h 512"/>
                <a:gd name="T6" fmla="*/ 0 w 12"/>
                <a:gd name="T7" fmla="*/ 512 h 512"/>
                <a:gd name="T8" fmla="*/ 12 w 12"/>
                <a:gd name="T9" fmla="*/ 507 h 512"/>
                <a:gd name="T10" fmla="*/ 12 w 12"/>
                <a:gd name="T11" fmla="*/ 5 h 512"/>
                <a:gd name="T12" fmla="*/ 0 w 12"/>
                <a:gd name="T13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1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7" y="512"/>
                    <a:pt x="12" y="510"/>
                    <a:pt x="12" y="507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2"/>
                    <a:pt x="7" y="0"/>
                    <a:pt x="0" y="0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Oval 87"/>
            <p:cNvSpPr>
              <a:spLocks noChangeArrowheads="1"/>
            </p:cNvSpPr>
            <p:nvPr/>
          </p:nvSpPr>
          <p:spPr bwMode="auto">
            <a:xfrm>
              <a:off x="2157413" y="2528888"/>
              <a:ext cx="77788" cy="33338"/>
            </a:xfrm>
            <a:prstGeom prst="ellipse">
              <a:avLst/>
            </a:pr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88"/>
            <p:cNvSpPr>
              <a:spLocks/>
            </p:cNvSpPr>
            <p:nvPr/>
          </p:nvSpPr>
          <p:spPr bwMode="auto">
            <a:xfrm>
              <a:off x="900113" y="2562225"/>
              <a:ext cx="152400" cy="55563"/>
            </a:xfrm>
            <a:custGeom>
              <a:avLst/>
              <a:gdLst>
                <a:gd name="T0" fmla="*/ 46 w 46"/>
                <a:gd name="T1" fmla="*/ 8 h 17"/>
                <a:gd name="T2" fmla="*/ 37 w 46"/>
                <a:gd name="T3" fmla="*/ 17 h 17"/>
                <a:gd name="T4" fmla="*/ 9 w 46"/>
                <a:gd name="T5" fmla="*/ 17 h 17"/>
                <a:gd name="T6" fmla="*/ 0 w 46"/>
                <a:gd name="T7" fmla="*/ 8 h 17"/>
                <a:gd name="T8" fmla="*/ 0 w 46"/>
                <a:gd name="T9" fmla="*/ 8 h 17"/>
                <a:gd name="T10" fmla="*/ 9 w 46"/>
                <a:gd name="T11" fmla="*/ 0 h 17"/>
                <a:gd name="T12" fmla="*/ 37 w 46"/>
                <a:gd name="T13" fmla="*/ 0 h 17"/>
                <a:gd name="T14" fmla="*/ 46 w 46"/>
                <a:gd name="T15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17">
                  <a:moveTo>
                    <a:pt x="46" y="8"/>
                  </a:moveTo>
                  <a:cubicBezTo>
                    <a:pt x="46" y="13"/>
                    <a:pt x="42" y="17"/>
                    <a:pt x="37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4" y="17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6" y="4"/>
                    <a:pt x="46" y="8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89"/>
            <p:cNvSpPr>
              <a:spLocks/>
            </p:cNvSpPr>
            <p:nvPr/>
          </p:nvSpPr>
          <p:spPr bwMode="auto">
            <a:xfrm>
              <a:off x="785813" y="2984500"/>
              <a:ext cx="254000" cy="66675"/>
            </a:xfrm>
            <a:custGeom>
              <a:avLst/>
              <a:gdLst>
                <a:gd name="T0" fmla="*/ 0 w 77"/>
                <a:gd name="T1" fmla="*/ 16 h 20"/>
                <a:gd name="T2" fmla="*/ 10 w 77"/>
                <a:gd name="T3" fmla="*/ 2 h 20"/>
                <a:gd name="T4" fmla="*/ 72 w 77"/>
                <a:gd name="T5" fmla="*/ 0 h 20"/>
                <a:gd name="T6" fmla="*/ 72 w 77"/>
                <a:gd name="T7" fmla="*/ 0 h 20"/>
                <a:gd name="T8" fmla="*/ 77 w 77"/>
                <a:gd name="T9" fmla="*/ 5 h 20"/>
                <a:gd name="T10" fmla="*/ 72 w 77"/>
                <a:gd name="T11" fmla="*/ 10 h 20"/>
                <a:gd name="T12" fmla="*/ 12 w 77"/>
                <a:gd name="T13" fmla="*/ 11 h 20"/>
                <a:gd name="T14" fmla="*/ 9 w 77"/>
                <a:gd name="T15" fmla="*/ 18 h 20"/>
                <a:gd name="T16" fmla="*/ 4 w 77"/>
                <a:gd name="T17" fmla="*/ 20 h 20"/>
                <a:gd name="T18" fmla="*/ 0 w 77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20">
                  <a:moveTo>
                    <a:pt x="0" y="16"/>
                  </a:moveTo>
                  <a:cubicBezTo>
                    <a:pt x="3" y="9"/>
                    <a:pt x="5" y="2"/>
                    <a:pt x="10" y="2"/>
                  </a:cubicBezTo>
                  <a:cubicBezTo>
                    <a:pt x="13" y="1"/>
                    <a:pt x="58" y="1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4" y="0"/>
                    <a:pt x="77" y="2"/>
                    <a:pt x="77" y="5"/>
                  </a:cubicBezTo>
                  <a:cubicBezTo>
                    <a:pt x="77" y="8"/>
                    <a:pt x="75" y="10"/>
                    <a:pt x="72" y="10"/>
                  </a:cubicBezTo>
                  <a:cubicBezTo>
                    <a:pt x="51" y="10"/>
                    <a:pt x="19" y="11"/>
                    <a:pt x="12" y="11"/>
                  </a:cubicBezTo>
                  <a:cubicBezTo>
                    <a:pt x="11" y="13"/>
                    <a:pt x="10" y="16"/>
                    <a:pt x="9" y="18"/>
                  </a:cubicBezTo>
                  <a:cubicBezTo>
                    <a:pt x="9" y="20"/>
                    <a:pt x="8" y="20"/>
                    <a:pt x="4" y="20"/>
                  </a:cubicBezTo>
                  <a:cubicBezTo>
                    <a:pt x="0" y="20"/>
                    <a:pt x="0" y="17"/>
                    <a:pt x="0" y="16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0"/>
            <p:cNvSpPr>
              <a:spLocks/>
            </p:cNvSpPr>
            <p:nvPr/>
          </p:nvSpPr>
          <p:spPr bwMode="auto">
            <a:xfrm>
              <a:off x="911225" y="1727200"/>
              <a:ext cx="1258888" cy="1006475"/>
            </a:xfrm>
            <a:custGeom>
              <a:avLst/>
              <a:gdLst>
                <a:gd name="T0" fmla="*/ 358 w 382"/>
                <a:gd name="T1" fmla="*/ 51 h 305"/>
                <a:gd name="T2" fmla="*/ 290 w 382"/>
                <a:gd name="T3" fmla="*/ 3 h 305"/>
                <a:gd name="T4" fmla="*/ 190 w 382"/>
                <a:gd name="T5" fmla="*/ 0 h 305"/>
                <a:gd name="T6" fmla="*/ 91 w 382"/>
                <a:gd name="T7" fmla="*/ 3 h 305"/>
                <a:gd name="T8" fmla="*/ 24 w 382"/>
                <a:gd name="T9" fmla="*/ 51 h 305"/>
                <a:gd name="T10" fmla="*/ 8 w 382"/>
                <a:gd name="T11" fmla="*/ 279 h 305"/>
                <a:gd name="T12" fmla="*/ 197 w 382"/>
                <a:gd name="T13" fmla="*/ 297 h 305"/>
                <a:gd name="T14" fmla="*/ 374 w 382"/>
                <a:gd name="T15" fmla="*/ 279 h 305"/>
                <a:gd name="T16" fmla="*/ 358 w 382"/>
                <a:gd name="T17" fmla="*/ 51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2" h="305">
                  <a:moveTo>
                    <a:pt x="358" y="51"/>
                  </a:moveTo>
                  <a:cubicBezTo>
                    <a:pt x="352" y="23"/>
                    <a:pt x="343" y="6"/>
                    <a:pt x="290" y="3"/>
                  </a:cubicBezTo>
                  <a:cubicBezTo>
                    <a:pt x="281" y="2"/>
                    <a:pt x="228" y="0"/>
                    <a:pt x="190" y="0"/>
                  </a:cubicBezTo>
                  <a:cubicBezTo>
                    <a:pt x="153" y="0"/>
                    <a:pt x="101" y="2"/>
                    <a:pt x="91" y="3"/>
                  </a:cubicBezTo>
                  <a:cubicBezTo>
                    <a:pt x="39" y="6"/>
                    <a:pt x="30" y="23"/>
                    <a:pt x="24" y="51"/>
                  </a:cubicBezTo>
                  <a:cubicBezTo>
                    <a:pt x="18" y="79"/>
                    <a:pt x="0" y="223"/>
                    <a:pt x="8" y="279"/>
                  </a:cubicBezTo>
                  <a:cubicBezTo>
                    <a:pt x="12" y="305"/>
                    <a:pt x="105" y="298"/>
                    <a:pt x="197" y="297"/>
                  </a:cubicBezTo>
                  <a:cubicBezTo>
                    <a:pt x="284" y="297"/>
                    <a:pt x="370" y="304"/>
                    <a:pt x="374" y="279"/>
                  </a:cubicBezTo>
                  <a:cubicBezTo>
                    <a:pt x="382" y="223"/>
                    <a:pt x="364" y="79"/>
                    <a:pt x="358" y="51"/>
                  </a:cubicBezTo>
                  <a:close/>
                </a:path>
              </a:pathLst>
            </a:custGeom>
            <a:solidFill>
              <a:srgbClr val="EFC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1"/>
            <p:cNvSpPr>
              <a:spLocks/>
            </p:cNvSpPr>
            <p:nvPr/>
          </p:nvSpPr>
          <p:spPr bwMode="auto">
            <a:xfrm>
              <a:off x="758825" y="2955925"/>
              <a:ext cx="82550" cy="1343025"/>
            </a:xfrm>
            <a:custGeom>
              <a:avLst/>
              <a:gdLst>
                <a:gd name="T0" fmla="*/ 25 w 25"/>
                <a:gd name="T1" fmla="*/ 403 h 407"/>
                <a:gd name="T2" fmla="*/ 13 w 25"/>
                <a:gd name="T3" fmla="*/ 407 h 407"/>
                <a:gd name="T4" fmla="*/ 13 w 25"/>
                <a:gd name="T5" fmla="*/ 407 h 407"/>
                <a:gd name="T6" fmla="*/ 0 w 25"/>
                <a:gd name="T7" fmla="*/ 403 h 407"/>
                <a:gd name="T8" fmla="*/ 0 w 25"/>
                <a:gd name="T9" fmla="*/ 5 h 407"/>
                <a:gd name="T10" fmla="*/ 13 w 25"/>
                <a:gd name="T11" fmla="*/ 0 h 407"/>
                <a:gd name="T12" fmla="*/ 13 w 25"/>
                <a:gd name="T13" fmla="*/ 0 h 407"/>
                <a:gd name="T14" fmla="*/ 25 w 25"/>
                <a:gd name="T15" fmla="*/ 5 h 407"/>
                <a:gd name="T16" fmla="*/ 25 w 25"/>
                <a:gd name="T17" fmla="*/ 403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407">
                  <a:moveTo>
                    <a:pt x="25" y="403"/>
                  </a:moveTo>
                  <a:cubicBezTo>
                    <a:pt x="25" y="405"/>
                    <a:pt x="19" y="407"/>
                    <a:pt x="13" y="407"/>
                  </a:cubicBezTo>
                  <a:cubicBezTo>
                    <a:pt x="13" y="407"/>
                    <a:pt x="13" y="407"/>
                    <a:pt x="13" y="407"/>
                  </a:cubicBezTo>
                  <a:cubicBezTo>
                    <a:pt x="6" y="407"/>
                    <a:pt x="0" y="405"/>
                    <a:pt x="0" y="40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6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5" y="2"/>
                    <a:pt x="25" y="5"/>
                  </a:cubicBezTo>
                  <a:lnTo>
                    <a:pt x="25" y="403"/>
                  </a:lnTo>
                  <a:close/>
                </a:path>
              </a:pathLst>
            </a:custGeom>
            <a:solidFill>
              <a:srgbClr val="4147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2"/>
            <p:cNvSpPr>
              <a:spLocks/>
            </p:cNvSpPr>
            <p:nvPr/>
          </p:nvSpPr>
          <p:spPr bwMode="auto">
            <a:xfrm>
              <a:off x="798513" y="2955925"/>
              <a:ext cx="42863" cy="1343025"/>
            </a:xfrm>
            <a:custGeom>
              <a:avLst/>
              <a:gdLst>
                <a:gd name="T0" fmla="*/ 1 w 13"/>
                <a:gd name="T1" fmla="*/ 0 h 407"/>
                <a:gd name="T2" fmla="*/ 0 w 13"/>
                <a:gd name="T3" fmla="*/ 0 h 407"/>
                <a:gd name="T4" fmla="*/ 0 w 13"/>
                <a:gd name="T5" fmla="*/ 407 h 407"/>
                <a:gd name="T6" fmla="*/ 1 w 13"/>
                <a:gd name="T7" fmla="*/ 407 h 407"/>
                <a:gd name="T8" fmla="*/ 13 w 13"/>
                <a:gd name="T9" fmla="*/ 403 h 407"/>
                <a:gd name="T10" fmla="*/ 13 w 13"/>
                <a:gd name="T11" fmla="*/ 5 h 407"/>
                <a:gd name="T12" fmla="*/ 1 w 13"/>
                <a:gd name="T1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407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07"/>
                    <a:pt x="0" y="407"/>
                    <a:pt x="1" y="407"/>
                  </a:cubicBezTo>
                  <a:cubicBezTo>
                    <a:pt x="7" y="407"/>
                    <a:pt x="13" y="405"/>
                    <a:pt x="13" y="403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2"/>
                    <a:pt x="7" y="0"/>
                    <a:pt x="1" y="0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Oval 93"/>
            <p:cNvSpPr>
              <a:spLocks noChangeArrowheads="1"/>
            </p:cNvSpPr>
            <p:nvPr/>
          </p:nvSpPr>
          <p:spPr bwMode="auto">
            <a:xfrm>
              <a:off x="758825" y="2955925"/>
              <a:ext cx="82550" cy="28575"/>
            </a:xfrm>
            <a:prstGeom prst="ellipse">
              <a:avLst/>
            </a:pr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4"/>
            <p:cNvSpPr>
              <a:spLocks/>
            </p:cNvSpPr>
            <p:nvPr/>
          </p:nvSpPr>
          <p:spPr bwMode="auto">
            <a:xfrm>
              <a:off x="2032000" y="2995613"/>
              <a:ext cx="254000" cy="65088"/>
            </a:xfrm>
            <a:custGeom>
              <a:avLst/>
              <a:gdLst>
                <a:gd name="T0" fmla="*/ 77 w 77"/>
                <a:gd name="T1" fmla="*/ 15 h 20"/>
                <a:gd name="T2" fmla="*/ 66 w 77"/>
                <a:gd name="T3" fmla="*/ 1 h 20"/>
                <a:gd name="T4" fmla="*/ 5 w 77"/>
                <a:gd name="T5" fmla="*/ 0 h 20"/>
                <a:gd name="T6" fmla="*/ 5 w 77"/>
                <a:gd name="T7" fmla="*/ 0 h 20"/>
                <a:gd name="T8" fmla="*/ 0 w 77"/>
                <a:gd name="T9" fmla="*/ 4 h 20"/>
                <a:gd name="T10" fmla="*/ 5 w 77"/>
                <a:gd name="T11" fmla="*/ 9 h 20"/>
                <a:gd name="T12" fmla="*/ 64 w 77"/>
                <a:gd name="T13" fmla="*/ 11 h 20"/>
                <a:gd name="T14" fmla="*/ 67 w 77"/>
                <a:gd name="T15" fmla="*/ 17 h 20"/>
                <a:gd name="T16" fmla="*/ 72 w 77"/>
                <a:gd name="T17" fmla="*/ 20 h 20"/>
                <a:gd name="T18" fmla="*/ 77 w 77"/>
                <a:gd name="T19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20">
                  <a:moveTo>
                    <a:pt x="77" y="15"/>
                  </a:moveTo>
                  <a:cubicBezTo>
                    <a:pt x="74" y="8"/>
                    <a:pt x="72" y="2"/>
                    <a:pt x="66" y="1"/>
                  </a:cubicBezTo>
                  <a:cubicBezTo>
                    <a:pt x="64" y="1"/>
                    <a:pt x="19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26" y="10"/>
                    <a:pt x="58" y="10"/>
                    <a:pt x="64" y="11"/>
                  </a:cubicBezTo>
                  <a:cubicBezTo>
                    <a:pt x="65" y="12"/>
                    <a:pt x="67" y="16"/>
                    <a:pt x="67" y="17"/>
                  </a:cubicBezTo>
                  <a:cubicBezTo>
                    <a:pt x="68" y="19"/>
                    <a:pt x="69" y="20"/>
                    <a:pt x="72" y="20"/>
                  </a:cubicBezTo>
                  <a:cubicBezTo>
                    <a:pt x="77" y="19"/>
                    <a:pt x="77" y="17"/>
                    <a:pt x="77" y="15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5"/>
            <p:cNvSpPr>
              <a:spLocks/>
            </p:cNvSpPr>
            <p:nvPr/>
          </p:nvSpPr>
          <p:spPr bwMode="auto">
            <a:xfrm>
              <a:off x="835025" y="2833688"/>
              <a:ext cx="1397000" cy="273050"/>
            </a:xfrm>
            <a:custGeom>
              <a:avLst/>
              <a:gdLst>
                <a:gd name="T0" fmla="*/ 415 w 424"/>
                <a:gd name="T1" fmla="*/ 11 h 83"/>
                <a:gd name="T2" fmla="*/ 349 w 424"/>
                <a:gd name="T3" fmla="*/ 30 h 83"/>
                <a:gd name="T4" fmla="*/ 212 w 424"/>
                <a:gd name="T5" fmla="*/ 33 h 83"/>
                <a:gd name="T6" fmla="*/ 75 w 424"/>
                <a:gd name="T7" fmla="*/ 30 h 83"/>
                <a:gd name="T8" fmla="*/ 9 w 424"/>
                <a:gd name="T9" fmla="*/ 13 h 83"/>
                <a:gd name="T10" fmla="*/ 8 w 424"/>
                <a:gd name="T11" fmla="*/ 59 h 83"/>
                <a:gd name="T12" fmla="*/ 213 w 424"/>
                <a:gd name="T13" fmla="*/ 83 h 83"/>
                <a:gd name="T14" fmla="*/ 416 w 424"/>
                <a:gd name="T15" fmla="*/ 59 h 83"/>
                <a:gd name="T16" fmla="*/ 415 w 424"/>
                <a:gd name="T17" fmla="*/ 1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4" h="83">
                  <a:moveTo>
                    <a:pt x="415" y="11"/>
                  </a:moveTo>
                  <a:cubicBezTo>
                    <a:pt x="400" y="0"/>
                    <a:pt x="349" y="30"/>
                    <a:pt x="349" y="30"/>
                  </a:cubicBezTo>
                  <a:cubicBezTo>
                    <a:pt x="212" y="33"/>
                    <a:pt x="212" y="33"/>
                    <a:pt x="212" y="33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0"/>
                    <a:pt x="24" y="2"/>
                    <a:pt x="9" y="13"/>
                  </a:cubicBezTo>
                  <a:cubicBezTo>
                    <a:pt x="0" y="19"/>
                    <a:pt x="0" y="57"/>
                    <a:pt x="8" y="59"/>
                  </a:cubicBezTo>
                  <a:cubicBezTo>
                    <a:pt x="17" y="63"/>
                    <a:pt x="57" y="83"/>
                    <a:pt x="213" y="83"/>
                  </a:cubicBezTo>
                  <a:cubicBezTo>
                    <a:pt x="340" y="83"/>
                    <a:pt x="407" y="63"/>
                    <a:pt x="416" y="59"/>
                  </a:cubicBezTo>
                  <a:cubicBezTo>
                    <a:pt x="423" y="57"/>
                    <a:pt x="424" y="18"/>
                    <a:pt x="415" y="11"/>
                  </a:cubicBezTo>
                  <a:close/>
                </a:path>
              </a:pathLst>
            </a:custGeom>
            <a:solidFill>
              <a:srgbClr val="EFC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6"/>
            <p:cNvSpPr>
              <a:spLocks/>
            </p:cNvSpPr>
            <p:nvPr/>
          </p:nvSpPr>
          <p:spPr bwMode="auto">
            <a:xfrm>
              <a:off x="841375" y="2833688"/>
              <a:ext cx="1390650" cy="236538"/>
            </a:xfrm>
            <a:custGeom>
              <a:avLst/>
              <a:gdLst>
                <a:gd name="T0" fmla="*/ 413 w 422"/>
                <a:gd name="T1" fmla="*/ 11 h 72"/>
                <a:gd name="T2" fmla="*/ 347 w 422"/>
                <a:gd name="T3" fmla="*/ 30 h 72"/>
                <a:gd name="T4" fmla="*/ 210 w 422"/>
                <a:gd name="T5" fmla="*/ 33 h 72"/>
                <a:gd name="T6" fmla="*/ 73 w 422"/>
                <a:gd name="T7" fmla="*/ 30 h 72"/>
                <a:gd name="T8" fmla="*/ 7 w 422"/>
                <a:gd name="T9" fmla="*/ 13 h 72"/>
                <a:gd name="T10" fmla="*/ 0 w 422"/>
                <a:gd name="T11" fmla="*/ 37 h 72"/>
                <a:gd name="T12" fmla="*/ 133 w 422"/>
                <a:gd name="T13" fmla="*/ 55 h 72"/>
                <a:gd name="T14" fmla="*/ 360 w 422"/>
                <a:gd name="T15" fmla="*/ 72 h 72"/>
                <a:gd name="T16" fmla="*/ 414 w 422"/>
                <a:gd name="T17" fmla="*/ 59 h 72"/>
                <a:gd name="T18" fmla="*/ 413 w 422"/>
                <a:gd name="T19" fmla="*/ 1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2" h="72">
                  <a:moveTo>
                    <a:pt x="413" y="11"/>
                  </a:moveTo>
                  <a:cubicBezTo>
                    <a:pt x="398" y="0"/>
                    <a:pt x="347" y="30"/>
                    <a:pt x="347" y="30"/>
                  </a:cubicBezTo>
                  <a:cubicBezTo>
                    <a:pt x="210" y="33"/>
                    <a:pt x="210" y="33"/>
                    <a:pt x="210" y="33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3" y="30"/>
                    <a:pt x="22" y="2"/>
                    <a:pt x="7" y="13"/>
                  </a:cubicBezTo>
                  <a:cubicBezTo>
                    <a:pt x="3" y="16"/>
                    <a:pt x="0" y="26"/>
                    <a:pt x="0" y="37"/>
                  </a:cubicBezTo>
                  <a:cubicBezTo>
                    <a:pt x="32" y="44"/>
                    <a:pt x="77" y="52"/>
                    <a:pt x="133" y="55"/>
                  </a:cubicBezTo>
                  <a:cubicBezTo>
                    <a:pt x="268" y="61"/>
                    <a:pt x="314" y="49"/>
                    <a:pt x="360" y="72"/>
                  </a:cubicBezTo>
                  <a:cubicBezTo>
                    <a:pt x="392" y="66"/>
                    <a:pt x="410" y="61"/>
                    <a:pt x="414" y="59"/>
                  </a:cubicBezTo>
                  <a:cubicBezTo>
                    <a:pt x="421" y="57"/>
                    <a:pt x="422" y="18"/>
                    <a:pt x="413" y="11"/>
                  </a:cubicBezTo>
                  <a:close/>
                </a:path>
              </a:pathLst>
            </a:custGeom>
            <a:solidFill>
              <a:srgbClr val="DBA9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97"/>
            <p:cNvSpPr>
              <a:spLocks/>
            </p:cNvSpPr>
            <p:nvPr/>
          </p:nvSpPr>
          <p:spPr bwMode="auto">
            <a:xfrm>
              <a:off x="835025" y="2797175"/>
              <a:ext cx="1393825" cy="168275"/>
            </a:xfrm>
            <a:custGeom>
              <a:avLst/>
              <a:gdLst>
                <a:gd name="T0" fmla="*/ 400 w 423"/>
                <a:gd name="T1" fmla="*/ 8 h 51"/>
                <a:gd name="T2" fmla="*/ 370 w 423"/>
                <a:gd name="T3" fmla="*/ 0 h 51"/>
                <a:gd name="T4" fmla="*/ 62 w 423"/>
                <a:gd name="T5" fmla="*/ 0 h 51"/>
                <a:gd name="T6" fmla="*/ 24 w 423"/>
                <a:gd name="T7" fmla="*/ 8 h 51"/>
                <a:gd name="T8" fmla="*/ 8 w 423"/>
                <a:gd name="T9" fmla="*/ 31 h 51"/>
                <a:gd name="T10" fmla="*/ 213 w 423"/>
                <a:gd name="T11" fmla="*/ 51 h 51"/>
                <a:gd name="T12" fmla="*/ 416 w 423"/>
                <a:gd name="T13" fmla="*/ 31 h 51"/>
                <a:gd name="T14" fmla="*/ 400 w 423"/>
                <a:gd name="T15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3" h="51">
                  <a:moveTo>
                    <a:pt x="400" y="8"/>
                  </a:moveTo>
                  <a:cubicBezTo>
                    <a:pt x="393" y="2"/>
                    <a:pt x="381" y="1"/>
                    <a:pt x="370" y="0"/>
                  </a:cubicBezTo>
                  <a:cubicBezTo>
                    <a:pt x="359" y="0"/>
                    <a:pt x="70" y="1"/>
                    <a:pt x="62" y="0"/>
                  </a:cubicBezTo>
                  <a:cubicBezTo>
                    <a:pt x="51" y="0"/>
                    <a:pt x="33" y="1"/>
                    <a:pt x="24" y="8"/>
                  </a:cubicBezTo>
                  <a:cubicBezTo>
                    <a:pt x="15" y="14"/>
                    <a:pt x="0" y="28"/>
                    <a:pt x="8" y="31"/>
                  </a:cubicBezTo>
                  <a:cubicBezTo>
                    <a:pt x="17" y="34"/>
                    <a:pt x="57" y="51"/>
                    <a:pt x="213" y="51"/>
                  </a:cubicBezTo>
                  <a:cubicBezTo>
                    <a:pt x="340" y="51"/>
                    <a:pt x="407" y="34"/>
                    <a:pt x="416" y="31"/>
                  </a:cubicBezTo>
                  <a:cubicBezTo>
                    <a:pt x="423" y="28"/>
                    <a:pt x="409" y="14"/>
                    <a:pt x="400" y="8"/>
                  </a:cubicBezTo>
                  <a:close/>
                </a:path>
              </a:pathLst>
            </a:custGeom>
            <a:solidFill>
              <a:srgbClr val="FED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98"/>
            <p:cNvSpPr>
              <a:spLocks/>
            </p:cNvSpPr>
            <p:nvPr/>
          </p:nvSpPr>
          <p:spPr bwMode="auto">
            <a:xfrm>
              <a:off x="2228850" y="2955925"/>
              <a:ext cx="79375" cy="1343025"/>
            </a:xfrm>
            <a:custGeom>
              <a:avLst/>
              <a:gdLst>
                <a:gd name="T0" fmla="*/ 24 w 24"/>
                <a:gd name="T1" fmla="*/ 403 h 407"/>
                <a:gd name="T2" fmla="*/ 12 w 24"/>
                <a:gd name="T3" fmla="*/ 407 h 407"/>
                <a:gd name="T4" fmla="*/ 12 w 24"/>
                <a:gd name="T5" fmla="*/ 407 h 407"/>
                <a:gd name="T6" fmla="*/ 0 w 24"/>
                <a:gd name="T7" fmla="*/ 403 h 407"/>
                <a:gd name="T8" fmla="*/ 0 w 24"/>
                <a:gd name="T9" fmla="*/ 5 h 407"/>
                <a:gd name="T10" fmla="*/ 12 w 24"/>
                <a:gd name="T11" fmla="*/ 0 h 407"/>
                <a:gd name="T12" fmla="*/ 12 w 24"/>
                <a:gd name="T13" fmla="*/ 0 h 407"/>
                <a:gd name="T14" fmla="*/ 24 w 24"/>
                <a:gd name="T15" fmla="*/ 5 h 407"/>
                <a:gd name="T16" fmla="*/ 24 w 24"/>
                <a:gd name="T17" fmla="*/ 403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407">
                  <a:moveTo>
                    <a:pt x="24" y="403"/>
                  </a:moveTo>
                  <a:cubicBezTo>
                    <a:pt x="24" y="405"/>
                    <a:pt x="19" y="407"/>
                    <a:pt x="12" y="407"/>
                  </a:cubicBezTo>
                  <a:cubicBezTo>
                    <a:pt x="12" y="407"/>
                    <a:pt x="12" y="407"/>
                    <a:pt x="12" y="407"/>
                  </a:cubicBezTo>
                  <a:cubicBezTo>
                    <a:pt x="5" y="407"/>
                    <a:pt x="0" y="405"/>
                    <a:pt x="0" y="40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4" y="2"/>
                    <a:pt x="24" y="5"/>
                  </a:cubicBezTo>
                  <a:lnTo>
                    <a:pt x="24" y="403"/>
                  </a:lnTo>
                  <a:close/>
                </a:path>
              </a:pathLst>
            </a:custGeom>
            <a:solidFill>
              <a:srgbClr val="4147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99"/>
            <p:cNvSpPr>
              <a:spLocks/>
            </p:cNvSpPr>
            <p:nvPr/>
          </p:nvSpPr>
          <p:spPr bwMode="auto">
            <a:xfrm>
              <a:off x="2268538" y="2955925"/>
              <a:ext cx="39688" cy="1343025"/>
            </a:xfrm>
            <a:custGeom>
              <a:avLst/>
              <a:gdLst>
                <a:gd name="T0" fmla="*/ 0 w 12"/>
                <a:gd name="T1" fmla="*/ 0 h 407"/>
                <a:gd name="T2" fmla="*/ 0 w 12"/>
                <a:gd name="T3" fmla="*/ 0 h 407"/>
                <a:gd name="T4" fmla="*/ 0 w 12"/>
                <a:gd name="T5" fmla="*/ 407 h 407"/>
                <a:gd name="T6" fmla="*/ 0 w 12"/>
                <a:gd name="T7" fmla="*/ 407 h 407"/>
                <a:gd name="T8" fmla="*/ 12 w 12"/>
                <a:gd name="T9" fmla="*/ 403 h 407"/>
                <a:gd name="T10" fmla="*/ 12 w 12"/>
                <a:gd name="T11" fmla="*/ 5 h 407"/>
                <a:gd name="T12" fmla="*/ 0 w 12"/>
                <a:gd name="T1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0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7" y="407"/>
                    <a:pt x="12" y="405"/>
                    <a:pt x="12" y="403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2"/>
                    <a:pt x="7" y="0"/>
                    <a:pt x="0" y="0"/>
                  </a:cubicBezTo>
                  <a:close/>
                </a:path>
              </a:pathLst>
            </a:cu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Oval 100"/>
            <p:cNvSpPr>
              <a:spLocks noChangeArrowheads="1"/>
            </p:cNvSpPr>
            <p:nvPr/>
          </p:nvSpPr>
          <p:spPr bwMode="auto">
            <a:xfrm>
              <a:off x="2228850" y="2955925"/>
              <a:ext cx="79375" cy="28575"/>
            </a:xfrm>
            <a:prstGeom prst="ellipse">
              <a:avLst/>
            </a:prstGeom>
            <a:solidFill>
              <a:srgbClr val="2B3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1"/>
            <p:cNvSpPr>
              <a:spLocks/>
            </p:cNvSpPr>
            <p:nvPr/>
          </p:nvSpPr>
          <p:spPr bwMode="auto">
            <a:xfrm>
              <a:off x="992188" y="1727200"/>
              <a:ext cx="1160463" cy="835025"/>
            </a:xfrm>
            <a:custGeom>
              <a:avLst/>
              <a:gdLst>
                <a:gd name="T0" fmla="*/ 265 w 352"/>
                <a:gd name="T1" fmla="*/ 3 h 253"/>
                <a:gd name="T2" fmla="*/ 165 w 352"/>
                <a:gd name="T3" fmla="*/ 0 h 253"/>
                <a:gd name="T4" fmla="*/ 66 w 352"/>
                <a:gd name="T5" fmla="*/ 3 h 253"/>
                <a:gd name="T6" fmla="*/ 0 w 352"/>
                <a:gd name="T7" fmla="*/ 46 h 253"/>
                <a:gd name="T8" fmla="*/ 154 w 352"/>
                <a:gd name="T9" fmla="*/ 50 h 253"/>
                <a:gd name="T10" fmla="*/ 351 w 352"/>
                <a:gd name="T11" fmla="*/ 253 h 253"/>
                <a:gd name="T12" fmla="*/ 333 w 352"/>
                <a:gd name="T13" fmla="*/ 51 h 253"/>
                <a:gd name="T14" fmla="*/ 265 w 352"/>
                <a:gd name="T15" fmla="*/ 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2" h="253">
                  <a:moveTo>
                    <a:pt x="265" y="3"/>
                  </a:moveTo>
                  <a:cubicBezTo>
                    <a:pt x="256" y="2"/>
                    <a:pt x="203" y="0"/>
                    <a:pt x="165" y="0"/>
                  </a:cubicBezTo>
                  <a:cubicBezTo>
                    <a:pt x="128" y="0"/>
                    <a:pt x="76" y="2"/>
                    <a:pt x="66" y="3"/>
                  </a:cubicBezTo>
                  <a:cubicBezTo>
                    <a:pt x="17" y="6"/>
                    <a:pt x="6" y="21"/>
                    <a:pt x="0" y="46"/>
                  </a:cubicBezTo>
                  <a:cubicBezTo>
                    <a:pt x="51" y="36"/>
                    <a:pt x="102" y="32"/>
                    <a:pt x="154" y="50"/>
                  </a:cubicBezTo>
                  <a:cubicBezTo>
                    <a:pt x="261" y="87"/>
                    <a:pt x="316" y="174"/>
                    <a:pt x="351" y="253"/>
                  </a:cubicBezTo>
                  <a:cubicBezTo>
                    <a:pt x="352" y="188"/>
                    <a:pt x="339" y="76"/>
                    <a:pt x="333" y="51"/>
                  </a:cubicBezTo>
                  <a:cubicBezTo>
                    <a:pt x="327" y="23"/>
                    <a:pt x="318" y="6"/>
                    <a:pt x="265" y="3"/>
                  </a:cubicBezTo>
                  <a:close/>
                </a:path>
              </a:pathLst>
            </a:custGeom>
            <a:solidFill>
              <a:srgbClr val="DBA9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504620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8" name="组合 3097"/>
          <p:cNvGrpSpPr/>
          <p:nvPr/>
        </p:nvGrpSpPr>
        <p:grpSpPr>
          <a:xfrm>
            <a:off x="4497613" y="482601"/>
            <a:ext cx="4683125" cy="4240213"/>
            <a:chOff x="2552700" y="787400"/>
            <a:chExt cx="4683125" cy="4240213"/>
          </a:xfrm>
        </p:grpSpPr>
        <p:sp>
          <p:nvSpPr>
            <p:cNvPr id="3076" name="Freeform 32"/>
            <p:cNvSpPr>
              <a:spLocks/>
            </p:cNvSpPr>
            <p:nvPr/>
          </p:nvSpPr>
          <p:spPr bwMode="auto">
            <a:xfrm>
              <a:off x="6070600" y="1128713"/>
              <a:ext cx="1165225" cy="966788"/>
            </a:xfrm>
            <a:custGeom>
              <a:avLst/>
              <a:gdLst>
                <a:gd name="T0" fmla="*/ 250 w 310"/>
                <a:gd name="T1" fmla="*/ 257 h 257"/>
                <a:gd name="T2" fmla="*/ 295 w 310"/>
                <a:gd name="T3" fmla="*/ 133 h 257"/>
                <a:gd name="T4" fmla="*/ 202 w 310"/>
                <a:gd name="T5" fmla="*/ 26 h 257"/>
                <a:gd name="T6" fmla="*/ 77 w 310"/>
                <a:gd name="T7" fmla="*/ 87 h 257"/>
                <a:gd name="T8" fmla="*/ 250 w 310"/>
                <a:gd name="T9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257">
                  <a:moveTo>
                    <a:pt x="250" y="257"/>
                  </a:moveTo>
                  <a:cubicBezTo>
                    <a:pt x="250" y="257"/>
                    <a:pt x="310" y="201"/>
                    <a:pt x="295" y="133"/>
                  </a:cubicBezTo>
                  <a:cubicBezTo>
                    <a:pt x="284" y="83"/>
                    <a:pt x="233" y="35"/>
                    <a:pt x="202" y="26"/>
                  </a:cubicBezTo>
                  <a:cubicBezTo>
                    <a:pt x="180" y="19"/>
                    <a:pt x="152" y="0"/>
                    <a:pt x="77" y="87"/>
                  </a:cubicBezTo>
                  <a:cubicBezTo>
                    <a:pt x="0" y="176"/>
                    <a:pt x="250" y="257"/>
                    <a:pt x="250" y="257"/>
                  </a:cubicBezTo>
                  <a:close/>
                </a:path>
              </a:pathLst>
            </a:custGeom>
            <a:solidFill>
              <a:srgbClr val="DE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7" name="Freeform 33"/>
            <p:cNvSpPr>
              <a:spLocks/>
            </p:cNvSpPr>
            <p:nvPr/>
          </p:nvSpPr>
          <p:spPr bwMode="auto">
            <a:xfrm>
              <a:off x="6540500" y="1252538"/>
              <a:ext cx="617538" cy="695325"/>
            </a:xfrm>
            <a:custGeom>
              <a:avLst/>
              <a:gdLst>
                <a:gd name="T0" fmla="*/ 138 w 164"/>
                <a:gd name="T1" fmla="*/ 175 h 185"/>
                <a:gd name="T2" fmla="*/ 93 w 164"/>
                <a:gd name="T3" fmla="*/ 159 h 185"/>
                <a:gd name="T4" fmla="*/ 10 w 164"/>
                <a:gd name="T5" fmla="*/ 66 h 185"/>
                <a:gd name="T6" fmla="*/ 12 w 164"/>
                <a:gd name="T7" fmla="*/ 29 h 185"/>
                <a:gd name="T8" fmla="*/ 38 w 164"/>
                <a:gd name="T9" fmla="*/ 10 h 185"/>
                <a:gd name="T10" fmla="*/ 75 w 164"/>
                <a:gd name="T11" fmla="*/ 11 h 185"/>
                <a:gd name="T12" fmla="*/ 153 w 164"/>
                <a:gd name="T13" fmla="*/ 95 h 185"/>
                <a:gd name="T14" fmla="*/ 157 w 164"/>
                <a:gd name="T15" fmla="*/ 135 h 185"/>
                <a:gd name="T16" fmla="*/ 138 w 164"/>
                <a:gd name="T17" fmla="*/ 17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185">
                  <a:moveTo>
                    <a:pt x="138" y="175"/>
                  </a:moveTo>
                  <a:cubicBezTo>
                    <a:pt x="127" y="185"/>
                    <a:pt x="103" y="170"/>
                    <a:pt x="93" y="159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0" y="56"/>
                    <a:pt x="1" y="39"/>
                    <a:pt x="12" y="29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49" y="0"/>
                    <a:pt x="65" y="0"/>
                    <a:pt x="75" y="11"/>
                  </a:cubicBezTo>
                  <a:cubicBezTo>
                    <a:pt x="153" y="95"/>
                    <a:pt x="153" y="95"/>
                    <a:pt x="153" y="95"/>
                  </a:cubicBezTo>
                  <a:cubicBezTo>
                    <a:pt x="163" y="105"/>
                    <a:pt x="164" y="118"/>
                    <a:pt x="157" y="135"/>
                  </a:cubicBezTo>
                  <a:lnTo>
                    <a:pt x="138" y="175"/>
                  </a:lnTo>
                  <a:close/>
                </a:path>
              </a:pathLst>
            </a:custGeom>
            <a:solidFill>
              <a:srgbClr val="FB6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8" name="Freeform 34"/>
            <p:cNvSpPr>
              <a:spLocks/>
            </p:cNvSpPr>
            <p:nvPr/>
          </p:nvSpPr>
          <p:spPr bwMode="auto">
            <a:xfrm>
              <a:off x="2552700" y="922338"/>
              <a:ext cx="3398838" cy="4105275"/>
            </a:xfrm>
            <a:custGeom>
              <a:avLst/>
              <a:gdLst>
                <a:gd name="T0" fmla="*/ 904 w 904"/>
                <a:gd name="T1" fmla="*/ 979 h 1092"/>
                <a:gd name="T2" fmla="*/ 756 w 904"/>
                <a:gd name="T3" fmla="*/ 1092 h 1092"/>
                <a:gd name="T4" fmla="*/ 148 w 904"/>
                <a:gd name="T5" fmla="*/ 1092 h 1092"/>
                <a:gd name="T6" fmla="*/ 0 w 904"/>
                <a:gd name="T7" fmla="*/ 979 h 1092"/>
                <a:gd name="T8" fmla="*/ 0 w 904"/>
                <a:gd name="T9" fmla="*/ 112 h 1092"/>
                <a:gd name="T10" fmla="*/ 148 w 904"/>
                <a:gd name="T11" fmla="*/ 0 h 1092"/>
                <a:gd name="T12" fmla="*/ 756 w 904"/>
                <a:gd name="T13" fmla="*/ 0 h 1092"/>
                <a:gd name="T14" fmla="*/ 904 w 904"/>
                <a:gd name="T15" fmla="*/ 112 h 1092"/>
                <a:gd name="T16" fmla="*/ 904 w 904"/>
                <a:gd name="T17" fmla="*/ 979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4" h="1092">
                  <a:moveTo>
                    <a:pt x="904" y="979"/>
                  </a:moveTo>
                  <a:cubicBezTo>
                    <a:pt x="904" y="1041"/>
                    <a:pt x="838" y="1092"/>
                    <a:pt x="756" y="1092"/>
                  </a:cubicBezTo>
                  <a:cubicBezTo>
                    <a:pt x="148" y="1092"/>
                    <a:pt x="148" y="1092"/>
                    <a:pt x="148" y="1092"/>
                  </a:cubicBezTo>
                  <a:cubicBezTo>
                    <a:pt x="66" y="1092"/>
                    <a:pt x="0" y="1041"/>
                    <a:pt x="0" y="97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50"/>
                    <a:pt x="66" y="0"/>
                    <a:pt x="148" y="0"/>
                  </a:cubicBezTo>
                  <a:cubicBezTo>
                    <a:pt x="756" y="0"/>
                    <a:pt x="756" y="0"/>
                    <a:pt x="756" y="0"/>
                  </a:cubicBezTo>
                  <a:cubicBezTo>
                    <a:pt x="838" y="0"/>
                    <a:pt x="904" y="50"/>
                    <a:pt x="904" y="112"/>
                  </a:cubicBezTo>
                  <a:cubicBezTo>
                    <a:pt x="904" y="979"/>
                    <a:pt x="904" y="979"/>
                    <a:pt x="904" y="979"/>
                  </a:cubicBezTo>
                </a:path>
              </a:pathLst>
            </a:custGeom>
            <a:solidFill>
              <a:srgbClr val="609E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9" name="Freeform 35"/>
            <p:cNvSpPr>
              <a:spLocks/>
            </p:cNvSpPr>
            <p:nvPr/>
          </p:nvSpPr>
          <p:spPr bwMode="auto">
            <a:xfrm>
              <a:off x="2825750" y="1196975"/>
              <a:ext cx="2805113" cy="3386138"/>
            </a:xfrm>
            <a:custGeom>
              <a:avLst/>
              <a:gdLst>
                <a:gd name="T0" fmla="*/ 746 w 746"/>
                <a:gd name="T1" fmla="*/ 808 h 901"/>
                <a:gd name="T2" fmla="*/ 624 w 746"/>
                <a:gd name="T3" fmla="*/ 901 h 901"/>
                <a:gd name="T4" fmla="*/ 123 w 746"/>
                <a:gd name="T5" fmla="*/ 901 h 901"/>
                <a:gd name="T6" fmla="*/ 0 w 746"/>
                <a:gd name="T7" fmla="*/ 808 h 901"/>
                <a:gd name="T8" fmla="*/ 0 w 746"/>
                <a:gd name="T9" fmla="*/ 93 h 901"/>
                <a:gd name="T10" fmla="*/ 123 w 746"/>
                <a:gd name="T11" fmla="*/ 0 h 901"/>
                <a:gd name="T12" fmla="*/ 624 w 746"/>
                <a:gd name="T13" fmla="*/ 0 h 901"/>
                <a:gd name="T14" fmla="*/ 746 w 746"/>
                <a:gd name="T15" fmla="*/ 93 h 901"/>
                <a:gd name="T16" fmla="*/ 746 w 746"/>
                <a:gd name="T17" fmla="*/ 808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6" h="901">
                  <a:moveTo>
                    <a:pt x="746" y="808"/>
                  </a:moveTo>
                  <a:cubicBezTo>
                    <a:pt x="746" y="859"/>
                    <a:pt x="691" y="901"/>
                    <a:pt x="624" y="901"/>
                  </a:cubicBezTo>
                  <a:cubicBezTo>
                    <a:pt x="123" y="901"/>
                    <a:pt x="123" y="901"/>
                    <a:pt x="123" y="901"/>
                  </a:cubicBezTo>
                  <a:cubicBezTo>
                    <a:pt x="55" y="901"/>
                    <a:pt x="0" y="859"/>
                    <a:pt x="0" y="808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42"/>
                    <a:pt x="55" y="0"/>
                    <a:pt x="123" y="0"/>
                  </a:cubicBezTo>
                  <a:cubicBezTo>
                    <a:pt x="624" y="0"/>
                    <a:pt x="624" y="0"/>
                    <a:pt x="624" y="0"/>
                  </a:cubicBezTo>
                  <a:cubicBezTo>
                    <a:pt x="691" y="0"/>
                    <a:pt x="746" y="42"/>
                    <a:pt x="746" y="93"/>
                  </a:cubicBezTo>
                  <a:cubicBezTo>
                    <a:pt x="746" y="808"/>
                    <a:pt x="746" y="808"/>
                    <a:pt x="746" y="808"/>
                  </a:cubicBezTo>
                </a:path>
              </a:pathLst>
            </a:custGeom>
            <a:solidFill>
              <a:srgbClr val="F0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0" name="Freeform 36"/>
            <p:cNvSpPr>
              <a:spLocks/>
            </p:cNvSpPr>
            <p:nvPr/>
          </p:nvSpPr>
          <p:spPr bwMode="auto">
            <a:xfrm>
              <a:off x="4635500" y="787400"/>
              <a:ext cx="442913" cy="728663"/>
            </a:xfrm>
            <a:custGeom>
              <a:avLst/>
              <a:gdLst>
                <a:gd name="T0" fmla="*/ 118 w 118"/>
                <a:gd name="T1" fmla="*/ 162 h 194"/>
                <a:gd name="T2" fmla="*/ 74 w 118"/>
                <a:gd name="T3" fmla="*/ 194 h 194"/>
                <a:gd name="T4" fmla="*/ 43 w 118"/>
                <a:gd name="T5" fmla="*/ 194 h 194"/>
                <a:gd name="T6" fmla="*/ 0 w 118"/>
                <a:gd name="T7" fmla="*/ 162 h 194"/>
                <a:gd name="T8" fmla="*/ 0 w 118"/>
                <a:gd name="T9" fmla="*/ 32 h 194"/>
                <a:gd name="T10" fmla="*/ 43 w 118"/>
                <a:gd name="T11" fmla="*/ 0 h 194"/>
                <a:gd name="T12" fmla="*/ 74 w 118"/>
                <a:gd name="T13" fmla="*/ 0 h 194"/>
                <a:gd name="T14" fmla="*/ 118 w 118"/>
                <a:gd name="T15" fmla="*/ 32 h 194"/>
                <a:gd name="T16" fmla="*/ 118 w 118"/>
                <a:gd name="T17" fmla="*/ 162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194">
                  <a:moveTo>
                    <a:pt x="118" y="162"/>
                  </a:moveTo>
                  <a:cubicBezTo>
                    <a:pt x="118" y="179"/>
                    <a:pt x="98" y="194"/>
                    <a:pt x="74" y="194"/>
                  </a:cubicBezTo>
                  <a:cubicBezTo>
                    <a:pt x="43" y="194"/>
                    <a:pt x="43" y="194"/>
                    <a:pt x="43" y="194"/>
                  </a:cubicBezTo>
                  <a:cubicBezTo>
                    <a:pt x="20" y="194"/>
                    <a:pt x="0" y="179"/>
                    <a:pt x="0" y="16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20" y="0"/>
                    <a:pt x="4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98" y="0"/>
                    <a:pt x="118" y="14"/>
                    <a:pt x="118" y="32"/>
                  </a:cubicBezTo>
                  <a:lnTo>
                    <a:pt x="118" y="162"/>
                  </a:lnTo>
                  <a:close/>
                </a:path>
              </a:pathLst>
            </a:custGeom>
            <a:solidFill>
              <a:srgbClr val="88A5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1" name="Freeform 37"/>
            <p:cNvSpPr>
              <a:spLocks/>
            </p:cNvSpPr>
            <p:nvPr/>
          </p:nvSpPr>
          <p:spPr bwMode="auto">
            <a:xfrm>
              <a:off x="3992563" y="787400"/>
              <a:ext cx="439738" cy="728663"/>
            </a:xfrm>
            <a:custGeom>
              <a:avLst/>
              <a:gdLst>
                <a:gd name="T0" fmla="*/ 117 w 117"/>
                <a:gd name="T1" fmla="*/ 162 h 194"/>
                <a:gd name="T2" fmla="*/ 74 w 117"/>
                <a:gd name="T3" fmla="*/ 194 h 194"/>
                <a:gd name="T4" fmla="*/ 43 w 117"/>
                <a:gd name="T5" fmla="*/ 194 h 194"/>
                <a:gd name="T6" fmla="*/ 0 w 117"/>
                <a:gd name="T7" fmla="*/ 162 h 194"/>
                <a:gd name="T8" fmla="*/ 0 w 117"/>
                <a:gd name="T9" fmla="*/ 32 h 194"/>
                <a:gd name="T10" fmla="*/ 43 w 117"/>
                <a:gd name="T11" fmla="*/ 0 h 194"/>
                <a:gd name="T12" fmla="*/ 74 w 117"/>
                <a:gd name="T13" fmla="*/ 0 h 194"/>
                <a:gd name="T14" fmla="*/ 117 w 117"/>
                <a:gd name="T15" fmla="*/ 32 h 194"/>
                <a:gd name="T16" fmla="*/ 117 w 117"/>
                <a:gd name="T17" fmla="*/ 162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94">
                  <a:moveTo>
                    <a:pt x="117" y="162"/>
                  </a:moveTo>
                  <a:cubicBezTo>
                    <a:pt x="117" y="179"/>
                    <a:pt x="98" y="194"/>
                    <a:pt x="74" y="194"/>
                  </a:cubicBezTo>
                  <a:cubicBezTo>
                    <a:pt x="43" y="194"/>
                    <a:pt x="43" y="194"/>
                    <a:pt x="43" y="194"/>
                  </a:cubicBezTo>
                  <a:cubicBezTo>
                    <a:pt x="19" y="194"/>
                    <a:pt x="0" y="179"/>
                    <a:pt x="0" y="16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9" y="0"/>
                    <a:pt x="4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98" y="0"/>
                    <a:pt x="117" y="14"/>
                    <a:pt x="117" y="32"/>
                  </a:cubicBezTo>
                  <a:lnTo>
                    <a:pt x="117" y="162"/>
                  </a:lnTo>
                  <a:close/>
                </a:path>
              </a:pathLst>
            </a:custGeom>
            <a:solidFill>
              <a:srgbClr val="88A5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2" name="Freeform 38"/>
            <p:cNvSpPr>
              <a:spLocks/>
            </p:cNvSpPr>
            <p:nvPr/>
          </p:nvSpPr>
          <p:spPr bwMode="auto">
            <a:xfrm>
              <a:off x="3344863" y="787400"/>
              <a:ext cx="444500" cy="728663"/>
            </a:xfrm>
            <a:custGeom>
              <a:avLst/>
              <a:gdLst>
                <a:gd name="T0" fmla="*/ 118 w 118"/>
                <a:gd name="T1" fmla="*/ 162 h 194"/>
                <a:gd name="T2" fmla="*/ 74 w 118"/>
                <a:gd name="T3" fmla="*/ 194 h 194"/>
                <a:gd name="T4" fmla="*/ 43 w 118"/>
                <a:gd name="T5" fmla="*/ 194 h 194"/>
                <a:gd name="T6" fmla="*/ 0 w 118"/>
                <a:gd name="T7" fmla="*/ 162 h 194"/>
                <a:gd name="T8" fmla="*/ 0 w 118"/>
                <a:gd name="T9" fmla="*/ 32 h 194"/>
                <a:gd name="T10" fmla="*/ 43 w 118"/>
                <a:gd name="T11" fmla="*/ 0 h 194"/>
                <a:gd name="T12" fmla="*/ 74 w 118"/>
                <a:gd name="T13" fmla="*/ 0 h 194"/>
                <a:gd name="T14" fmla="*/ 118 w 118"/>
                <a:gd name="T15" fmla="*/ 32 h 194"/>
                <a:gd name="T16" fmla="*/ 118 w 118"/>
                <a:gd name="T17" fmla="*/ 162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194">
                  <a:moveTo>
                    <a:pt x="118" y="162"/>
                  </a:moveTo>
                  <a:cubicBezTo>
                    <a:pt x="118" y="179"/>
                    <a:pt x="98" y="194"/>
                    <a:pt x="74" y="194"/>
                  </a:cubicBezTo>
                  <a:cubicBezTo>
                    <a:pt x="43" y="194"/>
                    <a:pt x="43" y="194"/>
                    <a:pt x="43" y="194"/>
                  </a:cubicBezTo>
                  <a:cubicBezTo>
                    <a:pt x="19" y="194"/>
                    <a:pt x="0" y="179"/>
                    <a:pt x="0" y="16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9" y="0"/>
                    <a:pt x="4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98" y="0"/>
                    <a:pt x="118" y="14"/>
                    <a:pt x="118" y="32"/>
                  </a:cubicBezTo>
                  <a:lnTo>
                    <a:pt x="118" y="162"/>
                  </a:lnTo>
                  <a:close/>
                </a:path>
              </a:pathLst>
            </a:custGeom>
            <a:solidFill>
              <a:srgbClr val="88A5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3" name="Freeform 39"/>
            <p:cNvSpPr>
              <a:spLocks/>
            </p:cNvSpPr>
            <p:nvPr/>
          </p:nvSpPr>
          <p:spPr bwMode="auto">
            <a:xfrm>
              <a:off x="3187700" y="3895725"/>
              <a:ext cx="1063625" cy="115888"/>
            </a:xfrm>
            <a:custGeom>
              <a:avLst/>
              <a:gdLst>
                <a:gd name="T0" fmla="*/ 275 w 283"/>
                <a:gd name="T1" fmla="*/ 0 h 31"/>
                <a:gd name="T2" fmla="*/ 8 w 283"/>
                <a:gd name="T3" fmla="*/ 0 h 31"/>
                <a:gd name="T4" fmla="*/ 0 w 283"/>
                <a:gd name="T5" fmla="*/ 15 h 31"/>
                <a:gd name="T6" fmla="*/ 8 w 283"/>
                <a:gd name="T7" fmla="*/ 31 h 31"/>
                <a:gd name="T8" fmla="*/ 275 w 283"/>
                <a:gd name="T9" fmla="*/ 31 h 31"/>
                <a:gd name="T10" fmla="*/ 283 w 283"/>
                <a:gd name="T11" fmla="*/ 15 h 31"/>
                <a:gd name="T12" fmla="*/ 275 w 283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31">
                  <a:moveTo>
                    <a:pt x="27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7"/>
                    <a:pt x="0" y="15"/>
                  </a:cubicBezTo>
                  <a:cubicBezTo>
                    <a:pt x="0" y="24"/>
                    <a:pt x="3" y="31"/>
                    <a:pt x="8" y="31"/>
                  </a:cubicBezTo>
                  <a:cubicBezTo>
                    <a:pt x="275" y="31"/>
                    <a:pt x="275" y="31"/>
                    <a:pt x="275" y="31"/>
                  </a:cubicBezTo>
                  <a:cubicBezTo>
                    <a:pt x="279" y="31"/>
                    <a:pt x="283" y="24"/>
                    <a:pt x="283" y="15"/>
                  </a:cubicBezTo>
                  <a:cubicBezTo>
                    <a:pt x="283" y="7"/>
                    <a:pt x="279" y="0"/>
                    <a:pt x="275" y="0"/>
                  </a:cubicBezTo>
                </a:path>
              </a:pathLst>
            </a:custGeom>
            <a:solidFill>
              <a:srgbClr val="94AA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4" name="Freeform 40"/>
            <p:cNvSpPr>
              <a:spLocks/>
            </p:cNvSpPr>
            <p:nvPr/>
          </p:nvSpPr>
          <p:spPr bwMode="auto">
            <a:xfrm>
              <a:off x="3187700" y="3395663"/>
              <a:ext cx="2108200" cy="115888"/>
            </a:xfrm>
            <a:custGeom>
              <a:avLst/>
              <a:gdLst>
                <a:gd name="T0" fmla="*/ 545 w 561"/>
                <a:gd name="T1" fmla="*/ 0 h 31"/>
                <a:gd name="T2" fmla="*/ 16 w 561"/>
                <a:gd name="T3" fmla="*/ 0 h 31"/>
                <a:gd name="T4" fmla="*/ 0 w 561"/>
                <a:gd name="T5" fmla="*/ 16 h 31"/>
                <a:gd name="T6" fmla="*/ 16 w 561"/>
                <a:gd name="T7" fmla="*/ 31 h 31"/>
                <a:gd name="T8" fmla="*/ 545 w 561"/>
                <a:gd name="T9" fmla="*/ 31 h 31"/>
                <a:gd name="T10" fmla="*/ 561 w 561"/>
                <a:gd name="T11" fmla="*/ 16 h 31"/>
                <a:gd name="T12" fmla="*/ 545 w 561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" h="31">
                  <a:moveTo>
                    <a:pt x="54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545" y="31"/>
                    <a:pt x="545" y="31"/>
                    <a:pt x="545" y="31"/>
                  </a:cubicBezTo>
                  <a:cubicBezTo>
                    <a:pt x="554" y="31"/>
                    <a:pt x="561" y="24"/>
                    <a:pt x="561" y="16"/>
                  </a:cubicBezTo>
                  <a:cubicBezTo>
                    <a:pt x="561" y="7"/>
                    <a:pt x="554" y="0"/>
                    <a:pt x="545" y="0"/>
                  </a:cubicBezTo>
                </a:path>
              </a:pathLst>
            </a:custGeom>
            <a:solidFill>
              <a:srgbClr val="9BB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5" name="Freeform 41"/>
            <p:cNvSpPr>
              <a:spLocks/>
            </p:cNvSpPr>
            <p:nvPr/>
          </p:nvSpPr>
          <p:spPr bwMode="auto">
            <a:xfrm>
              <a:off x="3187700" y="2898775"/>
              <a:ext cx="2108200" cy="114300"/>
            </a:xfrm>
            <a:custGeom>
              <a:avLst/>
              <a:gdLst>
                <a:gd name="T0" fmla="*/ 545 w 561"/>
                <a:gd name="T1" fmla="*/ 0 h 30"/>
                <a:gd name="T2" fmla="*/ 16 w 561"/>
                <a:gd name="T3" fmla="*/ 0 h 30"/>
                <a:gd name="T4" fmla="*/ 0 w 561"/>
                <a:gd name="T5" fmla="*/ 15 h 30"/>
                <a:gd name="T6" fmla="*/ 16 w 561"/>
                <a:gd name="T7" fmla="*/ 30 h 30"/>
                <a:gd name="T8" fmla="*/ 545 w 561"/>
                <a:gd name="T9" fmla="*/ 30 h 30"/>
                <a:gd name="T10" fmla="*/ 561 w 561"/>
                <a:gd name="T11" fmla="*/ 15 h 30"/>
                <a:gd name="T12" fmla="*/ 545 w 56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" h="30">
                  <a:moveTo>
                    <a:pt x="54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23"/>
                    <a:pt x="7" y="30"/>
                    <a:pt x="16" y="30"/>
                  </a:cubicBezTo>
                  <a:cubicBezTo>
                    <a:pt x="545" y="30"/>
                    <a:pt x="545" y="30"/>
                    <a:pt x="545" y="30"/>
                  </a:cubicBezTo>
                  <a:cubicBezTo>
                    <a:pt x="554" y="30"/>
                    <a:pt x="561" y="23"/>
                    <a:pt x="561" y="15"/>
                  </a:cubicBezTo>
                  <a:cubicBezTo>
                    <a:pt x="561" y="6"/>
                    <a:pt x="554" y="0"/>
                    <a:pt x="545" y="0"/>
                  </a:cubicBezTo>
                </a:path>
              </a:pathLst>
            </a:custGeom>
            <a:solidFill>
              <a:srgbClr val="94AA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6" name="Freeform 42"/>
            <p:cNvSpPr>
              <a:spLocks/>
            </p:cNvSpPr>
            <p:nvPr/>
          </p:nvSpPr>
          <p:spPr bwMode="auto">
            <a:xfrm>
              <a:off x="3187700" y="2400300"/>
              <a:ext cx="2108200" cy="112713"/>
            </a:xfrm>
            <a:custGeom>
              <a:avLst/>
              <a:gdLst>
                <a:gd name="T0" fmla="*/ 545 w 561"/>
                <a:gd name="T1" fmla="*/ 0 h 30"/>
                <a:gd name="T2" fmla="*/ 16 w 561"/>
                <a:gd name="T3" fmla="*/ 0 h 30"/>
                <a:gd name="T4" fmla="*/ 0 w 561"/>
                <a:gd name="T5" fmla="*/ 15 h 30"/>
                <a:gd name="T6" fmla="*/ 16 w 561"/>
                <a:gd name="T7" fmla="*/ 30 h 30"/>
                <a:gd name="T8" fmla="*/ 545 w 561"/>
                <a:gd name="T9" fmla="*/ 30 h 30"/>
                <a:gd name="T10" fmla="*/ 561 w 561"/>
                <a:gd name="T11" fmla="*/ 15 h 30"/>
                <a:gd name="T12" fmla="*/ 545 w 56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" h="30">
                  <a:moveTo>
                    <a:pt x="54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"/>
                    <a:pt x="7" y="30"/>
                    <a:pt x="16" y="30"/>
                  </a:cubicBezTo>
                  <a:cubicBezTo>
                    <a:pt x="545" y="30"/>
                    <a:pt x="545" y="30"/>
                    <a:pt x="545" y="30"/>
                  </a:cubicBezTo>
                  <a:cubicBezTo>
                    <a:pt x="554" y="30"/>
                    <a:pt x="561" y="24"/>
                    <a:pt x="561" y="15"/>
                  </a:cubicBezTo>
                  <a:cubicBezTo>
                    <a:pt x="561" y="7"/>
                    <a:pt x="554" y="0"/>
                    <a:pt x="545" y="0"/>
                  </a:cubicBezTo>
                </a:path>
              </a:pathLst>
            </a:custGeom>
            <a:solidFill>
              <a:srgbClr val="94AA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7" name="Freeform 43"/>
            <p:cNvSpPr>
              <a:spLocks/>
            </p:cNvSpPr>
            <p:nvPr/>
          </p:nvSpPr>
          <p:spPr bwMode="auto">
            <a:xfrm>
              <a:off x="3187700" y="1900238"/>
              <a:ext cx="2108200" cy="115888"/>
            </a:xfrm>
            <a:custGeom>
              <a:avLst/>
              <a:gdLst>
                <a:gd name="T0" fmla="*/ 561 w 561"/>
                <a:gd name="T1" fmla="*/ 15 h 31"/>
                <a:gd name="T2" fmla="*/ 545 w 561"/>
                <a:gd name="T3" fmla="*/ 31 h 31"/>
                <a:gd name="T4" fmla="*/ 16 w 561"/>
                <a:gd name="T5" fmla="*/ 31 h 31"/>
                <a:gd name="T6" fmla="*/ 0 w 561"/>
                <a:gd name="T7" fmla="*/ 15 h 31"/>
                <a:gd name="T8" fmla="*/ 16 w 561"/>
                <a:gd name="T9" fmla="*/ 0 h 31"/>
                <a:gd name="T10" fmla="*/ 545 w 561"/>
                <a:gd name="T11" fmla="*/ 0 h 31"/>
                <a:gd name="T12" fmla="*/ 561 w 561"/>
                <a:gd name="T13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" h="31">
                  <a:moveTo>
                    <a:pt x="561" y="15"/>
                  </a:moveTo>
                  <a:cubicBezTo>
                    <a:pt x="561" y="24"/>
                    <a:pt x="554" y="31"/>
                    <a:pt x="545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7" y="31"/>
                    <a:pt x="0" y="24"/>
                    <a:pt x="0" y="15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545" y="0"/>
                    <a:pt x="545" y="0"/>
                    <a:pt x="545" y="0"/>
                  </a:cubicBezTo>
                  <a:cubicBezTo>
                    <a:pt x="554" y="0"/>
                    <a:pt x="561" y="7"/>
                    <a:pt x="561" y="15"/>
                  </a:cubicBezTo>
                  <a:close/>
                </a:path>
              </a:pathLst>
            </a:custGeom>
            <a:solidFill>
              <a:srgbClr val="A41C2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8" name="Freeform 44"/>
            <p:cNvSpPr>
              <a:spLocks/>
            </p:cNvSpPr>
            <p:nvPr/>
          </p:nvSpPr>
          <p:spPr bwMode="auto">
            <a:xfrm>
              <a:off x="4699000" y="3448050"/>
              <a:ext cx="638175" cy="342900"/>
            </a:xfrm>
            <a:custGeom>
              <a:avLst/>
              <a:gdLst>
                <a:gd name="T0" fmla="*/ 170 w 170"/>
                <a:gd name="T1" fmla="*/ 71 h 91"/>
                <a:gd name="T2" fmla="*/ 45 w 170"/>
                <a:gd name="T3" fmla="*/ 91 h 91"/>
                <a:gd name="T4" fmla="*/ 0 w 170"/>
                <a:gd name="T5" fmla="*/ 74 h 91"/>
                <a:gd name="T6" fmla="*/ 159 w 170"/>
                <a:gd name="T7" fmla="*/ 0 h 91"/>
                <a:gd name="T8" fmla="*/ 170 w 170"/>
                <a:gd name="T9" fmla="*/ 7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91">
                  <a:moveTo>
                    <a:pt x="170" y="71"/>
                  </a:move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18" y="85"/>
                    <a:pt x="0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65" y="18"/>
                    <a:pt x="169" y="45"/>
                    <a:pt x="170" y="71"/>
                  </a:cubicBezTo>
                  <a:close/>
                </a:path>
              </a:pathLst>
            </a:custGeom>
            <a:solidFill>
              <a:srgbClr val="F4D8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9" name="Freeform 45"/>
            <p:cNvSpPr>
              <a:spLocks/>
            </p:cNvSpPr>
            <p:nvPr/>
          </p:nvSpPr>
          <p:spPr bwMode="auto">
            <a:xfrm>
              <a:off x="4641850" y="3162300"/>
              <a:ext cx="654050" cy="563563"/>
            </a:xfrm>
            <a:custGeom>
              <a:avLst/>
              <a:gdLst>
                <a:gd name="T0" fmla="*/ 174 w 174"/>
                <a:gd name="T1" fmla="*/ 76 h 150"/>
                <a:gd name="T2" fmla="*/ 15 w 174"/>
                <a:gd name="T3" fmla="*/ 150 h 150"/>
                <a:gd name="T4" fmla="*/ 0 w 174"/>
                <a:gd name="T5" fmla="*/ 131 h 150"/>
                <a:gd name="T6" fmla="*/ 0 w 174"/>
                <a:gd name="T7" fmla="*/ 125 h 150"/>
                <a:gd name="T8" fmla="*/ 107 w 174"/>
                <a:gd name="T9" fmla="*/ 0 h 150"/>
                <a:gd name="T10" fmla="*/ 174 w 174"/>
                <a:gd name="T11" fmla="*/ 7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50">
                  <a:moveTo>
                    <a:pt x="174" y="76"/>
                  </a:moveTo>
                  <a:cubicBezTo>
                    <a:pt x="15" y="150"/>
                    <a:pt x="15" y="150"/>
                    <a:pt x="15" y="150"/>
                  </a:cubicBezTo>
                  <a:cubicBezTo>
                    <a:pt x="7" y="145"/>
                    <a:pt x="0" y="139"/>
                    <a:pt x="0" y="131"/>
                  </a:cubicBezTo>
                  <a:cubicBezTo>
                    <a:pt x="0" y="130"/>
                    <a:pt x="0" y="128"/>
                    <a:pt x="0" y="125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33" y="13"/>
                    <a:pt x="159" y="36"/>
                    <a:pt x="174" y="76"/>
                  </a:cubicBezTo>
                  <a:close/>
                </a:path>
              </a:pathLst>
            </a:custGeom>
            <a:solidFill>
              <a:srgbClr val="F4E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0" name="Freeform 46"/>
            <p:cNvSpPr>
              <a:spLocks/>
            </p:cNvSpPr>
            <p:nvPr/>
          </p:nvSpPr>
          <p:spPr bwMode="auto">
            <a:xfrm>
              <a:off x="4641850" y="3084513"/>
              <a:ext cx="403225" cy="547688"/>
            </a:xfrm>
            <a:custGeom>
              <a:avLst/>
              <a:gdLst>
                <a:gd name="T0" fmla="*/ 0 w 107"/>
                <a:gd name="T1" fmla="*/ 146 h 146"/>
                <a:gd name="T2" fmla="*/ 30 w 107"/>
                <a:gd name="T3" fmla="*/ 0 h 146"/>
                <a:gd name="T4" fmla="*/ 107 w 107"/>
                <a:gd name="T5" fmla="*/ 21 h 146"/>
                <a:gd name="T6" fmla="*/ 0 w 107"/>
                <a:gd name="T7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146">
                  <a:moveTo>
                    <a:pt x="0" y="146"/>
                  </a:moveTo>
                  <a:cubicBezTo>
                    <a:pt x="1" y="113"/>
                    <a:pt x="30" y="0"/>
                    <a:pt x="30" y="0"/>
                  </a:cubicBezTo>
                  <a:cubicBezTo>
                    <a:pt x="30" y="0"/>
                    <a:pt x="65" y="0"/>
                    <a:pt x="107" y="21"/>
                  </a:cubicBezTo>
                  <a:lnTo>
                    <a:pt x="0" y="146"/>
                  </a:lnTo>
                  <a:close/>
                </a:path>
              </a:pathLst>
            </a:custGeom>
            <a:solidFill>
              <a:srgbClr val="F4D8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1" name="Freeform 47"/>
            <p:cNvSpPr>
              <a:spLocks/>
            </p:cNvSpPr>
            <p:nvPr/>
          </p:nvSpPr>
          <p:spPr bwMode="auto">
            <a:xfrm>
              <a:off x="4660900" y="1466850"/>
              <a:ext cx="1890713" cy="1771650"/>
            </a:xfrm>
            <a:custGeom>
              <a:avLst/>
              <a:gdLst>
                <a:gd name="T0" fmla="*/ 81 w 503"/>
                <a:gd name="T1" fmla="*/ 471 h 471"/>
                <a:gd name="T2" fmla="*/ 25 w 503"/>
                <a:gd name="T3" fmla="*/ 434 h 471"/>
                <a:gd name="T4" fmla="*/ 453 w 503"/>
                <a:gd name="T5" fmla="*/ 0 h 471"/>
                <a:gd name="T6" fmla="*/ 503 w 503"/>
                <a:gd name="T7" fmla="*/ 54 h 471"/>
                <a:gd name="T8" fmla="*/ 81 w 503"/>
                <a:gd name="T9" fmla="*/ 4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3" h="471">
                  <a:moveTo>
                    <a:pt x="81" y="471"/>
                  </a:moveTo>
                  <a:cubicBezTo>
                    <a:pt x="81" y="471"/>
                    <a:pt x="59" y="433"/>
                    <a:pt x="25" y="434"/>
                  </a:cubicBezTo>
                  <a:cubicBezTo>
                    <a:pt x="0" y="435"/>
                    <a:pt x="453" y="0"/>
                    <a:pt x="453" y="0"/>
                  </a:cubicBezTo>
                  <a:cubicBezTo>
                    <a:pt x="503" y="54"/>
                    <a:pt x="503" y="54"/>
                    <a:pt x="503" y="54"/>
                  </a:cubicBezTo>
                  <a:lnTo>
                    <a:pt x="81" y="471"/>
                  </a:lnTo>
                  <a:close/>
                </a:path>
              </a:pathLst>
            </a:custGeom>
            <a:solidFill>
              <a:srgbClr val="FFDD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2" name="Freeform 48"/>
            <p:cNvSpPr>
              <a:spLocks/>
            </p:cNvSpPr>
            <p:nvPr/>
          </p:nvSpPr>
          <p:spPr bwMode="auto">
            <a:xfrm>
              <a:off x="5153025" y="1930400"/>
              <a:ext cx="1876425" cy="1784350"/>
            </a:xfrm>
            <a:custGeom>
              <a:avLst/>
              <a:gdLst>
                <a:gd name="T0" fmla="*/ 49 w 499"/>
                <a:gd name="T1" fmla="*/ 475 h 475"/>
                <a:gd name="T2" fmla="*/ 12 w 499"/>
                <a:gd name="T3" fmla="*/ 423 h 475"/>
                <a:gd name="T4" fmla="*/ 440 w 499"/>
                <a:gd name="T5" fmla="*/ 0 h 475"/>
                <a:gd name="T6" fmla="*/ 499 w 499"/>
                <a:gd name="T7" fmla="*/ 40 h 475"/>
                <a:gd name="T8" fmla="*/ 49 w 499"/>
                <a:gd name="T9" fmla="*/ 475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475">
                  <a:moveTo>
                    <a:pt x="49" y="475"/>
                  </a:moveTo>
                  <a:cubicBezTo>
                    <a:pt x="49" y="475"/>
                    <a:pt x="47" y="437"/>
                    <a:pt x="12" y="423"/>
                  </a:cubicBezTo>
                  <a:cubicBezTo>
                    <a:pt x="0" y="418"/>
                    <a:pt x="440" y="0"/>
                    <a:pt x="440" y="0"/>
                  </a:cubicBezTo>
                  <a:cubicBezTo>
                    <a:pt x="499" y="40"/>
                    <a:pt x="499" y="40"/>
                    <a:pt x="499" y="40"/>
                  </a:cubicBezTo>
                  <a:lnTo>
                    <a:pt x="49" y="475"/>
                  </a:lnTo>
                  <a:close/>
                </a:path>
              </a:pathLst>
            </a:custGeom>
            <a:solidFill>
              <a:srgbClr val="FFDD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3" name="Freeform 49"/>
            <p:cNvSpPr>
              <a:spLocks/>
            </p:cNvSpPr>
            <p:nvPr/>
          </p:nvSpPr>
          <p:spPr bwMode="auto">
            <a:xfrm>
              <a:off x="4687888" y="1422400"/>
              <a:ext cx="1863725" cy="1770063"/>
            </a:xfrm>
            <a:custGeom>
              <a:avLst/>
              <a:gdLst>
                <a:gd name="T0" fmla="*/ 81 w 496"/>
                <a:gd name="T1" fmla="*/ 471 h 471"/>
                <a:gd name="T2" fmla="*/ 25 w 496"/>
                <a:gd name="T3" fmla="*/ 434 h 471"/>
                <a:gd name="T4" fmla="*/ 453 w 496"/>
                <a:gd name="T5" fmla="*/ 0 h 471"/>
                <a:gd name="T6" fmla="*/ 496 w 496"/>
                <a:gd name="T7" fmla="*/ 58 h 471"/>
                <a:gd name="T8" fmla="*/ 81 w 496"/>
                <a:gd name="T9" fmla="*/ 4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471">
                  <a:moveTo>
                    <a:pt x="81" y="471"/>
                  </a:moveTo>
                  <a:cubicBezTo>
                    <a:pt x="81" y="471"/>
                    <a:pt x="59" y="433"/>
                    <a:pt x="25" y="434"/>
                  </a:cubicBezTo>
                  <a:cubicBezTo>
                    <a:pt x="0" y="434"/>
                    <a:pt x="453" y="0"/>
                    <a:pt x="453" y="0"/>
                  </a:cubicBezTo>
                  <a:cubicBezTo>
                    <a:pt x="496" y="58"/>
                    <a:pt x="496" y="58"/>
                    <a:pt x="496" y="58"/>
                  </a:cubicBezTo>
                  <a:lnTo>
                    <a:pt x="81" y="471"/>
                  </a:lnTo>
                  <a:close/>
                </a:path>
              </a:pathLst>
            </a:custGeom>
            <a:solidFill>
              <a:srgbClr val="EC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4" name="Freeform 50"/>
            <p:cNvSpPr>
              <a:spLocks/>
            </p:cNvSpPr>
            <p:nvPr/>
          </p:nvSpPr>
          <p:spPr bwMode="auto">
            <a:xfrm>
              <a:off x="4545013" y="3606800"/>
              <a:ext cx="349250" cy="311150"/>
            </a:xfrm>
            <a:custGeom>
              <a:avLst/>
              <a:gdLst>
                <a:gd name="T0" fmla="*/ 63 w 93"/>
                <a:gd name="T1" fmla="*/ 13 h 83"/>
                <a:gd name="T2" fmla="*/ 93 w 93"/>
                <a:gd name="T3" fmla="*/ 47 h 83"/>
                <a:gd name="T4" fmla="*/ 32 w 93"/>
                <a:gd name="T5" fmla="*/ 76 h 83"/>
                <a:gd name="T6" fmla="*/ 15 w 93"/>
                <a:gd name="T7" fmla="*/ 35 h 83"/>
                <a:gd name="T8" fmla="*/ 25 w 93"/>
                <a:gd name="T9" fmla="*/ 0 h 83"/>
                <a:gd name="T10" fmla="*/ 63 w 93"/>
                <a:gd name="T11" fmla="*/ 1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83">
                  <a:moveTo>
                    <a:pt x="63" y="13"/>
                  </a:moveTo>
                  <a:cubicBezTo>
                    <a:pt x="75" y="23"/>
                    <a:pt x="93" y="47"/>
                    <a:pt x="93" y="47"/>
                  </a:cubicBezTo>
                  <a:cubicBezTo>
                    <a:pt x="93" y="47"/>
                    <a:pt x="39" y="74"/>
                    <a:pt x="32" y="76"/>
                  </a:cubicBezTo>
                  <a:cubicBezTo>
                    <a:pt x="0" y="83"/>
                    <a:pt x="6" y="56"/>
                    <a:pt x="15" y="35"/>
                  </a:cubicBezTo>
                  <a:cubicBezTo>
                    <a:pt x="26" y="7"/>
                    <a:pt x="25" y="0"/>
                    <a:pt x="25" y="0"/>
                  </a:cubicBezTo>
                  <a:cubicBezTo>
                    <a:pt x="25" y="0"/>
                    <a:pt x="47" y="0"/>
                    <a:pt x="63" y="13"/>
                  </a:cubicBezTo>
                  <a:close/>
                </a:path>
              </a:pathLst>
            </a:custGeom>
            <a:solidFill>
              <a:srgbClr val="00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5" name="Freeform 51"/>
            <p:cNvSpPr>
              <a:spLocks/>
            </p:cNvSpPr>
            <p:nvPr/>
          </p:nvSpPr>
          <p:spPr bwMode="auto">
            <a:xfrm>
              <a:off x="4965700" y="1639888"/>
              <a:ext cx="1849438" cy="2049463"/>
            </a:xfrm>
            <a:custGeom>
              <a:avLst/>
              <a:gdLst>
                <a:gd name="T0" fmla="*/ 0 w 492"/>
                <a:gd name="T1" fmla="*/ 421 h 545"/>
                <a:gd name="T2" fmla="*/ 67 w 492"/>
                <a:gd name="T3" fmla="*/ 496 h 545"/>
                <a:gd name="T4" fmla="*/ 492 w 492"/>
                <a:gd name="T5" fmla="*/ 74 h 545"/>
                <a:gd name="T6" fmla="*/ 422 w 492"/>
                <a:gd name="T7" fmla="*/ 0 h 545"/>
                <a:gd name="T8" fmla="*/ 0 w 492"/>
                <a:gd name="T9" fmla="*/ 421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2" h="545">
                  <a:moveTo>
                    <a:pt x="0" y="421"/>
                  </a:moveTo>
                  <a:cubicBezTo>
                    <a:pt x="0" y="421"/>
                    <a:pt x="75" y="447"/>
                    <a:pt x="67" y="496"/>
                  </a:cubicBezTo>
                  <a:cubicBezTo>
                    <a:pt x="59" y="545"/>
                    <a:pt x="492" y="74"/>
                    <a:pt x="492" y="74"/>
                  </a:cubicBezTo>
                  <a:cubicBezTo>
                    <a:pt x="422" y="0"/>
                    <a:pt x="422" y="0"/>
                    <a:pt x="422" y="0"/>
                  </a:cubicBezTo>
                  <a:lnTo>
                    <a:pt x="0" y="421"/>
                  </a:lnTo>
                  <a:close/>
                </a:path>
              </a:pathLst>
            </a:custGeom>
            <a:solidFill>
              <a:srgbClr val="FFC9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6" name="Freeform 52"/>
            <p:cNvSpPr>
              <a:spLocks/>
            </p:cNvSpPr>
            <p:nvPr/>
          </p:nvSpPr>
          <p:spPr bwMode="auto">
            <a:xfrm>
              <a:off x="5183188" y="1917700"/>
              <a:ext cx="1846263" cy="1797050"/>
            </a:xfrm>
            <a:custGeom>
              <a:avLst/>
              <a:gdLst>
                <a:gd name="T0" fmla="*/ 44 w 491"/>
                <a:gd name="T1" fmla="*/ 478 h 478"/>
                <a:gd name="T2" fmla="*/ 11 w 491"/>
                <a:gd name="T3" fmla="*/ 422 h 478"/>
                <a:gd name="T4" fmla="*/ 434 w 491"/>
                <a:gd name="T5" fmla="*/ 0 h 478"/>
                <a:gd name="T6" fmla="*/ 491 w 491"/>
                <a:gd name="T7" fmla="*/ 43 h 478"/>
                <a:gd name="T8" fmla="*/ 44 w 491"/>
                <a:gd name="T9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1" h="478">
                  <a:moveTo>
                    <a:pt x="44" y="478"/>
                  </a:moveTo>
                  <a:cubicBezTo>
                    <a:pt x="44" y="478"/>
                    <a:pt x="46" y="436"/>
                    <a:pt x="11" y="422"/>
                  </a:cubicBezTo>
                  <a:cubicBezTo>
                    <a:pt x="0" y="418"/>
                    <a:pt x="434" y="0"/>
                    <a:pt x="434" y="0"/>
                  </a:cubicBezTo>
                  <a:cubicBezTo>
                    <a:pt x="491" y="43"/>
                    <a:pt x="491" y="43"/>
                    <a:pt x="491" y="43"/>
                  </a:cubicBezTo>
                  <a:lnTo>
                    <a:pt x="44" y="478"/>
                  </a:lnTo>
                  <a:close/>
                </a:path>
              </a:pathLst>
            </a:custGeom>
            <a:solidFill>
              <a:srgbClr val="ECA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7" name="Freeform 53"/>
            <p:cNvSpPr>
              <a:spLocks/>
            </p:cNvSpPr>
            <p:nvPr/>
          </p:nvSpPr>
          <p:spPr bwMode="auto">
            <a:xfrm>
              <a:off x="4649788" y="3790950"/>
              <a:ext cx="711200" cy="560388"/>
            </a:xfrm>
            <a:custGeom>
              <a:avLst/>
              <a:gdLst>
                <a:gd name="T0" fmla="*/ 67 w 189"/>
                <a:gd name="T1" fmla="*/ 149 h 149"/>
                <a:gd name="T2" fmla="*/ 64 w 189"/>
                <a:gd name="T3" fmla="*/ 148 h 149"/>
                <a:gd name="T4" fmla="*/ 51 w 189"/>
                <a:gd name="T5" fmla="*/ 134 h 149"/>
                <a:gd name="T6" fmla="*/ 33 w 189"/>
                <a:gd name="T7" fmla="*/ 86 h 149"/>
                <a:gd name="T8" fmla="*/ 23 w 189"/>
                <a:gd name="T9" fmla="*/ 83 h 149"/>
                <a:gd name="T10" fmla="*/ 3 w 189"/>
                <a:gd name="T11" fmla="*/ 73 h 149"/>
                <a:gd name="T12" fmla="*/ 13 w 189"/>
                <a:gd name="T13" fmla="*/ 53 h 149"/>
                <a:gd name="T14" fmla="*/ 51 w 189"/>
                <a:gd name="T15" fmla="*/ 59 h 149"/>
                <a:gd name="T16" fmla="*/ 73 w 189"/>
                <a:gd name="T17" fmla="*/ 89 h 149"/>
                <a:gd name="T18" fmla="*/ 168 w 189"/>
                <a:gd name="T19" fmla="*/ 2 h 149"/>
                <a:gd name="T20" fmla="*/ 187 w 189"/>
                <a:gd name="T21" fmla="*/ 14 h 149"/>
                <a:gd name="T22" fmla="*/ 176 w 189"/>
                <a:gd name="T23" fmla="*/ 33 h 149"/>
                <a:gd name="T24" fmla="*/ 81 w 189"/>
                <a:gd name="T25" fmla="*/ 140 h 149"/>
                <a:gd name="T26" fmla="*/ 67 w 189"/>
                <a:gd name="T27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9" h="149">
                  <a:moveTo>
                    <a:pt x="67" y="149"/>
                  </a:moveTo>
                  <a:cubicBezTo>
                    <a:pt x="66" y="149"/>
                    <a:pt x="65" y="148"/>
                    <a:pt x="64" y="148"/>
                  </a:cubicBezTo>
                  <a:cubicBezTo>
                    <a:pt x="57" y="147"/>
                    <a:pt x="51" y="141"/>
                    <a:pt x="51" y="134"/>
                  </a:cubicBezTo>
                  <a:cubicBezTo>
                    <a:pt x="48" y="100"/>
                    <a:pt x="38" y="89"/>
                    <a:pt x="33" y="86"/>
                  </a:cubicBezTo>
                  <a:cubicBezTo>
                    <a:pt x="28" y="82"/>
                    <a:pt x="23" y="83"/>
                    <a:pt x="23" y="83"/>
                  </a:cubicBezTo>
                  <a:cubicBezTo>
                    <a:pt x="14" y="86"/>
                    <a:pt x="5" y="81"/>
                    <a:pt x="3" y="73"/>
                  </a:cubicBezTo>
                  <a:cubicBezTo>
                    <a:pt x="0" y="65"/>
                    <a:pt x="5" y="56"/>
                    <a:pt x="13" y="53"/>
                  </a:cubicBezTo>
                  <a:cubicBezTo>
                    <a:pt x="15" y="52"/>
                    <a:pt x="33" y="47"/>
                    <a:pt x="51" y="59"/>
                  </a:cubicBezTo>
                  <a:cubicBezTo>
                    <a:pt x="60" y="66"/>
                    <a:pt x="68" y="76"/>
                    <a:pt x="73" y="89"/>
                  </a:cubicBezTo>
                  <a:cubicBezTo>
                    <a:pt x="95" y="56"/>
                    <a:pt x="130" y="11"/>
                    <a:pt x="168" y="2"/>
                  </a:cubicBezTo>
                  <a:cubicBezTo>
                    <a:pt x="177" y="0"/>
                    <a:pt x="185" y="6"/>
                    <a:pt x="187" y="14"/>
                  </a:cubicBezTo>
                  <a:cubicBezTo>
                    <a:pt x="189" y="23"/>
                    <a:pt x="184" y="31"/>
                    <a:pt x="176" y="33"/>
                  </a:cubicBezTo>
                  <a:cubicBezTo>
                    <a:pt x="137" y="42"/>
                    <a:pt x="94" y="113"/>
                    <a:pt x="81" y="140"/>
                  </a:cubicBezTo>
                  <a:cubicBezTo>
                    <a:pt x="78" y="145"/>
                    <a:pt x="73" y="149"/>
                    <a:pt x="67" y="149"/>
                  </a:cubicBezTo>
                  <a:close/>
                </a:path>
              </a:pathLst>
            </a:custGeom>
            <a:solidFill>
              <a:srgbClr val="A41C2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562282" y="2858365"/>
            <a:ext cx="34756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Always know one thing you really need to get done during the day.</a:t>
            </a:r>
            <a:endParaRPr lang="zh-CN" altLang="zh-CN" sz="1000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2282" y="3908982"/>
            <a:ext cx="18293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——</a:t>
            </a:r>
            <a:r>
              <a:rPr lang="en-US" altLang="zh-CN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 Jason Cohen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62282" y="3647805"/>
            <a:ext cx="3416320" cy="3154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650"/>
              </a:lnSpc>
              <a:spcAft>
                <a:spcPts val="0"/>
              </a:spcAft>
            </a:pPr>
            <a:r>
              <a:rPr lang="zh-CN" altLang="zh-CN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只去做那件有着最大影响的</a:t>
            </a:r>
            <a:r>
              <a:rPr lang="zh-CN" altLang="zh-CN" kern="0" dirty="0" smtClean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事情</a:t>
            </a:r>
            <a:endParaRPr lang="zh-CN" altLang="zh-CN" kern="100" dirty="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2282" y="884510"/>
            <a:ext cx="37693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000" b="1" dirty="0">
                <a:solidFill>
                  <a:srgbClr val="A41C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必须要明白你白天要真正去完成哪件</a:t>
            </a:r>
            <a:r>
              <a:rPr lang="zh-CN" altLang="zh-CN" sz="4000" b="1" dirty="0" smtClean="0">
                <a:solidFill>
                  <a:srgbClr val="A41C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</a:t>
            </a:r>
            <a:endParaRPr lang="zh-CN" altLang="en-US" sz="4000" b="1" dirty="0">
              <a:solidFill>
                <a:srgbClr val="A41C2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55058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4521626" y="645010"/>
            <a:ext cx="4557712" cy="4122738"/>
            <a:chOff x="2446338" y="415925"/>
            <a:chExt cx="4557712" cy="4122738"/>
          </a:xfrm>
        </p:grpSpPr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4633913" y="2954338"/>
              <a:ext cx="196850" cy="739775"/>
            </a:xfrm>
            <a:prstGeom prst="rect">
              <a:avLst/>
            </a:prstGeom>
            <a:solidFill>
              <a:srgbClr val="D6CFB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4350" y="415925"/>
              <a:ext cx="3313112" cy="2324100"/>
            </a:xfrm>
            <a:prstGeom prst="rect">
              <a:avLst/>
            </a:prstGeom>
            <a:solidFill>
              <a:srgbClr val="D6C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3259138" y="600075"/>
              <a:ext cx="2901950" cy="1874837"/>
            </a:xfrm>
            <a:prstGeom prst="rect">
              <a:avLst/>
            </a:prstGeom>
            <a:solidFill>
              <a:srgbClr val="A41C2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Oval 8"/>
            <p:cNvSpPr>
              <a:spLocks noChangeArrowheads="1"/>
            </p:cNvSpPr>
            <p:nvPr/>
          </p:nvSpPr>
          <p:spPr bwMode="auto">
            <a:xfrm>
              <a:off x="4662488" y="474663"/>
              <a:ext cx="95250" cy="95250"/>
            </a:xfrm>
            <a:prstGeom prst="ellipse">
              <a:avLst/>
            </a:prstGeom>
            <a:solidFill>
              <a:srgbClr val="A41C2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3259138" y="600075"/>
              <a:ext cx="30162" cy="18748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6130925" y="600075"/>
              <a:ext cx="30162" cy="18748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3259138" y="600075"/>
              <a:ext cx="2901950" cy="285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2446338" y="2722563"/>
              <a:ext cx="4557712" cy="312737"/>
            </a:xfrm>
            <a:custGeom>
              <a:avLst/>
              <a:gdLst>
                <a:gd name="T0" fmla="*/ 2871 w 2871"/>
                <a:gd name="T1" fmla="*/ 0 h 197"/>
                <a:gd name="T2" fmla="*/ 0 w 2871"/>
                <a:gd name="T3" fmla="*/ 0 h 197"/>
                <a:gd name="T4" fmla="*/ 59 w 2871"/>
                <a:gd name="T5" fmla="*/ 197 h 197"/>
                <a:gd name="T6" fmla="*/ 2814 w 2871"/>
                <a:gd name="T7" fmla="*/ 197 h 197"/>
                <a:gd name="T8" fmla="*/ 2871 w 2871"/>
                <a:gd name="T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1" h="197">
                  <a:moveTo>
                    <a:pt x="2871" y="0"/>
                  </a:moveTo>
                  <a:lnTo>
                    <a:pt x="0" y="0"/>
                  </a:lnTo>
                  <a:lnTo>
                    <a:pt x="59" y="197"/>
                  </a:lnTo>
                  <a:lnTo>
                    <a:pt x="2814" y="197"/>
                  </a:lnTo>
                  <a:lnTo>
                    <a:pt x="2871" y="0"/>
                  </a:lnTo>
                  <a:close/>
                </a:path>
              </a:pathLst>
            </a:custGeom>
            <a:solidFill>
              <a:srgbClr val="4F899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4957763" y="890588"/>
              <a:ext cx="577850" cy="993775"/>
            </a:xfrm>
            <a:custGeom>
              <a:avLst/>
              <a:gdLst>
                <a:gd name="T0" fmla="*/ 0 w 135"/>
                <a:gd name="T1" fmla="*/ 144 h 232"/>
                <a:gd name="T2" fmla="*/ 99 w 135"/>
                <a:gd name="T3" fmla="*/ 232 h 232"/>
                <a:gd name="T4" fmla="*/ 135 w 135"/>
                <a:gd name="T5" fmla="*/ 140 h 232"/>
                <a:gd name="T6" fmla="*/ 0 w 135"/>
                <a:gd name="T7" fmla="*/ 0 h 232"/>
                <a:gd name="T8" fmla="*/ 0 w 135"/>
                <a:gd name="T9" fmla="*/ 14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232">
                  <a:moveTo>
                    <a:pt x="0" y="144"/>
                  </a:moveTo>
                  <a:cubicBezTo>
                    <a:pt x="99" y="232"/>
                    <a:pt x="99" y="232"/>
                    <a:pt x="99" y="232"/>
                  </a:cubicBezTo>
                  <a:cubicBezTo>
                    <a:pt x="121" y="208"/>
                    <a:pt x="135" y="175"/>
                    <a:pt x="135" y="140"/>
                  </a:cubicBezTo>
                  <a:cubicBezTo>
                    <a:pt x="135" y="64"/>
                    <a:pt x="75" y="3"/>
                    <a:pt x="0" y="0"/>
                  </a:cubicBezTo>
                  <a:lnTo>
                    <a:pt x="0" y="1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4238625" y="971550"/>
              <a:ext cx="1019175" cy="1195387"/>
            </a:xfrm>
            <a:custGeom>
              <a:avLst/>
              <a:gdLst>
                <a:gd name="T0" fmla="*/ 135 w 238"/>
                <a:gd name="T1" fmla="*/ 147 h 279"/>
                <a:gd name="T2" fmla="*/ 135 w 238"/>
                <a:gd name="T3" fmla="*/ 147 h 279"/>
                <a:gd name="T4" fmla="*/ 135 w 238"/>
                <a:gd name="T5" fmla="*/ 0 h 279"/>
                <a:gd name="T6" fmla="*/ 0 w 238"/>
                <a:gd name="T7" fmla="*/ 140 h 279"/>
                <a:gd name="T8" fmla="*/ 140 w 238"/>
                <a:gd name="T9" fmla="*/ 279 h 279"/>
                <a:gd name="T10" fmla="*/ 238 w 238"/>
                <a:gd name="T11" fmla="*/ 239 h 279"/>
                <a:gd name="T12" fmla="*/ 135 w 238"/>
                <a:gd name="T13" fmla="*/ 147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279">
                  <a:moveTo>
                    <a:pt x="135" y="147"/>
                  </a:moveTo>
                  <a:cubicBezTo>
                    <a:pt x="135" y="147"/>
                    <a:pt x="135" y="147"/>
                    <a:pt x="135" y="147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60" y="3"/>
                    <a:pt x="0" y="64"/>
                    <a:pt x="0" y="140"/>
                  </a:cubicBezTo>
                  <a:cubicBezTo>
                    <a:pt x="0" y="217"/>
                    <a:pt x="63" y="279"/>
                    <a:pt x="140" y="279"/>
                  </a:cubicBezTo>
                  <a:cubicBezTo>
                    <a:pt x="178" y="279"/>
                    <a:pt x="213" y="264"/>
                    <a:pt x="238" y="239"/>
                  </a:cubicBezTo>
                  <a:lnTo>
                    <a:pt x="135" y="1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2574925" y="3656013"/>
              <a:ext cx="881062" cy="882650"/>
            </a:xfrm>
            <a:custGeom>
              <a:avLst/>
              <a:gdLst>
                <a:gd name="T0" fmla="*/ 103 w 206"/>
                <a:gd name="T1" fmla="*/ 0 h 206"/>
                <a:gd name="T2" fmla="*/ 0 w 206"/>
                <a:gd name="T3" fmla="*/ 103 h 206"/>
                <a:gd name="T4" fmla="*/ 103 w 206"/>
                <a:gd name="T5" fmla="*/ 206 h 206"/>
                <a:gd name="T6" fmla="*/ 206 w 206"/>
                <a:gd name="T7" fmla="*/ 103 h 206"/>
                <a:gd name="T8" fmla="*/ 103 w 206"/>
                <a:gd name="T9" fmla="*/ 0 h 206"/>
                <a:gd name="T10" fmla="*/ 103 w 206"/>
                <a:gd name="T11" fmla="*/ 169 h 206"/>
                <a:gd name="T12" fmla="*/ 37 w 206"/>
                <a:gd name="T13" fmla="*/ 103 h 206"/>
                <a:gd name="T14" fmla="*/ 103 w 206"/>
                <a:gd name="T15" fmla="*/ 36 h 206"/>
                <a:gd name="T16" fmla="*/ 170 w 206"/>
                <a:gd name="T17" fmla="*/ 103 h 206"/>
                <a:gd name="T18" fmla="*/ 103 w 206"/>
                <a:gd name="T19" fmla="*/ 169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" h="206">
                  <a:moveTo>
                    <a:pt x="103" y="0"/>
                  </a:moveTo>
                  <a:cubicBezTo>
                    <a:pt x="46" y="0"/>
                    <a:pt x="0" y="46"/>
                    <a:pt x="0" y="103"/>
                  </a:cubicBezTo>
                  <a:cubicBezTo>
                    <a:pt x="0" y="160"/>
                    <a:pt x="46" y="206"/>
                    <a:pt x="103" y="206"/>
                  </a:cubicBezTo>
                  <a:cubicBezTo>
                    <a:pt x="160" y="206"/>
                    <a:pt x="206" y="160"/>
                    <a:pt x="206" y="103"/>
                  </a:cubicBezTo>
                  <a:cubicBezTo>
                    <a:pt x="206" y="46"/>
                    <a:pt x="160" y="0"/>
                    <a:pt x="103" y="0"/>
                  </a:cubicBezTo>
                  <a:close/>
                  <a:moveTo>
                    <a:pt x="103" y="169"/>
                  </a:moveTo>
                  <a:cubicBezTo>
                    <a:pt x="66" y="169"/>
                    <a:pt x="37" y="140"/>
                    <a:pt x="37" y="103"/>
                  </a:cubicBezTo>
                  <a:cubicBezTo>
                    <a:pt x="37" y="66"/>
                    <a:pt x="66" y="36"/>
                    <a:pt x="103" y="36"/>
                  </a:cubicBezTo>
                  <a:cubicBezTo>
                    <a:pt x="140" y="36"/>
                    <a:pt x="170" y="66"/>
                    <a:pt x="170" y="103"/>
                  </a:cubicBezTo>
                  <a:cubicBezTo>
                    <a:pt x="170" y="140"/>
                    <a:pt x="140" y="169"/>
                    <a:pt x="103" y="169"/>
                  </a:cubicBezTo>
                  <a:close/>
                </a:path>
              </a:pathLst>
            </a:custGeom>
            <a:solidFill>
              <a:srgbClr val="D6CFB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6"/>
            <p:cNvSpPr>
              <a:spLocks noEditPoints="1"/>
            </p:cNvSpPr>
            <p:nvPr/>
          </p:nvSpPr>
          <p:spPr bwMode="auto">
            <a:xfrm>
              <a:off x="4278313" y="3656013"/>
              <a:ext cx="881062" cy="882650"/>
            </a:xfrm>
            <a:custGeom>
              <a:avLst/>
              <a:gdLst>
                <a:gd name="T0" fmla="*/ 103 w 206"/>
                <a:gd name="T1" fmla="*/ 0 h 206"/>
                <a:gd name="T2" fmla="*/ 0 w 206"/>
                <a:gd name="T3" fmla="*/ 103 h 206"/>
                <a:gd name="T4" fmla="*/ 103 w 206"/>
                <a:gd name="T5" fmla="*/ 206 h 206"/>
                <a:gd name="T6" fmla="*/ 206 w 206"/>
                <a:gd name="T7" fmla="*/ 103 h 206"/>
                <a:gd name="T8" fmla="*/ 103 w 206"/>
                <a:gd name="T9" fmla="*/ 0 h 206"/>
                <a:gd name="T10" fmla="*/ 103 w 206"/>
                <a:gd name="T11" fmla="*/ 169 h 206"/>
                <a:gd name="T12" fmla="*/ 36 w 206"/>
                <a:gd name="T13" fmla="*/ 103 h 206"/>
                <a:gd name="T14" fmla="*/ 103 w 206"/>
                <a:gd name="T15" fmla="*/ 36 h 206"/>
                <a:gd name="T16" fmla="*/ 169 w 206"/>
                <a:gd name="T17" fmla="*/ 103 h 206"/>
                <a:gd name="T18" fmla="*/ 103 w 206"/>
                <a:gd name="T19" fmla="*/ 169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" h="206">
                  <a:moveTo>
                    <a:pt x="103" y="0"/>
                  </a:moveTo>
                  <a:cubicBezTo>
                    <a:pt x="46" y="0"/>
                    <a:pt x="0" y="46"/>
                    <a:pt x="0" y="103"/>
                  </a:cubicBezTo>
                  <a:cubicBezTo>
                    <a:pt x="0" y="160"/>
                    <a:pt x="46" y="206"/>
                    <a:pt x="103" y="206"/>
                  </a:cubicBezTo>
                  <a:cubicBezTo>
                    <a:pt x="160" y="206"/>
                    <a:pt x="206" y="160"/>
                    <a:pt x="206" y="103"/>
                  </a:cubicBezTo>
                  <a:cubicBezTo>
                    <a:pt x="206" y="46"/>
                    <a:pt x="160" y="0"/>
                    <a:pt x="103" y="0"/>
                  </a:cubicBezTo>
                  <a:close/>
                  <a:moveTo>
                    <a:pt x="103" y="169"/>
                  </a:moveTo>
                  <a:cubicBezTo>
                    <a:pt x="66" y="169"/>
                    <a:pt x="36" y="140"/>
                    <a:pt x="36" y="103"/>
                  </a:cubicBezTo>
                  <a:cubicBezTo>
                    <a:pt x="36" y="66"/>
                    <a:pt x="66" y="36"/>
                    <a:pt x="103" y="36"/>
                  </a:cubicBezTo>
                  <a:cubicBezTo>
                    <a:pt x="140" y="36"/>
                    <a:pt x="169" y="66"/>
                    <a:pt x="169" y="103"/>
                  </a:cubicBezTo>
                  <a:cubicBezTo>
                    <a:pt x="169" y="140"/>
                    <a:pt x="140" y="169"/>
                    <a:pt x="103" y="169"/>
                  </a:cubicBezTo>
                  <a:close/>
                </a:path>
              </a:pathLst>
            </a:custGeom>
            <a:solidFill>
              <a:srgbClr val="D6CFB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7"/>
            <p:cNvSpPr>
              <a:spLocks noEditPoints="1"/>
            </p:cNvSpPr>
            <p:nvPr/>
          </p:nvSpPr>
          <p:spPr bwMode="auto">
            <a:xfrm>
              <a:off x="5976938" y="3651250"/>
              <a:ext cx="881062" cy="882650"/>
            </a:xfrm>
            <a:custGeom>
              <a:avLst/>
              <a:gdLst>
                <a:gd name="T0" fmla="*/ 103 w 206"/>
                <a:gd name="T1" fmla="*/ 0 h 206"/>
                <a:gd name="T2" fmla="*/ 0 w 206"/>
                <a:gd name="T3" fmla="*/ 103 h 206"/>
                <a:gd name="T4" fmla="*/ 103 w 206"/>
                <a:gd name="T5" fmla="*/ 206 h 206"/>
                <a:gd name="T6" fmla="*/ 206 w 206"/>
                <a:gd name="T7" fmla="*/ 103 h 206"/>
                <a:gd name="T8" fmla="*/ 103 w 206"/>
                <a:gd name="T9" fmla="*/ 0 h 206"/>
                <a:gd name="T10" fmla="*/ 103 w 206"/>
                <a:gd name="T11" fmla="*/ 170 h 206"/>
                <a:gd name="T12" fmla="*/ 37 w 206"/>
                <a:gd name="T13" fmla="*/ 103 h 206"/>
                <a:gd name="T14" fmla="*/ 103 w 206"/>
                <a:gd name="T15" fmla="*/ 36 h 206"/>
                <a:gd name="T16" fmla="*/ 170 w 206"/>
                <a:gd name="T17" fmla="*/ 103 h 206"/>
                <a:gd name="T18" fmla="*/ 103 w 206"/>
                <a:gd name="T19" fmla="*/ 17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" h="206">
                  <a:moveTo>
                    <a:pt x="103" y="0"/>
                  </a:moveTo>
                  <a:cubicBezTo>
                    <a:pt x="47" y="0"/>
                    <a:pt x="0" y="46"/>
                    <a:pt x="0" y="103"/>
                  </a:cubicBezTo>
                  <a:cubicBezTo>
                    <a:pt x="0" y="160"/>
                    <a:pt x="47" y="206"/>
                    <a:pt x="103" y="206"/>
                  </a:cubicBezTo>
                  <a:cubicBezTo>
                    <a:pt x="160" y="206"/>
                    <a:pt x="206" y="160"/>
                    <a:pt x="206" y="103"/>
                  </a:cubicBezTo>
                  <a:cubicBezTo>
                    <a:pt x="206" y="46"/>
                    <a:pt x="160" y="0"/>
                    <a:pt x="103" y="0"/>
                  </a:cubicBezTo>
                  <a:close/>
                  <a:moveTo>
                    <a:pt x="103" y="170"/>
                  </a:moveTo>
                  <a:cubicBezTo>
                    <a:pt x="67" y="170"/>
                    <a:pt x="37" y="140"/>
                    <a:pt x="37" y="103"/>
                  </a:cubicBezTo>
                  <a:cubicBezTo>
                    <a:pt x="37" y="66"/>
                    <a:pt x="67" y="36"/>
                    <a:pt x="103" y="36"/>
                  </a:cubicBezTo>
                  <a:cubicBezTo>
                    <a:pt x="140" y="36"/>
                    <a:pt x="170" y="66"/>
                    <a:pt x="170" y="103"/>
                  </a:cubicBezTo>
                  <a:cubicBezTo>
                    <a:pt x="170" y="140"/>
                    <a:pt x="140" y="170"/>
                    <a:pt x="103" y="170"/>
                  </a:cubicBezTo>
                  <a:close/>
                </a:path>
              </a:pathLst>
            </a:custGeom>
            <a:solidFill>
              <a:srgbClr val="D6CFB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3417888" y="4011613"/>
              <a:ext cx="936625" cy="171450"/>
            </a:xfrm>
            <a:prstGeom prst="rect">
              <a:avLst/>
            </a:prstGeom>
            <a:solidFill>
              <a:srgbClr val="D6CFB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5091113" y="4011613"/>
              <a:ext cx="941387" cy="171450"/>
            </a:xfrm>
            <a:prstGeom prst="rect">
              <a:avLst/>
            </a:prstGeom>
            <a:solidFill>
              <a:srgbClr val="D6CFB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404585" y="3375253"/>
            <a:ext cx="631781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Break tasks in to hour increments. Long tasks are hard to get into; feels like it all needs to get </a:t>
            </a:r>
            <a:r>
              <a:rPr lang="en-US" altLang="zh-CN" sz="1000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done</a:t>
            </a:r>
            <a:r>
              <a:rPr lang="en-US" altLang="zh-CN" sz="100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endParaRPr lang="zh-CN" altLang="zh-CN" sz="1000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8574" y="1234142"/>
            <a:ext cx="4673074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50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长任务难以</a:t>
            </a:r>
            <a:r>
              <a:rPr lang="zh-CN" altLang="zh-CN" sz="50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入手</a:t>
            </a:r>
            <a:endParaRPr lang="zh-CN" altLang="zh-CN" sz="50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1542" y="3010985"/>
            <a:ext cx="4448212" cy="312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如此一来，小任务给人感觉的是，很快就要做</a:t>
            </a:r>
            <a:r>
              <a:rPr lang="zh-CN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完了</a:t>
            </a:r>
            <a:endParaRPr lang="zh-CN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5578" y="2090826"/>
            <a:ext cx="4544834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4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把任务按等量时间划分</a:t>
            </a:r>
          </a:p>
        </p:txBody>
      </p:sp>
    </p:spTree>
    <p:extLst>
      <p:ext uri="{BB962C8B-B14F-4D97-AF65-F5344CB8AC3E}">
        <p14:creationId xmlns:p14="http://schemas.microsoft.com/office/powerpoint/2010/main" val="14517330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3115182" y="4051125"/>
            <a:ext cx="305762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THERE IS ALWAY TIME. TIME IS PRIORITIES. </a:t>
            </a:r>
            <a:endParaRPr lang="zh-CN" altLang="en-US" sz="1000" dirty="0"/>
          </a:p>
        </p:txBody>
      </p:sp>
      <p:sp>
        <p:nvSpPr>
          <p:cNvPr id="20" name="矩形 19"/>
          <p:cNvSpPr/>
          <p:nvPr/>
        </p:nvSpPr>
        <p:spPr>
          <a:xfrm>
            <a:off x="57114" y="2008454"/>
            <a:ext cx="922079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r>
              <a:rPr lang="zh-CN" altLang="en-US" sz="6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常有         时间优先</a:t>
            </a:r>
            <a:endParaRPr lang="zh-CN" altLang="en-US" sz="6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3340100" y="1335087"/>
            <a:ext cx="2493963" cy="2392363"/>
            <a:chOff x="3340100" y="1335087"/>
            <a:chExt cx="2493963" cy="2392363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4935538" y="3248025"/>
              <a:ext cx="477838" cy="479425"/>
            </a:xfrm>
            <a:custGeom>
              <a:avLst/>
              <a:gdLst>
                <a:gd name="T0" fmla="*/ 282 w 405"/>
                <a:gd name="T1" fmla="*/ 391 h 405"/>
                <a:gd name="T2" fmla="*/ 334 w 405"/>
                <a:gd name="T3" fmla="*/ 391 h 405"/>
                <a:gd name="T4" fmla="*/ 391 w 405"/>
                <a:gd name="T5" fmla="*/ 334 h 405"/>
                <a:gd name="T6" fmla="*/ 391 w 405"/>
                <a:gd name="T7" fmla="*/ 282 h 405"/>
                <a:gd name="T8" fmla="*/ 123 w 405"/>
                <a:gd name="T9" fmla="*/ 14 h 405"/>
                <a:gd name="T10" fmla="*/ 71 w 405"/>
                <a:gd name="T11" fmla="*/ 14 h 405"/>
                <a:gd name="T12" fmla="*/ 14 w 405"/>
                <a:gd name="T13" fmla="*/ 71 h 405"/>
                <a:gd name="T14" fmla="*/ 14 w 405"/>
                <a:gd name="T15" fmla="*/ 122 h 405"/>
                <a:gd name="T16" fmla="*/ 282 w 405"/>
                <a:gd name="T17" fmla="*/ 391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" h="405">
                  <a:moveTo>
                    <a:pt x="282" y="391"/>
                  </a:moveTo>
                  <a:cubicBezTo>
                    <a:pt x="297" y="405"/>
                    <a:pt x="320" y="405"/>
                    <a:pt x="334" y="391"/>
                  </a:cubicBezTo>
                  <a:cubicBezTo>
                    <a:pt x="391" y="334"/>
                    <a:pt x="391" y="334"/>
                    <a:pt x="391" y="334"/>
                  </a:cubicBezTo>
                  <a:cubicBezTo>
                    <a:pt x="405" y="320"/>
                    <a:pt x="405" y="296"/>
                    <a:pt x="391" y="282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08" y="0"/>
                    <a:pt x="85" y="0"/>
                    <a:pt x="71" y="14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0" y="85"/>
                    <a:pt x="0" y="108"/>
                    <a:pt x="14" y="122"/>
                  </a:cubicBezTo>
                  <a:lnTo>
                    <a:pt x="282" y="391"/>
                  </a:lnTo>
                  <a:close/>
                </a:path>
              </a:pathLst>
            </a:custGeom>
            <a:solidFill>
              <a:srgbClr val="E4626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3775075" y="3248025"/>
              <a:ext cx="479425" cy="479425"/>
            </a:xfrm>
            <a:custGeom>
              <a:avLst/>
              <a:gdLst>
                <a:gd name="T0" fmla="*/ 123 w 405"/>
                <a:gd name="T1" fmla="*/ 391 h 405"/>
                <a:gd name="T2" fmla="*/ 71 w 405"/>
                <a:gd name="T3" fmla="*/ 391 h 405"/>
                <a:gd name="T4" fmla="*/ 14 w 405"/>
                <a:gd name="T5" fmla="*/ 334 h 405"/>
                <a:gd name="T6" fmla="*/ 14 w 405"/>
                <a:gd name="T7" fmla="*/ 282 h 405"/>
                <a:gd name="T8" fmla="*/ 282 w 405"/>
                <a:gd name="T9" fmla="*/ 14 h 405"/>
                <a:gd name="T10" fmla="*/ 334 w 405"/>
                <a:gd name="T11" fmla="*/ 14 h 405"/>
                <a:gd name="T12" fmla="*/ 391 w 405"/>
                <a:gd name="T13" fmla="*/ 71 h 405"/>
                <a:gd name="T14" fmla="*/ 391 w 405"/>
                <a:gd name="T15" fmla="*/ 122 h 405"/>
                <a:gd name="T16" fmla="*/ 123 w 405"/>
                <a:gd name="T17" fmla="*/ 391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" h="405">
                  <a:moveTo>
                    <a:pt x="123" y="391"/>
                  </a:moveTo>
                  <a:cubicBezTo>
                    <a:pt x="108" y="405"/>
                    <a:pt x="85" y="405"/>
                    <a:pt x="71" y="391"/>
                  </a:cubicBezTo>
                  <a:cubicBezTo>
                    <a:pt x="14" y="334"/>
                    <a:pt x="14" y="334"/>
                    <a:pt x="14" y="334"/>
                  </a:cubicBezTo>
                  <a:cubicBezTo>
                    <a:pt x="0" y="320"/>
                    <a:pt x="0" y="296"/>
                    <a:pt x="14" y="282"/>
                  </a:cubicBezTo>
                  <a:cubicBezTo>
                    <a:pt x="282" y="14"/>
                    <a:pt x="282" y="14"/>
                    <a:pt x="282" y="14"/>
                  </a:cubicBezTo>
                  <a:cubicBezTo>
                    <a:pt x="297" y="0"/>
                    <a:pt x="320" y="0"/>
                    <a:pt x="334" y="14"/>
                  </a:cubicBezTo>
                  <a:cubicBezTo>
                    <a:pt x="391" y="71"/>
                    <a:pt x="391" y="71"/>
                    <a:pt x="391" y="71"/>
                  </a:cubicBezTo>
                  <a:cubicBezTo>
                    <a:pt x="405" y="85"/>
                    <a:pt x="405" y="108"/>
                    <a:pt x="391" y="122"/>
                  </a:cubicBezTo>
                  <a:lnTo>
                    <a:pt x="123" y="391"/>
                  </a:lnTo>
                  <a:close/>
                </a:path>
              </a:pathLst>
            </a:custGeom>
            <a:solidFill>
              <a:srgbClr val="E4626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3616325" y="1587500"/>
              <a:ext cx="2014538" cy="1984375"/>
            </a:xfrm>
            <a:prstGeom prst="ellipse">
              <a:avLst/>
            </a:prstGeom>
            <a:solidFill>
              <a:srgbClr val="A71E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8"/>
            <p:cNvSpPr>
              <a:spLocks noChangeArrowheads="1"/>
            </p:cNvSpPr>
            <p:nvPr/>
          </p:nvSpPr>
          <p:spPr bwMode="auto">
            <a:xfrm>
              <a:off x="3557588" y="1562100"/>
              <a:ext cx="2016125" cy="1984375"/>
            </a:xfrm>
            <a:prstGeom prst="ellipse">
              <a:avLst/>
            </a:prstGeom>
            <a:solidFill>
              <a:srgbClr val="E4626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9"/>
            <p:cNvSpPr>
              <a:spLocks noChangeArrowheads="1"/>
            </p:cNvSpPr>
            <p:nvPr/>
          </p:nvSpPr>
          <p:spPr bwMode="auto">
            <a:xfrm>
              <a:off x="3797300" y="1739900"/>
              <a:ext cx="1557338" cy="1557338"/>
            </a:xfrm>
            <a:prstGeom prst="ellipse">
              <a:avLst/>
            </a:prstGeom>
            <a:solidFill>
              <a:srgbClr val="F3F4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4186238" y="1952625"/>
              <a:ext cx="1158875" cy="1169988"/>
            </a:xfrm>
            <a:custGeom>
              <a:avLst/>
              <a:gdLst>
                <a:gd name="T0" fmla="*/ 644 w 981"/>
                <a:gd name="T1" fmla="*/ 244 h 989"/>
                <a:gd name="T2" fmla="*/ 464 w 981"/>
                <a:gd name="T3" fmla="*/ 425 h 989"/>
                <a:gd name="T4" fmla="*/ 39 w 981"/>
                <a:gd name="T5" fmla="*/ 0 h 989"/>
                <a:gd name="T6" fmla="*/ 0 w 981"/>
                <a:gd name="T7" fmla="*/ 40 h 989"/>
                <a:gd name="T8" fmla="*/ 323 w 981"/>
                <a:gd name="T9" fmla="*/ 566 h 989"/>
                <a:gd name="T10" fmla="*/ 746 w 981"/>
                <a:gd name="T11" fmla="*/ 989 h 989"/>
                <a:gd name="T12" fmla="*/ 981 w 981"/>
                <a:gd name="T13" fmla="*/ 581 h 989"/>
                <a:gd name="T14" fmla="*/ 644 w 981"/>
                <a:gd name="T15" fmla="*/ 244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1" h="989">
                  <a:moveTo>
                    <a:pt x="644" y="244"/>
                  </a:moveTo>
                  <a:cubicBezTo>
                    <a:pt x="464" y="425"/>
                    <a:pt x="464" y="425"/>
                    <a:pt x="464" y="425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323" y="566"/>
                    <a:pt x="323" y="566"/>
                    <a:pt x="323" y="566"/>
                  </a:cubicBezTo>
                  <a:cubicBezTo>
                    <a:pt x="746" y="989"/>
                    <a:pt x="746" y="989"/>
                    <a:pt x="746" y="989"/>
                  </a:cubicBezTo>
                  <a:cubicBezTo>
                    <a:pt x="869" y="889"/>
                    <a:pt x="955" y="745"/>
                    <a:pt x="981" y="581"/>
                  </a:cubicBezTo>
                  <a:lnTo>
                    <a:pt x="644" y="244"/>
                  </a:lnTo>
                  <a:close/>
                </a:path>
              </a:pathLst>
            </a:custGeom>
            <a:solidFill>
              <a:srgbClr val="CCCF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3797300" y="1739900"/>
              <a:ext cx="1557338" cy="884238"/>
            </a:xfrm>
            <a:custGeom>
              <a:avLst/>
              <a:gdLst>
                <a:gd name="T0" fmla="*/ 652 w 1317"/>
                <a:gd name="T1" fmla="*/ 77 h 748"/>
                <a:gd name="T2" fmla="*/ 1311 w 1317"/>
                <a:gd name="T3" fmla="*/ 735 h 748"/>
                <a:gd name="T4" fmla="*/ 1311 w 1317"/>
                <a:gd name="T5" fmla="*/ 748 h 748"/>
                <a:gd name="T6" fmla="*/ 1317 w 1317"/>
                <a:gd name="T7" fmla="*/ 658 h 748"/>
                <a:gd name="T8" fmla="*/ 658 w 1317"/>
                <a:gd name="T9" fmla="*/ 0 h 748"/>
                <a:gd name="T10" fmla="*/ 0 w 1317"/>
                <a:gd name="T11" fmla="*/ 646 h 748"/>
                <a:gd name="T12" fmla="*/ 652 w 1317"/>
                <a:gd name="T13" fmla="*/ 77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7" h="748">
                  <a:moveTo>
                    <a:pt x="652" y="77"/>
                  </a:moveTo>
                  <a:cubicBezTo>
                    <a:pt x="1016" y="77"/>
                    <a:pt x="1311" y="372"/>
                    <a:pt x="1311" y="735"/>
                  </a:cubicBezTo>
                  <a:cubicBezTo>
                    <a:pt x="1311" y="740"/>
                    <a:pt x="1311" y="744"/>
                    <a:pt x="1311" y="748"/>
                  </a:cubicBezTo>
                  <a:cubicBezTo>
                    <a:pt x="1315" y="719"/>
                    <a:pt x="1317" y="689"/>
                    <a:pt x="1317" y="658"/>
                  </a:cubicBezTo>
                  <a:cubicBezTo>
                    <a:pt x="1317" y="295"/>
                    <a:pt x="1022" y="0"/>
                    <a:pt x="658" y="0"/>
                  </a:cubicBezTo>
                  <a:cubicBezTo>
                    <a:pt x="299" y="0"/>
                    <a:pt x="7" y="288"/>
                    <a:pt x="0" y="646"/>
                  </a:cubicBezTo>
                  <a:cubicBezTo>
                    <a:pt x="44" y="324"/>
                    <a:pt x="319" y="77"/>
                    <a:pt x="652" y="77"/>
                  </a:cubicBezTo>
                  <a:close/>
                </a:path>
              </a:pathLst>
            </a:custGeom>
            <a:solidFill>
              <a:srgbClr val="A71E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12"/>
            <p:cNvSpPr>
              <a:spLocks noChangeArrowheads="1"/>
            </p:cNvSpPr>
            <p:nvPr/>
          </p:nvSpPr>
          <p:spPr bwMode="auto">
            <a:xfrm>
              <a:off x="4449763" y="2433638"/>
              <a:ext cx="287338" cy="287338"/>
            </a:xfrm>
            <a:prstGeom prst="ellipse">
              <a:avLst/>
            </a:prstGeom>
            <a:solidFill>
              <a:srgbClr val="D454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4541838" y="2162175"/>
              <a:ext cx="417513" cy="460375"/>
            </a:xfrm>
            <a:custGeom>
              <a:avLst/>
              <a:gdLst>
                <a:gd name="T0" fmla="*/ 64 w 263"/>
                <a:gd name="T1" fmla="*/ 290 h 290"/>
                <a:gd name="T2" fmla="*/ 0 w 263"/>
                <a:gd name="T3" fmla="*/ 236 h 290"/>
                <a:gd name="T4" fmla="*/ 199 w 263"/>
                <a:gd name="T5" fmla="*/ 0 h 290"/>
                <a:gd name="T6" fmla="*/ 263 w 263"/>
                <a:gd name="T7" fmla="*/ 54 h 290"/>
                <a:gd name="T8" fmla="*/ 64 w 263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90">
                  <a:moveTo>
                    <a:pt x="64" y="290"/>
                  </a:moveTo>
                  <a:lnTo>
                    <a:pt x="0" y="236"/>
                  </a:lnTo>
                  <a:lnTo>
                    <a:pt x="199" y="0"/>
                  </a:lnTo>
                  <a:lnTo>
                    <a:pt x="263" y="54"/>
                  </a:lnTo>
                  <a:lnTo>
                    <a:pt x="64" y="290"/>
                  </a:lnTo>
                  <a:close/>
                </a:path>
              </a:pathLst>
            </a:custGeom>
            <a:solidFill>
              <a:srgbClr val="5959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4162425" y="1954213"/>
              <a:ext cx="490538" cy="700088"/>
            </a:xfrm>
            <a:custGeom>
              <a:avLst/>
              <a:gdLst>
                <a:gd name="T0" fmla="*/ 309 w 309"/>
                <a:gd name="T1" fmla="*/ 413 h 441"/>
                <a:gd name="T2" fmla="*/ 265 w 309"/>
                <a:gd name="T3" fmla="*/ 441 h 441"/>
                <a:gd name="T4" fmla="*/ 0 w 309"/>
                <a:gd name="T5" fmla="*/ 28 h 441"/>
                <a:gd name="T6" fmla="*/ 45 w 309"/>
                <a:gd name="T7" fmla="*/ 0 h 441"/>
                <a:gd name="T8" fmla="*/ 309 w 309"/>
                <a:gd name="T9" fmla="*/ 41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9" h="441">
                  <a:moveTo>
                    <a:pt x="309" y="413"/>
                  </a:moveTo>
                  <a:lnTo>
                    <a:pt x="265" y="441"/>
                  </a:lnTo>
                  <a:lnTo>
                    <a:pt x="0" y="28"/>
                  </a:lnTo>
                  <a:lnTo>
                    <a:pt x="45" y="0"/>
                  </a:lnTo>
                  <a:lnTo>
                    <a:pt x="309" y="413"/>
                  </a:lnTo>
                  <a:close/>
                </a:path>
              </a:pathLst>
            </a:custGeom>
            <a:solidFill>
              <a:srgbClr val="5959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Oval 15"/>
            <p:cNvSpPr>
              <a:spLocks noChangeArrowheads="1"/>
            </p:cNvSpPr>
            <p:nvPr/>
          </p:nvSpPr>
          <p:spPr bwMode="auto">
            <a:xfrm>
              <a:off x="4500563" y="1876425"/>
              <a:ext cx="122238" cy="122238"/>
            </a:xfrm>
            <a:prstGeom prst="ellipse">
              <a:avLst/>
            </a:prstGeom>
            <a:solidFill>
              <a:srgbClr val="D454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16"/>
            <p:cNvSpPr>
              <a:spLocks noChangeArrowheads="1"/>
            </p:cNvSpPr>
            <p:nvPr/>
          </p:nvSpPr>
          <p:spPr bwMode="auto">
            <a:xfrm>
              <a:off x="4500563" y="3103563"/>
              <a:ext cx="122238" cy="120650"/>
            </a:xfrm>
            <a:prstGeom prst="ellipse">
              <a:avLst/>
            </a:prstGeom>
            <a:solidFill>
              <a:srgbClr val="D454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Oval 17"/>
            <p:cNvSpPr>
              <a:spLocks noChangeArrowheads="1"/>
            </p:cNvSpPr>
            <p:nvPr/>
          </p:nvSpPr>
          <p:spPr bwMode="auto">
            <a:xfrm>
              <a:off x="3889375" y="2490788"/>
              <a:ext cx="120650" cy="120650"/>
            </a:xfrm>
            <a:prstGeom prst="ellipse">
              <a:avLst/>
            </a:prstGeom>
            <a:solidFill>
              <a:srgbClr val="D454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18"/>
            <p:cNvSpPr>
              <a:spLocks noChangeArrowheads="1"/>
            </p:cNvSpPr>
            <p:nvPr/>
          </p:nvSpPr>
          <p:spPr bwMode="auto">
            <a:xfrm>
              <a:off x="5114925" y="2490788"/>
              <a:ext cx="120650" cy="120650"/>
            </a:xfrm>
            <a:prstGeom prst="ellipse">
              <a:avLst/>
            </a:prstGeom>
            <a:solidFill>
              <a:srgbClr val="D454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3340100" y="1335087"/>
              <a:ext cx="865188" cy="865188"/>
            </a:xfrm>
            <a:custGeom>
              <a:avLst/>
              <a:gdLst>
                <a:gd name="T0" fmla="*/ 159 w 733"/>
                <a:gd name="T1" fmla="*/ 733 h 733"/>
                <a:gd name="T2" fmla="*/ 159 w 733"/>
                <a:gd name="T3" fmla="*/ 159 h 733"/>
                <a:gd name="T4" fmla="*/ 733 w 733"/>
                <a:gd name="T5" fmla="*/ 159 h 733"/>
                <a:gd name="T6" fmla="*/ 159 w 733"/>
                <a:gd name="T7" fmla="*/ 733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3" h="733">
                  <a:moveTo>
                    <a:pt x="159" y="733"/>
                  </a:moveTo>
                  <a:cubicBezTo>
                    <a:pt x="0" y="575"/>
                    <a:pt x="0" y="317"/>
                    <a:pt x="159" y="159"/>
                  </a:cubicBezTo>
                  <a:cubicBezTo>
                    <a:pt x="318" y="0"/>
                    <a:pt x="575" y="0"/>
                    <a:pt x="733" y="159"/>
                  </a:cubicBezTo>
                  <a:lnTo>
                    <a:pt x="159" y="733"/>
                  </a:lnTo>
                  <a:close/>
                </a:path>
              </a:pathLst>
            </a:custGeom>
            <a:solidFill>
              <a:srgbClr val="A71E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3340100" y="1524000"/>
              <a:ext cx="523875" cy="676275"/>
            </a:xfrm>
            <a:custGeom>
              <a:avLst/>
              <a:gdLst>
                <a:gd name="T0" fmla="*/ 157 w 444"/>
                <a:gd name="T1" fmla="*/ 0 h 572"/>
                <a:gd name="T2" fmla="*/ 159 w 444"/>
                <a:gd name="T3" fmla="*/ 572 h 572"/>
                <a:gd name="T4" fmla="*/ 444 w 444"/>
                <a:gd name="T5" fmla="*/ 287 h 572"/>
                <a:gd name="T6" fmla="*/ 157 w 444"/>
                <a:gd name="T7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4" h="572">
                  <a:moveTo>
                    <a:pt x="157" y="0"/>
                  </a:moveTo>
                  <a:cubicBezTo>
                    <a:pt x="0" y="158"/>
                    <a:pt x="1" y="414"/>
                    <a:pt x="159" y="572"/>
                  </a:cubicBezTo>
                  <a:cubicBezTo>
                    <a:pt x="444" y="287"/>
                    <a:pt x="444" y="287"/>
                    <a:pt x="444" y="287"/>
                  </a:cubicBezTo>
                  <a:lnTo>
                    <a:pt x="157" y="0"/>
                  </a:lnTo>
                  <a:close/>
                </a:path>
              </a:pathLst>
            </a:custGeom>
            <a:solidFill>
              <a:srgbClr val="E4626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Oval 21"/>
            <p:cNvSpPr>
              <a:spLocks noChangeArrowheads="1"/>
            </p:cNvSpPr>
            <p:nvPr/>
          </p:nvSpPr>
          <p:spPr bwMode="auto">
            <a:xfrm>
              <a:off x="3348038" y="1347788"/>
              <a:ext cx="228600" cy="228600"/>
            </a:xfrm>
            <a:prstGeom prst="ellipse">
              <a:avLst/>
            </a:prstGeom>
            <a:solidFill>
              <a:srgbClr val="A71E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4967288" y="1338262"/>
              <a:ext cx="866775" cy="866775"/>
            </a:xfrm>
            <a:custGeom>
              <a:avLst/>
              <a:gdLst>
                <a:gd name="T0" fmla="*/ 0 w 734"/>
                <a:gd name="T1" fmla="*/ 159 h 733"/>
                <a:gd name="T2" fmla="*/ 575 w 734"/>
                <a:gd name="T3" fmla="*/ 159 h 733"/>
                <a:gd name="T4" fmla="*/ 575 w 734"/>
                <a:gd name="T5" fmla="*/ 733 h 733"/>
                <a:gd name="T6" fmla="*/ 0 w 734"/>
                <a:gd name="T7" fmla="*/ 159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4" h="733">
                  <a:moveTo>
                    <a:pt x="0" y="159"/>
                  </a:moveTo>
                  <a:cubicBezTo>
                    <a:pt x="159" y="0"/>
                    <a:pt x="416" y="0"/>
                    <a:pt x="575" y="159"/>
                  </a:cubicBezTo>
                  <a:cubicBezTo>
                    <a:pt x="734" y="317"/>
                    <a:pt x="734" y="575"/>
                    <a:pt x="575" y="733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A71E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4967288" y="1338262"/>
              <a:ext cx="676275" cy="525463"/>
            </a:xfrm>
            <a:custGeom>
              <a:avLst/>
              <a:gdLst>
                <a:gd name="T0" fmla="*/ 573 w 573"/>
                <a:gd name="T1" fmla="*/ 157 h 444"/>
                <a:gd name="T2" fmla="*/ 0 w 573"/>
                <a:gd name="T3" fmla="*/ 159 h 444"/>
                <a:gd name="T4" fmla="*/ 286 w 573"/>
                <a:gd name="T5" fmla="*/ 444 h 444"/>
                <a:gd name="T6" fmla="*/ 573 w 573"/>
                <a:gd name="T7" fmla="*/ 157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3" h="444">
                  <a:moveTo>
                    <a:pt x="573" y="157"/>
                  </a:moveTo>
                  <a:cubicBezTo>
                    <a:pt x="414" y="0"/>
                    <a:pt x="159" y="1"/>
                    <a:pt x="0" y="159"/>
                  </a:cubicBezTo>
                  <a:cubicBezTo>
                    <a:pt x="286" y="444"/>
                    <a:pt x="286" y="444"/>
                    <a:pt x="286" y="444"/>
                  </a:cubicBezTo>
                  <a:lnTo>
                    <a:pt x="573" y="157"/>
                  </a:lnTo>
                  <a:close/>
                </a:path>
              </a:pathLst>
            </a:custGeom>
            <a:solidFill>
              <a:srgbClr val="E4626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24"/>
            <p:cNvSpPr>
              <a:spLocks noChangeArrowheads="1"/>
            </p:cNvSpPr>
            <p:nvPr/>
          </p:nvSpPr>
          <p:spPr bwMode="auto">
            <a:xfrm>
              <a:off x="5592763" y="1347788"/>
              <a:ext cx="228600" cy="228600"/>
            </a:xfrm>
            <a:prstGeom prst="ellipse">
              <a:avLst/>
            </a:prstGeom>
            <a:solidFill>
              <a:srgbClr val="A71E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63150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-7633" y="898070"/>
            <a:ext cx="9134848" cy="4271962"/>
            <a:chOff x="134938" y="541338"/>
            <a:chExt cx="8883650" cy="4154488"/>
          </a:xfrm>
        </p:grpSpPr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4364038" y="2235200"/>
              <a:ext cx="1951038" cy="2224088"/>
            </a:xfrm>
            <a:custGeom>
              <a:avLst/>
              <a:gdLst>
                <a:gd name="T0" fmla="*/ 894 w 1229"/>
                <a:gd name="T1" fmla="*/ 0 h 1401"/>
                <a:gd name="T2" fmla="*/ 1229 w 1229"/>
                <a:gd name="T3" fmla="*/ 753 h 1401"/>
                <a:gd name="T4" fmla="*/ 146 w 1229"/>
                <a:gd name="T5" fmla="*/ 1401 h 1401"/>
                <a:gd name="T6" fmla="*/ 0 w 1229"/>
                <a:gd name="T7" fmla="*/ 195 h 1401"/>
                <a:gd name="T8" fmla="*/ 894 w 1229"/>
                <a:gd name="T9" fmla="*/ 0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9" h="1401">
                  <a:moveTo>
                    <a:pt x="894" y="0"/>
                  </a:moveTo>
                  <a:lnTo>
                    <a:pt x="1229" y="753"/>
                  </a:lnTo>
                  <a:lnTo>
                    <a:pt x="146" y="1401"/>
                  </a:lnTo>
                  <a:lnTo>
                    <a:pt x="0" y="195"/>
                  </a:lnTo>
                  <a:lnTo>
                    <a:pt x="894" y="0"/>
                  </a:ln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2892425" y="2100263"/>
              <a:ext cx="3155950" cy="2595563"/>
            </a:xfrm>
            <a:custGeom>
              <a:avLst/>
              <a:gdLst>
                <a:gd name="T0" fmla="*/ 2706 w 2955"/>
                <a:gd name="T1" fmla="*/ 1773 h 2432"/>
                <a:gd name="T2" fmla="*/ 2650 w 2955"/>
                <a:gd name="T3" fmla="*/ 1724 h 2432"/>
                <a:gd name="T4" fmla="*/ 2834 w 2955"/>
                <a:gd name="T5" fmla="*/ 1713 h 2432"/>
                <a:gd name="T6" fmla="*/ 2907 w 2955"/>
                <a:gd name="T7" fmla="*/ 1632 h 2432"/>
                <a:gd name="T8" fmla="*/ 2896 w 2955"/>
                <a:gd name="T9" fmla="*/ 1448 h 2432"/>
                <a:gd name="T10" fmla="*/ 2203 w 2955"/>
                <a:gd name="T11" fmla="*/ 795 h 2432"/>
                <a:gd name="T12" fmla="*/ 1667 w 2955"/>
                <a:gd name="T13" fmla="*/ 127 h 2432"/>
                <a:gd name="T14" fmla="*/ 331 w 2955"/>
                <a:gd name="T15" fmla="*/ 211 h 2432"/>
                <a:gd name="T16" fmla="*/ 0 w 2955"/>
                <a:gd name="T17" fmla="*/ 1021 h 2432"/>
                <a:gd name="T18" fmla="*/ 1723 w 2955"/>
                <a:gd name="T19" fmla="*/ 2384 h 2432"/>
                <a:gd name="T20" fmla="*/ 1907 w 2955"/>
                <a:gd name="T21" fmla="*/ 2373 h 2432"/>
                <a:gd name="T22" fmla="*/ 1980 w 2955"/>
                <a:gd name="T23" fmla="*/ 2292 h 2432"/>
                <a:gd name="T24" fmla="*/ 1969 w 2955"/>
                <a:gd name="T25" fmla="*/ 2108 h 2432"/>
                <a:gd name="T26" fmla="*/ 2134 w 2955"/>
                <a:gd name="T27" fmla="*/ 2255 h 2432"/>
                <a:gd name="T28" fmla="*/ 2318 w 2955"/>
                <a:gd name="T29" fmla="*/ 2244 h 2432"/>
                <a:gd name="T30" fmla="*/ 2391 w 2955"/>
                <a:gd name="T31" fmla="*/ 2163 h 2432"/>
                <a:gd name="T32" fmla="*/ 2380 w 2955"/>
                <a:gd name="T33" fmla="*/ 1979 h 2432"/>
                <a:gd name="T34" fmla="*/ 2459 w 2955"/>
                <a:gd name="T35" fmla="*/ 2049 h 2432"/>
                <a:gd name="T36" fmla="*/ 2644 w 2955"/>
                <a:gd name="T37" fmla="*/ 2039 h 2432"/>
                <a:gd name="T38" fmla="*/ 2716 w 2955"/>
                <a:gd name="T39" fmla="*/ 1958 h 2432"/>
                <a:gd name="T40" fmla="*/ 2706 w 2955"/>
                <a:gd name="T41" fmla="*/ 1773 h 2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5" h="2432">
                  <a:moveTo>
                    <a:pt x="2706" y="1773"/>
                  </a:moveTo>
                  <a:cubicBezTo>
                    <a:pt x="2650" y="1724"/>
                    <a:pt x="2650" y="1724"/>
                    <a:pt x="2650" y="1724"/>
                  </a:cubicBezTo>
                  <a:cubicBezTo>
                    <a:pt x="2703" y="1771"/>
                    <a:pt x="2787" y="1767"/>
                    <a:pt x="2834" y="1713"/>
                  </a:cubicBezTo>
                  <a:cubicBezTo>
                    <a:pt x="2907" y="1632"/>
                    <a:pt x="2907" y="1632"/>
                    <a:pt x="2907" y="1632"/>
                  </a:cubicBezTo>
                  <a:cubicBezTo>
                    <a:pt x="2955" y="1578"/>
                    <a:pt x="2950" y="1495"/>
                    <a:pt x="2896" y="1448"/>
                  </a:cubicBezTo>
                  <a:cubicBezTo>
                    <a:pt x="2896" y="1448"/>
                    <a:pt x="2319" y="907"/>
                    <a:pt x="2203" y="795"/>
                  </a:cubicBezTo>
                  <a:cubicBezTo>
                    <a:pt x="1958" y="560"/>
                    <a:pt x="1820" y="211"/>
                    <a:pt x="1667" y="127"/>
                  </a:cubicBezTo>
                  <a:cubicBezTo>
                    <a:pt x="1435" y="0"/>
                    <a:pt x="331" y="211"/>
                    <a:pt x="331" y="211"/>
                  </a:cubicBezTo>
                  <a:cubicBezTo>
                    <a:pt x="0" y="1021"/>
                    <a:pt x="0" y="1021"/>
                    <a:pt x="0" y="1021"/>
                  </a:cubicBezTo>
                  <a:cubicBezTo>
                    <a:pt x="1723" y="2384"/>
                    <a:pt x="1723" y="2384"/>
                    <a:pt x="1723" y="2384"/>
                  </a:cubicBezTo>
                  <a:cubicBezTo>
                    <a:pt x="1777" y="2432"/>
                    <a:pt x="1860" y="2427"/>
                    <a:pt x="1907" y="2373"/>
                  </a:cubicBezTo>
                  <a:cubicBezTo>
                    <a:pt x="1980" y="2292"/>
                    <a:pt x="1980" y="2292"/>
                    <a:pt x="1980" y="2292"/>
                  </a:cubicBezTo>
                  <a:cubicBezTo>
                    <a:pt x="2028" y="2239"/>
                    <a:pt x="2023" y="2156"/>
                    <a:pt x="1969" y="2108"/>
                  </a:cubicBezTo>
                  <a:cubicBezTo>
                    <a:pt x="2134" y="2255"/>
                    <a:pt x="2134" y="2255"/>
                    <a:pt x="2134" y="2255"/>
                  </a:cubicBezTo>
                  <a:cubicBezTo>
                    <a:pt x="2188" y="2303"/>
                    <a:pt x="2271" y="2298"/>
                    <a:pt x="2318" y="2244"/>
                  </a:cubicBezTo>
                  <a:cubicBezTo>
                    <a:pt x="2391" y="2163"/>
                    <a:pt x="2391" y="2163"/>
                    <a:pt x="2391" y="2163"/>
                  </a:cubicBezTo>
                  <a:cubicBezTo>
                    <a:pt x="2439" y="2110"/>
                    <a:pt x="2434" y="2027"/>
                    <a:pt x="2380" y="1979"/>
                  </a:cubicBezTo>
                  <a:cubicBezTo>
                    <a:pt x="2459" y="2049"/>
                    <a:pt x="2459" y="2049"/>
                    <a:pt x="2459" y="2049"/>
                  </a:cubicBezTo>
                  <a:cubicBezTo>
                    <a:pt x="2513" y="2097"/>
                    <a:pt x="2596" y="2092"/>
                    <a:pt x="2644" y="2039"/>
                  </a:cubicBezTo>
                  <a:cubicBezTo>
                    <a:pt x="2716" y="1958"/>
                    <a:pt x="2716" y="1958"/>
                    <a:pt x="2716" y="1958"/>
                  </a:cubicBezTo>
                  <a:cubicBezTo>
                    <a:pt x="2764" y="1904"/>
                    <a:pt x="2759" y="1821"/>
                    <a:pt x="2706" y="1773"/>
                  </a:cubicBezTo>
                  <a:close/>
                </a:path>
              </a:pathLst>
            </a:custGeom>
            <a:solidFill>
              <a:srgbClr val="FBE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4394200" y="4116388"/>
              <a:ext cx="454025" cy="461963"/>
            </a:xfrm>
            <a:custGeom>
              <a:avLst/>
              <a:gdLst>
                <a:gd name="T0" fmla="*/ 59 w 425"/>
                <a:gd name="T1" fmla="*/ 351 h 433"/>
                <a:gd name="T2" fmla="*/ 48 w 425"/>
                <a:gd name="T3" fmla="*/ 166 h 433"/>
                <a:gd name="T4" fmla="*/ 145 w 425"/>
                <a:gd name="T5" fmla="*/ 59 h 433"/>
                <a:gd name="T6" fmla="*/ 329 w 425"/>
                <a:gd name="T7" fmla="*/ 48 h 433"/>
                <a:gd name="T8" fmla="*/ 367 w 425"/>
                <a:gd name="T9" fmla="*/ 82 h 433"/>
                <a:gd name="T10" fmla="*/ 378 w 425"/>
                <a:gd name="T11" fmla="*/ 267 h 433"/>
                <a:gd name="T12" fmla="*/ 281 w 425"/>
                <a:gd name="T13" fmla="*/ 374 h 433"/>
                <a:gd name="T14" fmla="*/ 97 w 425"/>
                <a:gd name="T15" fmla="*/ 385 h 433"/>
                <a:gd name="T16" fmla="*/ 59 w 425"/>
                <a:gd name="T17" fmla="*/ 351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5" h="433">
                  <a:moveTo>
                    <a:pt x="59" y="351"/>
                  </a:moveTo>
                  <a:cubicBezTo>
                    <a:pt x="5" y="303"/>
                    <a:pt x="0" y="220"/>
                    <a:pt x="48" y="166"/>
                  </a:cubicBezTo>
                  <a:cubicBezTo>
                    <a:pt x="145" y="59"/>
                    <a:pt x="145" y="59"/>
                    <a:pt x="145" y="59"/>
                  </a:cubicBezTo>
                  <a:cubicBezTo>
                    <a:pt x="192" y="5"/>
                    <a:pt x="275" y="0"/>
                    <a:pt x="329" y="48"/>
                  </a:cubicBezTo>
                  <a:cubicBezTo>
                    <a:pt x="367" y="82"/>
                    <a:pt x="367" y="82"/>
                    <a:pt x="367" y="82"/>
                  </a:cubicBezTo>
                  <a:cubicBezTo>
                    <a:pt x="421" y="130"/>
                    <a:pt x="425" y="213"/>
                    <a:pt x="378" y="267"/>
                  </a:cubicBezTo>
                  <a:cubicBezTo>
                    <a:pt x="281" y="374"/>
                    <a:pt x="281" y="374"/>
                    <a:pt x="281" y="374"/>
                  </a:cubicBezTo>
                  <a:cubicBezTo>
                    <a:pt x="234" y="428"/>
                    <a:pt x="151" y="433"/>
                    <a:pt x="97" y="385"/>
                  </a:cubicBezTo>
                  <a:lnTo>
                    <a:pt x="59" y="351"/>
                  </a:ln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4010025" y="3821113"/>
              <a:ext cx="619125" cy="635000"/>
            </a:xfrm>
            <a:custGeom>
              <a:avLst/>
              <a:gdLst>
                <a:gd name="T0" fmla="*/ 58 w 579"/>
                <a:gd name="T1" fmla="*/ 475 h 595"/>
                <a:gd name="T2" fmla="*/ 48 w 579"/>
                <a:gd name="T3" fmla="*/ 290 h 595"/>
                <a:gd name="T4" fmla="*/ 256 w 579"/>
                <a:gd name="T5" fmla="*/ 58 h 595"/>
                <a:gd name="T6" fmla="*/ 440 w 579"/>
                <a:gd name="T7" fmla="*/ 47 h 595"/>
                <a:gd name="T8" fmla="*/ 521 w 579"/>
                <a:gd name="T9" fmla="*/ 120 h 595"/>
                <a:gd name="T10" fmla="*/ 531 w 579"/>
                <a:gd name="T11" fmla="*/ 304 h 595"/>
                <a:gd name="T12" fmla="*/ 324 w 579"/>
                <a:gd name="T13" fmla="*/ 537 h 595"/>
                <a:gd name="T14" fmla="*/ 139 w 579"/>
                <a:gd name="T15" fmla="*/ 547 h 595"/>
                <a:gd name="T16" fmla="*/ 58 w 579"/>
                <a:gd name="T17" fmla="*/ 47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9" h="595">
                  <a:moveTo>
                    <a:pt x="58" y="475"/>
                  </a:moveTo>
                  <a:cubicBezTo>
                    <a:pt x="5" y="427"/>
                    <a:pt x="0" y="344"/>
                    <a:pt x="48" y="290"/>
                  </a:cubicBezTo>
                  <a:cubicBezTo>
                    <a:pt x="256" y="58"/>
                    <a:pt x="256" y="58"/>
                    <a:pt x="256" y="58"/>
                  </a:cubicBezTo>
                  <a:cubicBezTo>
                    <a:pt x="303" y="4"/>
                    <a:pt x="386" y="0"/>
                    <a:pt x="440" y="47"/>
                  </a:cubicBezTo>
                  <a:cubicBezTo>
                    <a:pt x="521" y="120"/>
                    <a:pt x="521" y="120"/>
                    <a:pt x="521" y="120"/>
                  </a:cubicBezTo>
                  <a:cubicBezTo>
                    <a:pt x="575" y="168"/>
                    <a:pt x="579" y="251"/>
                    <a:pt x="531" y="304"/>
                  </a:cubicBezTo>
                  <a:cubicBezTo>
                    <a:pt x="324" y="537"/>
                    <a:pt x="324" y="537"/>
                    <a:pt x="324" y="537"/>
                  </a:cubicBezTo>
                  <a:cubicBezTo>
                    <a:pt x="276" y="590"/>
                    <a:pt x="193" y="595"/>
                    <a:pt x="139" y="547"/>
                  </a:cubicBezTo>
                  <a:lnTo>
                    <a:pt x="58" y="475"/>
                  </a:ln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4548188" y="4179888"/>
              <a:ext cx="238125" cy="236538"/>
            </a:xfrm>
            <a:custGeom>
              <a:avLst/>
              <a:gdLst>
                <a:gd name="T0" fmla="*/ 84 w 223"/>
                <a:gd name="T1" fmla="*/ 0 h 221"/>
                <a:gd name="T2" fmla="*/ 35 w 223"/>
                <a:gd name="T3" fmla="*/ 55 h 221"/>
                <a:gd name="T4" fmla="*/ 42 w 223"/>
                <a:gd name="T5" fmla="*/ 187 h 221"/>
                <a:gd name="T6" fmla="*/ 173 w 223"/>
                <a:gd name="T7" fmla="*/ 179 h 221"/>
                <a:gd name="T8" fmla="*/ 223 w 223"/>
                <a:gd name="T9" fmla="*/ 124 h 221"/>
                <a:gd name="T10" fmla="*/ 84 w 223"/>
                <a:gd name="T11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221">
                  <a:moveTo>
                    <a:pt x="84" y="0"/>
                  </a:moveTo>
                  <a:cubicBezTo>
                    <a:pt x="35" y="55"/>
                    <a:pt x="35" y="55"/>
                    <a:pt x="35" y="55"/>
                  </a:cubicBezTo>
                  <a:cubicBezTo>
                    <a:pt x="0" y="94"/>
                    <a:pt x="4" y="153"/>
                    <a:pt x="42" y="187"/>
                  </a:cubicBezTo>
                  <a:cubicBezTo>
                    <a:pt x="80" y="221"/>
                    <a:pt x="139" y="218"/>
                    <a:pt x="173" y="179"/>
                  </a:cubicBezTo>
                  <a:cubicBezTo>
                    <a:pt x="223" y="124"/>
                    <a:pt x="223" y="124"/>
                    <a:pt x="223" y="124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rgbClr val="FBE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4552950" y="4081463"/>
              <a:ext cx="327025" cy="319088"/>
            </a:xfrm>
            <a:custGeom>
              <a:avLst/>
              <a:gdLst>
                <a:gd name="T0" fmla="*/ 248 w 306"/>
                <a:gd name="T1" fmla="*/ 82 h 299"/>
                <a:gd name="T2" fmla="*/ 209 w 306"/>
                <a:gd name="T3" fmla="*/ 47 h 299"/>
                <a:gd name="T4" fmla="*/ 25 w 306"/>
                <a:gd name="T5" fmla="*/ 58 h 299"/>
                <a:gd name="T6" fmla="*/ 0 w 306"/>
                <a:gd name="T7" fmla="*/ 86 h 299"/>
                <a:gd name="T8" fmla="*/ 180 w 306"/>
                <a:gd name="T9" fmla="*/ 80 h 299"/>
                <a:gd name="T10" fmla="*/ 218 w 306"/>
                <a:gd name="T11" fmla="*/ 114 h 299"/>
                <a:gd name="T12" fmla="*/ 229 w 306"/>
                <a:gd name="T13" fmla="*/ 299 h 299"/>
                <a:gd name="T14" fmla="*/ 258 w 306"/>
                <a:gd name="T15" fmla="*/ 266 h 299"/>
                <a:gd name="T16" fmla="*/ 248 w 306"/>
                <a:gd name="T17" fmla="*/ 82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6" h="299">
                  <a:moveTo>
                    <a:pt x="248" y="82"/>
                  </a:moveTo>
                  <a:cubicBezTo>
                    <a:pt x="209" y="47"/>
                    <a:pt x="209" y="47"/>
                    <a:pt x="209" y="47"/>
                  </a:cubicBezTo>
                  <a:cubicBezTo>
                    <a:pt x="156" y="0"/>
                    <a:pt x="73" y="4"/>
                    <a:pt x="25" y="58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48" y="37"/>
                    <a:pt x="128" y="34"/>
                    <a:pt x="180" y="80"/>
                  </a:cubicBezTo>
                  <a:cubicBezTo>
                    <a:pt x="218" y="114"/>
                    <a:pt x="218" y="114"/>
                    <a:pt x="218" y="114"/>
                  </a:cubicBezTo>
                  <a:cubicBezTo>
                    <a:pt x="272" y="162"/>
                    <a:pt x="276" y="245"/>
                    <a:pt x="229" y="29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306" y="212"/>
                    <a:pt x="301" y="129"/>
                    <a:pt x="248" y="82"/>
                  </a:cubicBez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5087938" y="3370263"/>
              <a:ext cx="630238" cy="565150"/>
            </a:xfrm>
            <a:custGeom>
              <a:avLst/>
              <a:gdLst>
                <a:gd name="T0" fmla="*/ 590 w 590"/>
                <a:gd name="T1" fmla="*/ 529 h 529"/>
                <a:gd name="T2" fmla="*/ 12 w 590"/>
                <a:gd name="T3" fmla="*/ 44 h 529"/>
                <a:gd name="T4" fmla="*/ 9 w 590"/>
                <a:gd name="T5" fmla="*/ 11 h 529"/>
                <a:gd name="T6" fmla="*/ 41 w 590"/>
                <a:gd name="T7" fmla="*/ 8 h 529"/>
                <a:gd name="T8" fmla="*/ 43 w 590"/>
                <a:gd name="T9" fmla="*/ 9 h 529"/>
                <a:gd name="T10" fmla="*/ 590 w 590"/>
                <a:gd name="T11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0" h="529">
                  <a:moveTo>
                    <a:pt x="590" y="529"/>
                  </a:moveTo>
                  <a:cubicBezTo>
                    <a:pt x="12" y="44"/>
                    <a:pt x="12" y="44"/>
                    <a:pt x="12" y="44"/>
                  </a:cubicBezTo>
                  <a:cubicBezTo>
                    <a:pt x="2" y="36"/>
                    <a:pt x="0" y="21"/>
                    <a:pt x="9" y="11"/>
                  </a:cubicBezTo>
                  <a:cubicBezTo>
                    <a:pt x="17" y="1"/>
                    <a:pt x="32" y="0"/>
                    <a:pt x="41" y="8"/>
                  </a:cubicBezTo>
                  <a:cubicBezTo>
                    <a:pt x="42" y="8"/>
                    <a:pt x="42" y="9"/>
                    <a:pt x="43" y="9"/>
                  </a:cubicBezTo>
                  <a:lnTo>
                    <a:pt x="590" y="529"/>
                  </a:ln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4840288" y="3678238"/>
              <a:ext cx="612775" cy="550863"/>
            </a:xfrm>
            <a:custGeom>
              <a:avLst/>
              <a:gdLst>
                <a:gd name="T0" fmla="*/ 575 w 575"/>
                <a:gd name="T1" fmla="*/ 516 h 516"/>
                <a:gd name="T2" fmla="*/ 11 w 575"/>
                <a:gd name="T3" fmla="*/ 44 h 516"/>
                <a:gd name="T4" fmla="*/ 9 w 575"/>
                <a:gd name="T5" fmla="*/ 11 h 516"/>
                <a:gd name="T6" fmla="*/ 41 w 575"/>
                <a:gd name="T7" fmla="*/ 8 h 516"/>
                <a:gd name="T8" fmla="*/ 43 w 575"/>
                <a:gd name="T9" fmla="*/ 9 h 516"/>
                <a:gd name="T10" fmla="*/ 575 w 575"/>
                <a:gd name="T11" fmla="*/ 51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5" h="516">
                  <a:moveTo>
                    <a:pt x="575" y="516"/>
                  </a:moveTo>
                  <a:cubicBezTo>
                    <a:pt x="11" y="44"/>
                    <a:pt x="11" y="44"/>
                    <a:pt x="11" y="44"/>
                  </a:cubicBezTo>
                  <a:cubicBezTo>
                    <a:pt x="2" y="35"/>
                    <a:pt x="0" y="21"/>
                    <a:pt x="9" y="11"/>
                  </a:cubicBezTo>
                  <a:cubicBezTo>
                    <a:pt x="17" y="1"/>
                    <a:pt x="32" y="0"/>
                    <a:pt x="41" y="8"/>
                  </a:cubicBezTo>
                  <a:cubicBezTo>
                    <a:pt x="42" y="8"/>
                    <a:pt x="42" y="8"/>
                    <a:pt x="43" y="9"/>
                  </a:cubicBezTo>
                  <a:lnTo>
                    <a:pt x="575" y="516"/>
                  </a:ln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4505325" y="3908425"/>
              <a:ext cx="490538" cy="441325"/>
            </a:xfrm>
            <a:custGeom>
              <a:avLst/>
              <a:gdLst>
                <a:gd name="T0" fmla="*/ 459 w 459"/>
                <a:gd name="T1" fmla="*/ 413 h 413"/>
                <a:gd name="T2" fmla="*/ 12 w 459"/>
                <a:gd name="T3" fmla="*/ 44 h 413"/>
                <a:gd name="T4" fmla="*/ 9 w 459"/>
                <a:gd name="T5" fmla="*/ 12 h 413"/>
                <a:gd name="T6" fmla="*/ 42 w 459"/>
                <a:gd name="T7" fmla="*/ 8 h 413"/>
                <a:gd name="T8" fmla="*/ 43 w 459"/>
                <a:gd name="T9" fmla="*/ 10 h 413"/>
                <a:gd name="T10" fmla="*/ 459 w 459"/>
                <a:gd name="T11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9" h="413">
                  <a:moveTo>
                    <a:pt x="459" y="413"/>
                  </a:moveTo>
                  <a:cubicBezTo>
                    <a:pt x="12" y="44"/>
                    <a:pt x="12" y="44"/>
                    <a:pt x="12" y="44"/>
                  </a:cubicBezTo>
                  <a:cubicBezTo>
                    <a:pt x="2" y="36"/>
                    <a:pt x="0" y="21"/>
                    <a:pt x="9" y="12"/>
                  </a:cubicBezTo>
                  <a:cubicBezTo>
                    <a:pt x="17" y="2"/>
                    <a:pt x="32" y="0"/>
                    <a:pt x="42" y="8"/>
                  </a:cubicBezTo>
                  <a:cubicBezTo>
                    <a:pt x="42" y="9"/>
                    <a:pt x="42" y="9"/>
                    <a:pt x="43" y="10"/>
                  </a:cubicBezTo>
                  <a:lnTo>
                    <a:pt x="459" y="413"/>
                  </a:ln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4251325" y="2068513"/>
              <a:ext cx="1806575" cy="1025525"/>
            </a:xfrm>
            <a:custGeom>
              <a:avLst/>
              <a:gdLst>
                <a:gd name="T0" fmla="*/ 1462 w 1690"/>
                <a:gd name="T1" fmla="*/ 158 h 962"/>
                <a:gd name="T2" fmla="*/ 595 w 1690"/>
                <a:gd name="T3" fmla="*/ 1 h 962"/>
                <a:gd name="T4" fmla="*/ 549 w 1690"/>
                <a:gd name="T5" fmla="*/ 4 h 962"/>
                <a:gd name="T6" fmla="*/ 472 w 1690"/>
                <a:gd name="T7" fmla="*/ 40 h 962"/>
                <a:gd name="T8" fmla="*/ 150 w 1690"/>
                <a:gd name="T9" fmla="*/ 220 h 962"/>
                <a:gd name="T10" fmla="*/ 52 w 1690"/>
                <a:gd name="T11" fmla="*/ 359 h 962"/>
                <a:gd name="T12" fmla="*/ 51 w 1690"/>
                <a:gd name="T13" fmla="*/ 359 h 962"/>
                <a:gd name="T14" fmla="*/ 1 w 1690"/>
                <a:gd name="T15" fmla="*/ 936 h 962"/>
                <a:gd name="T16" fmla="*/ 18 w 1690"/>
                <a:gd name="T17" fmla="*/ 951 h 962"/>
                <a:gd name="T18" fmla="*/ 303 w 1690"/>
                <a:gd name="T19" fmla="*/ 817 h 962"/>
                <a:gd name="T20" fmla="*/ 355 w 1690"/>
                <a:gd name="T21" fmla="*/ 678 h 962"/>
                <a:gd name="T22" fmla="*/ 356 w 1690"/>
                <a:gd name="T23" fmla="*/ 666 h 962"/>
                <a:gd name="T24" fmla="*/ 365 w 1690"/>
                <a:gd name="T25" fmla="*/ 559 h 962"/>
                <a:gd name="T26" fmla="*/ 505 w 1690"/>
                <a:gd name="T27" fmla="*/ 528 h 962"/>
                <a:gd name="T28" fmla="*/ 590 w 1690"/>
                <a:gd name="T29" fmla="*/ 480 h 962"/>
                <a:gd name="T30" fmla="*/ 956 w 1690"/>
                <a:gd name="T31" fmla="*/ 795 h 962"/>
                <a:gd name="T32" fmla="*/ 1002 w 1690"/>
                <a:gd name="T33" fmla="*/ 832 h 962"/>
                <a:gd name="T34" fmla="*/ 1563 w 1690"/>
                <a:gd name="T35" fmla="*/ 721 h 962"/>
                <a:gd name="T36" fmla="*/ 1462 w 1690"/>
                <a:gd name="T37" fmla="*/ 158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0" h="962">
                  <a:moveTo>
                    <a:pt x="1462" y="158"/>
                  </a:moveTo>
                  <a:cubicBezTo>
                    <a:pt x="1351" y="70"/>
                    <a:pt x="595" y="1"/>
                    <a:pt x="595" y="1"/>
                  </a:cubicBezTo>
                  <a:cubicBezTo>
                    <a:pt x="580" y="0"/>
                    <a:pt x="565" y="1"/>
                    <a:pt x="549" y="4"/>
                  </a:cubicBezTo>
                  <a:cubicBezTo>
                    <a:pt x="520" y="10"/>
                    <a:pt x="494" y="23"/>
                    <a:pt x="472" y="40"/>
                  </a:cubicBezTo>
                  <a:cubicBezTo>
                    <a:pt x="150" y="220"/>
                    <a:pt x="150" y="220"/>
                    <a:pt x="150" y="220"/>
                  </a:cubicBezTo>
                  <a:cubicBezTo>
                    <a:pt x="97" y="247"/>
                    <a:pt x="60" y="299"/>
                    <a:pt x="52" y="359"/>
                  </a:cubicBezTo>
                  <a:cubicBezTo>
                    <a:pt x="51" y="359"/>
                    <a:pt x="51" y="359"/>
                    <a:pt x="51" y="359"/>
                  </a:cubicBezTo>
                  <a:cubicBezTo>
                    <a:pt x="51" y="359"/>
                    <a:pt x="2" y="923"/>
                    <a:pt x="1" y="936"/>
                  </a:cubicBezTo>
                  <a:cubicBezTo>
                    <a:pt x="0" y="949"/>
                    <a:pt x="12" y="950"/>
                    <a:pt x="18" y="951"/>
                  </a:cubicBezTo>
                  <a:cubicBezTo>
                    <a:pt x="125" y="962"/>
                    <a:pt x="236" y="914"/>
                    <a:pt x="303" y="817"/>
                  </a:cubicBezTo>
                  <a:cubicBezTo>
                    <a:pt x="332" y="774"/>
                    <a:pt x="349" y="726"/>
                    <a:pt x="355" y="678"/>
                  </a:cubicBezTo>
                  <a:cubicBezTo>
                    <a:pt x="356" y="666"/>
                    <a:pt x="356" y="666"/>
                    <a:pt x="356" y="666"/>
                  </a:cubicBezTo>
                  <a:cubicBezTo>
                    <a:pt x="365" y="559"/>
                    <a:pt x="365" y="559"/>
                    <a:pt x="365" y="559"/>
                  </a:cubicBezTo>
                  <a:cubicBezTo>
                    <a:pt x="410" y="558"/>
                    <a:pt x="458" y="548"/>
                    <a:pt x="505" y="528"/>
                  </a:cubicBezTo>
                  <a:cubicBezTo>
                    <a:pt x="537" y="515"/>
                    <a:pt x="565" y="499"/>
                    <a:pt x="590" y="480"/>
                  </a:cubicBezTo>
                  <a:cubicBezTo>
                    <a:pt x="956" y="795"/>
                    <a:pt x="956" y="795"/>
                    <a:pt x="956" y="795"/>
                  </a:cubicBezTo>
                  <a:cubicBezTo>
                    <a:pt x="970" y="808"/>
                    <a:pt x="985" y="820"/>
                    <a:pt x="1002" y="832"/>
                  </a:cubicBezTo>
                  <a:cubicBezTo>
                    <a:pt x="1185" y="957"/>
                    <a:pt x="1436" y="907"/>
                    <a:pt x="1563" y="721"/>
                  </a:cubicBezTo>
                  <a:cubicBezTo>
                    <a:pt x="1690" y="535"/>
                    <a:pt x="1635" y="296"/>
                    <a:pt x="1462" y="158"/>
                  </a:cubicBez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257675" y="2771775"/>
              <a:ext cx="169863" cy="241300"/>
            </a:xfrm>
            <a:custGeom>
              <a:avLst/>
              <a:gdLst>
                <a:gd name="T0" fmla="*/ 19 w 159"/>
                <a:gd name="T1" fmla="*/ 0 h 225"/>
                <a:gd name="T2" fmla="*/ 0 w 159"/>
                <a:gd name="T3" fmla="*/ 221 h 225"/>
                <a:gd name="T4" fmla="*/ 147 w 159"/>
                <a:gd name="T5" fmla="*/ 114 h 225"/>
                <a:gd name="T6" fmla="*/ 159 w 159"/>
                <a:gd name="T7" fmla="*/ 0 h 225"/>
                <a:gd name="T8" fmla="*/ 19 w 159"/>
                <a:gd name="T9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25">
                  <a:moveTo>
                    <a:pt x="19" y="0"/>
                  </a:moveTo>
                  <a:cubicBezTo>
                    <a:pt x="0" y="221"/>
                    <a:pt x="0" y="221"/>
                    <a:pt x="0" y="221"/>
                  </a:cubicBezTo>
                  <a:cubicBezTo>
                    <a:pt x="75" y="225"/>
                    <a:pt x="141" y="177"/>
                    <a:pt x="147" y="114"/>
                  </a:cubicBezTo>
                  <a:cubicBezTo>
                    <a:pt x="159" y="0"/>
                    <a:pt x="159" y="0"/>
                    <a:pt x="159" y="0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rgbClr val="FBE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4254500" y="2579688"/>
              <a:ext cx="676275" cy="576263"/>
            </a:xfrm>
            <a:custGeom>
              <a:avLst/>
              <a:gdLst>
                <a:gd name="T0" fmla="*/ 349 w 633"/>
                <a:gd name="T1" fmla="*/ 374 h 540"/>
                <a:gd name="T2" fmla="*/ 402 w 633"/>
                <a:gd name="T3" fmla="*/ 236 h 540"/>
                <a:gd name="T4" fmla="*/ 403 w 633"/>
                <a:gd name="T5" fmla="*/ 223 h 540"/>
                <a:gd name="T6" fmla="*/ 412 w 633"/>
                <a:gd name="T7" fmla="*/ 116 h 540"/>
                <a:gd name="T8" fmla="*/ 552 w 633"/>
                <a:gd name="T9" fmla="*/ 86 h 540"/>
                <a:gd name="T10" fmla="*/ 633 w 633"/>
                <a:gd name="T11" fmla="*/ 40 h 540"/>
                <a:gd name="T12" fmla="*/ 587 w 633"/>
                <a:gd name="T13" fmla="*/ 0 h 540"/>
                <a:gd name="T14" fmla="*/ 502 w 633"/>
                <a:gd name="T15" fmla="*/ 48 h 540"/>
                <a:gd name="T16" fmla="*/ 362 w 633"/>
                <a:gd name="T17" fmla="*/ 79 h 540"/>
                <a:gd name="T18" fmla="*/ 353 w 633"/>
                <a:gd name="T19" fmla="*/ 186 h 540"/>
                <a:gd name="T20" fmla="*/ 352 w 633"/>
                <a:gd name="T21" fmla="*/ 198 h 540"/>
                <a:gd name="T22" fmla="*/ 300 w 633"/>
                <a:gd name="T23" fmla="*/ 337 h 540"/>
                <a:gd name="T24" fmla="*/ 15 w 633"/>
                <a:gd name="T25" fmla="*/ 471 h 540"/>
                <a:gd name="T26" fmla="*/ 1 w 633"/>
                <a:gd name="T27" fmla="*/ 465 h 540"/>
                <a:gd name="T28" fmla="*/ 2 w 633"/>
                <a:gd name="T29" fmla="*/ 468 h 540"/>
                <a:gd name="T30" fmla="*/ 349 w 633"/>
                <a:gd name="T31" fmla="*/ 374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3" h="540">
                  <a:moveTo>
                    <a:pt x="349" y="374"/>
                  </a:moveTo>
                  <a:cubicBezTo>
                    <a:pt x="385" y="336"/>
                    <a:pt x="396" y="284"/>
                    <a:pt x="402" y="236"/>
                  </a:cubicBezTo>
                  <a:cubicBezTo>
                    <a:pt x="403" y="223"/>
                    <a:pt x="403" y="223"/>
                    <a:pt x="403" y="223"/>
                  </a:cubicBezTo>
                  <a:cubicBezTo>
                    <a:pt x="412" y="116"/>
                    <a:pt x="412" y="116"/>
                    <a:pt x="412" y="116"/>
                  </a:cubicBezTo>
                  <a:cubicBezTo>
                    <a:pt x="457" y="115"/>
                    <a:pt x="505" y="105"/>
                    <a:pt x="552" y="86"/>
                  </a:cubicBezTo>
                  <a:cubicBezTo>
                    <a:pt x="582" y="73"/>
                    <a:pt x="609" y="58"/>
                    <a:pt x="633" y="4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62" y="19"/>
                    <a:pt x="534" y="35"/>
                    <a:pt x="502" y="48"/>
                  </a:cubicBezTo>
                  <a:cubicBezTo>
                    <a:pt x="455" y="68"/>
                    <a:pt x="407" y="78"/>
                    <a:pt x="362" y="79"/>
                  </a:cubicBezTo>
                  <a:cubicBezTo>
                    <a:pt x="353" y="186"/>
                    <a:pt x="353" y="186"/>
                    <a:pt x="353" y="186"/>
                  </a:cubicBezTo>
                  <a:cubicBezTo>
                    <a:pt x="352" y="198"/>
                    <a:pt x="352" y="198"/>
                    <a:pt x="352" y="198"/>
                  </a:cubicBezTo>
                  <a:cubicBezTo>
                    <a:pt x="346" y="246"/>
                    <a:pt x="329" y="294"/>
                    <a:pt x="300" y="337"/>
                  </a:cubicBezTo>
                  <a:cubicBezTo>
                    <a:pt x="233" y="434"/>
                    <a:pt x="122" y="482"/>
                    <a:pt x="15" y="471"/>
                  </a:cubicBezTo>
                  <a:cubicBezTo>
                    <a:pt x="11" y="470"/>
                    <a:pt x="4" y="470"/>
                    <a:pt x="1" y="465"/>
                  </a:cubicBezTo>
                  <a:cubicBezTo>
                    <a:pt x="0" y="466"/>
                    <a:pt x="1" y="467"/>
                    <a:pt x="2" y="468"/>
                  </a:cubicBezTo>
                  <a:cubicBezTo>
                    <a:pt x="18" y="485"/>
                    <a:pt x="195" y="540"/>
                    <a:pt x="349" y="374"/>
                  </a:cubicBez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3354388" y="3611563"/>
              <a:ext cx="401638" cy="392113"/>
            </a:xfrm>
            <a:custGeom>
              <a:avLst/>
              <a:gdLst>
                <a:gd name="T0" fmla="*/ 58 w 376"/>
                <a:gd name="T1" fmla="*/ 248 h 368"/>
                <a:gd name="T2" fmla="*/ 48 w 376"/>
                <a:gd name="T3" fmla="*/ 64 h 368"/>
                <a:gd name="T4" fmla="*/ 53 w 376"/>
                <a:gd name="T5" fmla="*/ 58 h 368"/>
                <a:gd name="T6" fmla="*/ 237 w 376"/>
                <a:gd name="T7" fmla="*/ 47 h 368"/>
                <a:gd name="T8" fmla="*/ 318 w 376"/>
                <a:gd name="T9" fmla="*/ 120 h 368"/>
                <a:gd name="T10" fmla="*/ 329 w 376"/>
                <a:gd name="T11" fmla="*/ 304 h 368"/>
                <a:gd name="T12" fmla="*/ 323 w 376"/>
                <a:gd name="T13" fmla="*/ 310 h 368"/>
                <a:gd name="T14" fmla="*/ 139 w 376"/>
                <a:gd name="T15" fmla="*/ 321 h 368"/>
                <a:gd name="T16" fmla="*/ 58 w 376"/>
                <a:gd name="T17" fmla="*/ 24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6" h="368">
                  <a:moveTo>
                    <a:pt x="58" y="248"/>
                  </a:moveTo>
                  <a:cubicBezTo>
                    <a:pt x="4" y="200"/>
                    <a:pt x="0" y="117"/>
                    <a:pt x="48" y="64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101" y="4"/>
                    <a:pt x="184" y="0"/>
                    <a:pt x="237" y="47"/>
                  </a:cubicBezTo>
                  <a:cubicBezTo>
                    <a:pt x="318" y="120"/>
                    <a:pt x="318" y="120"/>
                    <a:pt x="318" y="120"/>
                  </a:cubicBezTo>
                  <a:cubicBezTo>
                    <a:pt x="372" y="168"/>
                    <a:pt x="376" y="251"/>
                    <a:pt x="329" y="304"/>
                  </a:cubicBezTo>
                  <a:cubicBezTo>
                    <a:pt x="323" y="310"/>
                    <a:pt x="323" y="310"/>
                    <a:pt x="323" y="310"/>
                  </a:cubicBezTo>
                  <a:cubicBezTo>
                    <a:pt x="276" y="364"/>
                    <a:pt x="193" y="368"/>
                    <a:pt x="139" y="321"/>
                  </a:cubicBezTo>
                  <a:lnTo>
                    <a:pt x="58" y="248"/>
                  </a:ln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3649663" y="3632200"/>
              <a:ext cx="617538" cy="635000"/>
            </a:xfrm>
            <a:custGeom>
              <a:avLst/>
              <a:gdLst>
                <a:gd name="T0" fmla="*/ 58 w 579"/>
                <a:gd name="T1" fmla="*/ 475 h 596"/>
                <a:gd name="T2" fmla="*/ 47 w 579"/>
                <a:gd name="T3" fmla="*/ 291 h 596"/>
                <a:gd name="T4" fmla="*/ 255 w 579"/>
                <a:gd name="T5" fmla="*/ 58 h 596"/>
                <a:gd name="T6" fmla="*/ 440 w 579"/>
                <a:gd name="T7" fmla="*/ 48 h 596"/>
                <a:gd name="T8" fmla="*/ 521 w 579"/>
                <a:gd name="T9" fmla="*/ 120 h 596"/>
                <a:gd name="T10" fmla="*/ 531 w 579"/>
                <a:gd name="T11" fmla="*/ 305 h 596"/>
                <a:gd name="T12" fmla="*/ 323 w 579"/>
                <a:gd name="T13" fmla="*/ 537 h 596"/>
                <a:gd name="T14" fmla="*/ 139 w 579"/>
                <a:gd name="T15" fmla="*/ 548 h 596"/>
                <a:gd name="T16" fmla="*/ 58 w 579"/>
                <a:gd name="T17" fmla="*/ 475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9" h="596">
                  <a:moveTo>
                    <a:pt x="58" y="475"/>
                  </a:moveTo>
                  <a:cubicBezTo>
                    <a:pt x="4" y="428"/>
                    <a:pt x="0" y="345"/>
                    <a:pt x="47" y="291"/>
                  </a:cubicBezTo>
                  <a:cubicBezTo>
                    <a:pt x="255" y="58"/>
                    <a:pt x="255" y="58"/>
                    <a:pt x="255" y="58"/>
                  </a:cubicBezTo>
                  <a:cubicBezTo>
                    <a:pt x="303" y="5"/>
                    <a:pt x="386" y="0"/>
                    <a:pt x="440" y="48"/>
                  </a:cubicBezTo>
                  <a:cubicBezTo>
                    <a:pt x="521" y="120"/>
                    <a:pt x="521" y="120"/>
                    <a:pt x="521" y="120"/>
                  </a:cubicBezTo>
                  <a:cubicBezTo>
                    <a:pt x="574" y="168"/>
                    <a:pt x="579" y="251"/>
                    <a:pt x="531" y="305"/>
                  </a:cubicBezTo>
                  <a:cubicBezTo>
                    <a:pt x="323" y="537"/>
                    <a:pt x="323" y="537"/>
                    <a:pt x="323" y="537"/>
                  </a:cubicBezTo>
                  <a:cubicBezTo>
                    <a:pt x="276" y="591"/>
                    <a:pt x="193" y="596"/>
                    <a:pt x="139" y="548"/>
                  </a:cubicBezTo>
                  <a:lnTo>
                    <a:pt x="58" y="475"/>
                  </a:ln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4249738" y="3908425"/>
              <a:ext cx="293688" cy="292100"/>
            </a:xfrm>
            <a:custGeom>
              <a:avLst/>
              <a:gdLst>
                <a:gd name="T0" fmla="*/ 105 w 275"/>
                <a:gd name="T1" fmla="*/ 0 h 274"/>
                <a:gd name="T2" fmla="*/ 42 w 275"/>
                <a:gd name="T3" fmla="*/ 71 h 274"/>
                <a:gd name="T4" fmla="*/ 51 w 275"/>
                <a:gd name="T5" fmla="*/ 232 h 274"/>
                <a:gd name="T6" fmla="*/ 212 w 275"/>
                <a:gd name="T7" fmla="*/ 223 h 274"/>
                <a:gd name="T8" fmla="*/ 275 w 275"/>
                <a:gd name="T9" fmla="*/ 151 h 274"/>
                <a:gd name="T10" fmla="*/ 105 w 275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" h="274">
                  <a:moveTo>
                    <a:pt x="105" y="0"/>
                  </a:moveTo>
                  <a:cubicBezTo>
                    <a:pt x="42" y="71"/>
                    <a:pt x="42" y="71"/>
                    <a:pt x="42" y="71"/>
                  </a:cubicBezTo>
                  <a:cubicBezTo>
                    <a:pt x="0" y="118"/>
                    <a:pt x="4" y="190"/>
                    <a:pt x="51" y="232"/>
                  </a:cubicBezTo>
                  <a:cubicBezTo>
                    <a:pt x="98" y="274"/>
                    <a:pt x="170" y="270"/>
                    <a:pt x="212" y="223"/>
                  </a:cubicBezTo>
                  <a:cubicBezTo>
                    <a:pt x="275" y="151"/>
                    <a:pt x="275" y="151"/>
                    <a:pt x="275" y="151"/>
                  </a:cubicBezTo>
                  <a:lnTo>
                    <a:pt x="105" y="0"/>
                  </a:lnTo>
                  <a:close/>
                </a:path>
              </a:pathLst>
            </a:custGeom>
            <a:solidFill>
              <a:srgbClr val="FBE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3883025" y="3724275"/>
              <a:ext cx="293688" cy="292100"/>
            </a:xfrm>
            <a:custGeom>
              <a:avLst/>
              <a:gdLst>
                <a:gd name="T0" fmla="*/ 106 w 275"/>
                <a:gd name="T1" fmla="*/ 0 h 274"/>
                <a:gd name="T2" fmla="*/ 42 w 275"/>
                <a:gd name="T3" fmla="*/ 72 h 274"/>
                <a:gd name="T4" fmla="*/ 51 w 275"/>
                <a:gd name="T5" fmla="*/ 232 h 274"/>
                <a:gd name="T6" fmla="*/ 212 w 275"/>
                <a:gd name="T7" fmla="*/ 223 h 274"/>
                <a:gd name="T8" fmla="*/ 275 w 275"/>
                <a:gd name="T9" fmla="*/ 152 h 274"/>
                <a:gd name="T10" fmla="*/ 106 w 275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" h="274">
                  <a:moveTo>
                    <a:pt x="106" y="0"/>
                  </a:moveTo>
                  <a:cubicBezTo>
                    <a:pt x="42" y="72"/>
                    <a:pt x="42" y="72"/>
                    <a:pt x="42" y="72"/>
                  </a:cubicBezTo>
                  <a:cubicBezTo>
                    <a:pt x="0" y="119"/>
                    <a:pt x="5" y="190"/>
                    <a:pt x="51" y="232"/>
                  </a:cubicBezTo>
                  <a:cubicBezTo>
                    <a:pt x="98" y="274"/>
                    <a:pt x="170" y="270"/>
                    <a:pt x="212" y="223"/>
                  </a:cubicBezTo>
                  <a:cubicBezTo>
                    <a:pt x="275" y="152"/>
                    <a:pt x="275" y="152"/>
                    <a:pt x="275" y="152"/>
                  </a:cubicBezTo>
                  <a:lnTo>
                    <a:pt x="106" y="0"/>
                  </a:lnTo>
                  <a:close/>
                </a:path>
              </a:pathLst>
            </a:custGeom>
            <a:solidFill>
              <a:srgbClr val="FBE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3925888" y="3597275"/>
              <a:ext cx="373063" cy="360363"/>
            </a:xfrm>
            <a:custGeom>
              <a:avLst/>
              <a:gdLst>
                <a:gd name="T0" fmla="*/ 181 w 349"/>
                <a:gd name="T1" fmla="*/ 80 h 337"/>
                <a:gd name="T2" fmla="*/ 262 w 349"/>
                <a:gd name="T3" fmla="*/ 152 h 337"/>
                <a:gd name="T4" fmla="*/ 272 w 349"/>
                <a:gd name="T5" fmla="*/ 337 h 337"/>
                <a:gd name="T6" fmla="*/ 304 w 349"/>
                <a:gd name="T7" fmla="*/ 301 h 337"/>
                <a:gd name="T8" fmla="*/ 291 w 349"/>
                <a:gd name="T9" fmla="*/ 120 h 337"/>
                <a:gd name="T10" fmla="*/ 210 w 349"/>
                <a:gd name="T11" fmla="*/ 47 h 337"/>
                <a:gd name="T12" fmla="*/ 26 w 349"/>
                <a:gd name="T13" fmla="*/ 58 h 337"/>
                <a:gd name="T14" fmla="*/ 0 w 349"/>
                <a:gd name="T15" fmla="*/ 86 h 337"/>
                <a:gd name="T16" fmla="*/ 181 w 349"/>
                <a:gd name="T17" fmla="*/ 8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37">
                  <a:moveTo>
                    <a:pt x="181" y="80"/>
                  </a:moveTo>
                  <a:cubicBezTo>
                    <a:pt x="262" y="152"/>
                    <a:pt x="262" y="152"/>
                    <a:pt x="262" y="152"/>
                  </a:cubicBezTo>
                  <a:cubicBezTo>
                    <a:pt x="315" y="200"/>
                    <a:pt x="320" y="283"/>
                    <a:pt x="272" y="337"/>
                  </a:cubicBezTo>
                  <a:cubicBezTo>
                    <a:pt x="304" y="301"/>
                    <a:pt x="304" y="301"/>
                    <a:pt x="304" y="301"/>
                  </a:cubicBezTo>
                  <a:cubicBezTo>
                    <a:pt x="349" y="247"/>
                    <a:pt x="344" y="167"/>
                    <a:pt x="291" y="120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156" y="0"/>
                    <a:pt x="73" y="4"/>
                    <a:pt x="26" y="58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49" y="37"/>
                    <a:pt x="128" y="34"/>
                    <a:pt x="181" y="80"/>
                  </a:cubicBez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3424238" y="3576638"/>
              <a:ext cx="363538" cy="344488"/>
            </a:xfrm>
            <a:custGeom>
              <a:avLst/>
              <a:gdLst>
                <a:gd name="T0" fmla="*/ 171 w 340"/>
                <a:gd name="T1" fmla="*/ 80 h 323"/>
                <a:gd name="T2" fmla="*/ 252 w 340"/>
                <a:gd name="T3" fmla="*/ 153 h 323"/>
                <a:gd name="T4" fmla="*/ 273 w 340"/>
                <a:gd name="T5" fmla="*/ 323 h 323"/>
                <a:gd name="T6" fmla="*/ 283 w 340"/>
                <a:gd name="T7" fmla="*/ 315 h 323"/>
                <a:gd name="T8" fmla="*/ 296 w 340"/>
                <a:gd name="T9" fmla="*/ 300 h 323"/>
                <a:gd name="T10" fmla="*/ 282 w 340"/>
                <a:gd name="T11" fmla="*/ 120 h 323"/>
                <a:gd name="T12" fmla="*/ 200 w 340"/>
                <a:gd name="T13" fmla="*/ 48 h 323"/>
                <a:gd name="T14" fmla="*/ 16 w 340"/>
                <a:gd name="T15" fmla="*/ 58 h 323"/>
                <a:gd name="T16" fmla="*/ 11 w 340"/>
                <a:gd name="T17" fmla="*/ 64 h 323"/>
                <a:gd name="T18" fmla="*/ 0 w 340"/>
                <a:gd name="T19" fmla="*/ 78 h 323"/>
                <a:gd name="T20" fmla="*/ 171 w 340"/>
                <a:gd name="T21" fmla="*/ 8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23">
                  <a:moveTo>
                    <a:pt x="171" y="80"/>
                  </a:moveTo>
                  <a:cubicBezTo>
                    <a:pt x="252" y="153"/>
                    <a:pt x="252" y="153"/>
                    <a:pt x="252" y="153"/>
                  </a:cubicBezTo>
                  <a:cubicBezTo>
                    <a:pt x="301" y="197"/>
                    <a:pt x="309" y="270"/>
                    <a:pt x="273" y="323"/>
                  </a:cubicBezTo>
                  <a:cubicBezTo>
                    <a:pt x="277" y="321"/>
                    <a:pt x="280" y="318"/>
                    <a:pt x="283" y="315"/>
                  </a:cubicBezTo>
                  <a:cubicBezTo>
                    <a:pt x="296" y="300"/>
                    <a:pt x="296" y="300"/>
                    <a:pt x="296" y="300"/>
                  </a:cubicBezTo>
                  <a:cubicBezTo>
                    <a:pt x="340" y="247"/>
                    <a:pt x="334" y="167"/>
                    <a:pt x="282" y="120"/>
                  </a:cubicBezTo>
                  <a:cubicBezTo>
                    <a:pt x="200" y="48"/>
                    <a:pt x="200" y="48"/>
                    <a:pt x="200" y="48"/>
                  </a:cubicBezTo>
                  <a:cubicBezTo>
                    <a:pt x="147" y="0"/>
                    <a:pt x="64" y="5"/>
                    <a:pt x="16" y="58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7" y="68"/>
                    <a:pt x="3" y="73"/>
                    <a:pt x="0" y="78"/>
                  </a:cubicBezTo>
                  <a:cubicBezTo>
                    <a:pt x="49" y="37"/>
                    <a:pt x="122" y="37"/>
                    <a:pt x="171" y="80"/>
                  </a:cubicBez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4287838" y="3784600"/>
              <a:ext cx="373063" cy="360363"/>
            </a:xfrm>
            <a:custGeom>
              <a:avLst/>
              <a:gdLst>
                <a:gd name="T0" fmla="*/ 290 w 349"/>
                <a:gd name="T1" fmla="*/ 120 h 337"/>
                <a:gd name="T2" fmla="*/ 209 w 349"/>
                <a:gd name="T3" fmla="*/ 48 h 337"/>
                <a:gd name="T4" fmla="*/ 25 w 349"/>
                <a:gd name="T5" fmla="*/ 58 h 337"/>
                <a:gd name="T6" fmla="*/ 0 w 349"/>
                <a:gd name="T7" fmla="*/ 87 h 337"/>
                <a:gd name="T8" fmla="*/ 180 w 349"/>
                <a:gd name="T9" fmla="*/ 80 h 337"/>
                <a:gd name="T10" fmla="*/ 261 w 349"/>
                <a:gd name="T11" fmla="*/ 153 h 337"/>
                <a:gd name="T12" fmla="*/ 271 w 349"/>
                <a:gd name="T13" fmla="*/ 337 h 337"/>
                <a:gd name="T14" fmla="*/ 301 w 349"/>
                <a:gd name="T15" fmla="*/ 305 h 337"/>
                <a:gd name="T16" fmla="*/ 290 w 349"/>
                <a:gd name="T17" fmla="*/ 12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37">
                  <a:moveTo>
                    <a:pt x="290" y="120"/>
                  </a:moveTo>
                  <a:cubicBezTo>
                    <a:pt x="209" y="48"/>
                    <a:pt x="209" y="48"/>
                    <a:pt x="209" y="48"/>
                  </a:cubicBezTo>
                  <a:cubicBezTo>
                    <a:pt x="156" y="0"/>
                    <a:pt x="73" y="5"/>
                    <a:pt x="25" y="58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48" y="37"/>
                    <a:pt x="128" y="34"/>
                    <a:pt x="180" y="80"/>
                  </a:cubicBezTo>
                  <a:cubicBezTo>
                    <a:pt x="261" y="153"/>
                    <a:pt x="261" y="153"/>
                    <a:pt x="261" y="153"/>
                  </a:cubicBezTo>
                  <a:cubicBezTo>
                    <a:pt x="315" y="201"/>
                    <a:pt x="319" y="284"/>
                    <a:pt x="271" y="337"/>
                  </a:cubicBezTo>
                  <a:cubicBezTo>
                    <a:pt x="301" y="305"/>
                    <a:pt x="301" y="305"/>
                    <a:pt x="301" y="305"/>
                  </a:cubicBezTo>
                  <a:cubicBezTo>
                    <a:pt x="349" y="251"/>
                    <a:pt x="344" y="168"/>
                    <a:pt x="290" y="120"/>
                  </a:cubicBez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2228850" y="1917700"/>
              <a:ext cx="1208088" cy="1733550"/>
            </a:xfrm>
            <a:custGeom>
              <a:avLst/>
              <a:gdLst>
                <a:gd name="T0" fmla="*/ 343 w 761"/>
                <a:gd name="T1" fmla="*/ 1092 h 1092"/>
                <a:gd name="T2" fmla="*/ 761 w 761"/>
                <a:gd name="T3" fmla="*/ 152 h 1092"/>
                <a:gd name="T4" fmla="*/ 418 w 761"/>
                <a:gd name="T5" fmla="*/ 0 h 1092"/>
                <a:gd name="T6" fmla="*/ 0 w 761"/>
                <a:gd name="T7" fmla="*/ 940 h 1092"/>
                <a:gd name="T8" fmla="*/ 343 w 761"/>
                <a:gd name="T9" fmla="*/ 1092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1" h="1092">
                  <a:moveTo>
                    <a:pt x="343" y="1092"/>
                  </a:moveTo>
                  <a:lnTo>
                    <a:pt x="761" y="152"/>
                  </a:lnTo>
                  <a:lnTo>
                    <a:pt x="418" y="0"/>
                  </a:lnTo>
                  <a:lnTo>
                    <a:pt x="0" y="940"/>
                  </a:lnTo>
                  <a:lnTo>
                    <a:pt x="343" y="1092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134938" y="541338"/>
              <a:ext cx="2809875" cy="3260725"/>
            </a:xfrm>
            <a:custGeom>
              <a:avLst/>
              <a:gdLst>
                <a:gd name="T0" fmla="*/ 0 w 1770"/>
                <a:gd name="T1" fmla="*/ 1482 h 2054"/>
                <a:gd name="T2" fmla="*/ 1221 w 1770"/>
                <a:gd name="T3" fmla="*/ 2054 h 2054"/>
                <a:gd name="T4" fmla="*/ 1770 w 1770"/>
                <a:gd name="T5" fmla="*/ 819 h 2054"/>
                <a:gd name="T6" fmla="*/ 0 w 1770"/>
                <a:gd name="T7" fmla="*/ 0 h 2054"/>
                <a:gd name="T8" fmla="*/ 0 w 1770"/>
                <a:gd name="T9" fmla="*/ 1482 h 2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0" h="2054">
                  <a:moveTo>
                    <a:pt x="0" y="1482"/>
                  </a:moveTo>
                  <a:lnTo>
                    <a:pt x="1221" y="2054"/>
                  </a:lnTo>
                  <a:lnTo>
                    <a:pt x="1770" y="819"/>
                  </a:lnTo>
                  <a:lnTo>
                    <a:pt x="0" y="0"/>
                  </a:lnTo>
                  <a:lnTo>
                    <a:pt x="0" y="1482"/>
                  </a:lnTo>
                  <a:close/>
                </a:path>
              </a:pathLst>
            </a:custGeom>
            <a:solidFill>
              <a:srgbClr val="A41C2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5718175" y="1917700"/>
              <a:ext cx="1208088" cy="1733550"/>
            </a:xfrm>
            <a:custGeom>
              <a:avLst/>
              <a:gdLst>
                <a:gd name="T0" fmla="*/ 418 w 761"/>
                <a:gd name="T1" fmla="*/ 1092 h 1092"/>
                <a:gd name="T2" fmla="*/ 0 w 761"/>
                <a:gd name="T3" fmla="*/ 152 h 1092"/>
                <a:gd name="T4" fmla="*/ 343 w 761"/>
                <a:gd name="T5" fmla="*/ 0 h 1092"/>
                <a:gd name="T6" fmla="*/ 761 w 761"/>
                <a:gd name="T7" fmla="*/ 940 h 1092"/>
                <a:gd name="T8" fmla="*/ 418 w 761"/>
                <a:gd name="T9" fmla="*/ 1092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1" h="1092">
                  <a:moveTo>
                    <a:pt x="418" y="1092"/>
                  </a:moveTo>
                  <a:lnTo>
                    <a:pt x="0" y="152"/>
                  </a:lnTo>
                  <a:lnTo>
                    <a:pt x="343" y="0"/>
                  </a:lnTo>
                  <a:lnTo>
                    <a:pt x="761" y="940"/>
                  </a:lnTo>
                  <a:lnTo>
                    <a:pt x="418" y="1092"/>
                  </a:lnTo>
                  <a:close/>
                </a:path>
              </a:pathLst>
            </a:custGeom>
            <a:solidFill>
              <a:srgbClr val="D0A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6210300" y="582613"/>
              <a:ext cx="2808288" cy="3219450"/>
            </a:xfrm>
            <a:custGeom>
              <a:avLst/>
              <a:gdLst>
                <a:gd name="T0" fmla="*/ 549 w 1769"/>
                <a:gd name="T1" fmla="*/ 2028 h 2028"/>
                <a:gd name="T2" fmla="*/ 1769 w 1769"/>
                <a:gd name="T3" fmla="*/ 1483 h 2028"/>
                <a:gd name="T4" fmla="*/ 1769 w 1769"/>
                <a:gd name="T5" fmla="*/ 0 h 2028"/>
                <a:gd name="T6" fmla="*/ 0 w 1769"/>
                <a:gd name="T7" fmla="*/ 793 h 2028"/>
                <a:gd name="T8" fmla="*/ 549 w 1769"/>
                <a:gd name="T9" fmla="*/ 2028 h 2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9" h="2028">
                  <a:moveTo>
                    <a:pt x="549" y="2028"/>
                  </a:moveTo>
                  <a:lnTo>
                    <a:pt x="1769" y="1483"/>
                  </a:lnTo>
                  <a:lnTo>
                    <a:pt x="1769" y="0"/>
                  </a:lnTo>
                  <a:lnTo>
                    <a:pt x="0" y="793"/>
                  </a:lnTo>
                  <a:lnTo>
                    <a:pt x="549" y="2028"/>
                  </a:lnTo>
                  <a:close/>
                </a:path>
              </a:pathLst>
            </a:custGeom>
            <a:solidFill>
              <a:srgbClr val="609E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2861841" y="1850454"/>
            <a:ext cx="331236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Delegate and learn to make use of other </a:t>
            </a:r>
            <a:r>
              <a:rPr lang="en-US" altLang="zh-CN" sz="10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people </a:t>
            </a:r>
            <a:endParaRPr lang="zh-CN" altLang="zh-CN" sz="10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72849" y="122820"/>
            <a:ext cx="203132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7200" b="1" kern="0" dirty="0" smtClean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授权</a:t>
            </a:r>
            <a:endParaRPr lang="zh-CN" altLang="zh-CN" sz="7200" kern="100" dirty="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75072" y="1280033"/>
            <a:ext cx="4698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3200" b="1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并学会（利</a:t>
            </a:r>
            <a:r>
              <a:rPr lang="zh-CN" altLang="zh-CN" sz="3200" b="1" kern="0" dirty="0" smtClean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）用</a:t>
            </a:r>
            <a:r>
              <a:rPr lang="zh-CN" altLang="zh-CN" sz="3200" b="1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（他）人</a:t>
            </a:r>
            <a:endParaRPr lang="zh-CN" altLang="zh-CN" sz="3200" kern="100" dirty="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93730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982912" y="1299113"/>
            <a:ext cx="3200400" cy="3198813"/>
            <a:chOff x="3059113" y="1709738"/>
            <a:chExt cx="3200400" cy="3198813"/>
          </a:xfrm>
        </p:grpSpPr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3059113" y="1709738"/>
              <a:ext cx="3200400" cy="3198813"/>
            </a:xfrm>
            <a:prstGeom prst="ellipse">
              <a:avLst/>
            </a:prstGeom>
            <a:solidFill>
              <a:srgbClr val="D6C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3971926" y="1909763"/>
              <a:ext cx="1906588" cy="1906588"/>
            </a:xfrm>
            <a:prstGeom prst="ellipse">
              <a:avLst/>
            </a:prstGeom>
            <a:solidFill>
              <a:srgbClr val="A41C2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3087688" y="2654300"/>
              <a:ext cx="3046413" cy="2254250"/>
            </a:xfrm>
            <a:custGeom>
              <a:avLst/>
              <a:gdLst>
                <a:gd name="T0" fmla="*/ 1391 w 1391"/>
                <a:gd name="T1" fmla="*/ 580 h 1029"/>
                <a:gd name="T2" fmla="*/ 717 w 1391"/>
                <a:gd name="T3" fmla="*/ 1029 h 1029"/>
                <a:gd name="T4" fmla="*/ 0 w 1391"/>
                <a:gd name="T5" fmla="*/ 436 h 1029"/>
                <a:gd name="T6" fmla="*/ 262 w 1391"/>
                <a:gd name="T7" fmla="*/ 396 h 1029"/>
                <a:gd name="T8" fmla="*/ 521 w 1391"/>
                <a:gd name="T9" fmla="*/ 32 h 1029"/>
                <a:gd name="T10" fmla="*/ 846 w 1391"/>
                <a:gd name="T11" fmla="*/ 325 h 1029"/>
                <a:gd name="T12" fmla="*/ 1121 w 1391"/>
                <a:gd name="T13" fmla="*/ 223 h 1029"/>
                <a:gd name="T14" fmla="*/ 1270 w 1391"/>
                <a:gd name="T15" fmla="*/ 554 h 1029"/>
                <a:gd name="T16" fmla="*/ 1391 w 1391"/>
                <a:gd name="T17" fmla="*/ 58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1" h="1029">
                  <a:moveTo>
                    <a:pt x="1391" y="580"/>
                  </a:moveTo>
                  <a:cubicBezTo>
                    <a:pt x="1281" y="844"/>
                    <a:pt x="1021" y="1029"/>
                    <a:pt x="717" y="1029"/>
                  </a:cubicBezTo>
                  <a:cubicBezTo>
                    <a:pt x="361" y="1029"/>
                    <a:pt x="64" y="774"/>
                    <a:pt x="0" y="436"/>
                  </a:cubicBezTo>
                  <a:cubicBezTo>
                    <a:pt x="100" y="367"/>
                    <a:pt x="236" y="363"/>
                    <a:pt x="262" y="396"/>
                  </a:cubicBezTo>
                  <a:cubicBezTo>
                    <a:pt x="248" y="328"/>
                    <a:pt x="213" y="68"/>
                    <a:pt x="521" y="32"/>
                  </a:cubicBezTo>
                  <a:cubicBezTo>
                    <a:pt x="802" y="0"/>
                    <a:pt x="846" y="325"/>
                    <a:pt x="846" y="325"/>
                  </a:cubicBezTo>
                  <a:cubicBezTo>
                    <a:pt x="846" y="325"/>
                    <a:pt x="896" y="171"/>
                    <a:pt x="1121" y="223"/>
                  </a:cubicBezTo>
                  <a:cubicBezTo>
                    <a:pt x="1309" y="266"/>
                    <a:pt x="1270" y="554"/>
                    <a:pt x="1270" y="554"/>
                  </a:cubicBezTo>
                  <a:cubicBezTo>
                    <a:pt x="1270" y="554"/>
                    <a:pt x="1331" y="552"/>
                    <a:pt x="1391" y="580"/>
                  </a:cubicBezTo>
                  <a:close/>
                </a:path>
              </a:pathLst>
            </a:custGeom>
            <a:solidFill>
              <a:srgbClr val="48B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262313" y="3225800"/>
              <a:ext cx="2616200" cy="1682750"/>
            </a:xfrm>
            <a:custGeom>
              <a:avLst/>
              <a:gdLst>
                <a:gd name="T0" fmla="*/ 0 w 1194"/>
                <a:gd name="T1" fmla="*/ 394 h 768"/>
                <a:gd name="T2" fmla="*/ 637 w 1194"/>
                <a:gd name="T3" fmla="*/ 768 h 768"/>
                <a:gd name="T4" fmla="*/ 1194 w 1194"/>
                <a:gd name="T5" fmla="*/ 510 h 768"/>
                <a:gd name="T6" fmla="*/ 1154 w 1194"/>
                <a:gd name="T7" fmla="*/ 507 h 768"/>
                <a:gd name="T8" fmla="*/ 1017 w 1194"/>
                <a:gd name="T9" fmla="*/ 204 h 768"/>
                <a:gd name="T10" fmla="*/ 766 w 1194"/>
                <a:gd name="T11" fmla="*/ 297 h 768"/>
                <a:gd name="T12" fmla="*/ 468 w 1194"/>
                <a:gd name="T13" fmla="*/ 30 h 768"/>
                <a:gd name="T14" fmla="*/ 231 w 1194"/>
                <a:gd name="T15" fmla="*/ 362 h 768"/>
                <a:gd name="T16" fmla="*/ 0 w 1194"/>
                <a:gd name="T17" fmla="*/ 394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4" h="768">
                  <a:moveTo>
                    <a:pt x="0" y="394"/>
                  </a:moveTo>
                  <a:cubicBezTo>
                    <a:pt x="124" y="617"/>
                    <a:pt x="363" y="768"/>
                    <a:pt x="637" y="768"/>
                  </a:cubicBezTo>
                  <a:cubicBezTo>
                    <a:pt x="861" y="768"/>
                    <a:pt x="1060" y="668"/>
                    <a:pt x="1194" y="510"/>
                  </a:cubicBezTo>
                  <a:cubicBezTo>
                    <a:pt x="1170" y="507"/>
                    <a:pt x="1154" y="507"/>
                    <a:pt x="1154" y="507"/>
                  </a:cubicBezTo>
                  <a:cubicBezTo>
                    <a:pt x="1154" y="507"/>
                    <a:pt x="1189" y="244"/>
                    <a:pt x="1017" y="204"/>
                  </a:cubicBezTo>
                  <a:cubicBezTo>
                    <a:pt x="811" y="157"/>
                    <a:pt x="766" y="297"/>
                    <a:pt x="766" y="297"/>
                  </a:cubicBezTo>
                  <a:cubicBezTo>
                    <a:pt x="766" y="297"/>
                    <a:pt x="725" y="0"/>
                    <a:pt x="468" y="30"/>
                  </a:cubicBezTo>
                  <a:cubicBezTo>
                    <a:pt x="186" y="63"/>
                    <a:pt x="218" y="300"/>
                    <a:pt x="231" y="362"/>
                  </a:cubicBezTo>
                  <a:cubicBezTo>
                    <a:pt x="208" y="333"/>
                    <a:pt x="90" y="336"/>
                    <a:pt x="0" y="394"/>
                  </a:cubicBezTo>
                  <a:close/>
                </a:path>
              </a:pathLst>
            </a:custGeom>
            <a:solidFill>
              <a:srgbClr val="91D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2174404" y="4588772"/>
            <a:ext cx="509431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Turn the page on yesterday. Only ever think about today and tomorrow. </a:t>
            </a:r>
            <a:endParaRPr lang="zh-CN" altLang="zh-CN" sz="10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8205" y="396361"/>
            <a:ext cx="864852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4400" b="1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把昨天翻过去，只考虑今天和</a:t>
            </a:r>
            <a:r>
              <a:rPr lang="zh-CN" altLang="zh-CN" sz="4400" b="1" kern="0" dirty="0" smtClean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明天</a:t>
            </a:r>
            <a:endParaRPr lang="zh-CN" altLang="zh-CN" sz="4400" kern="100" dirty="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469760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7424" y="3479609"/>
            <a:ext cx="24082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Set deadlines for everything. Don</a:t>
            </a:r>
            <a:r>
              <a:rPr lang="zh-CN" altLang="zh-CN" sz="100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’</a:t>
            </a:r>
            <a:r>
              <a:rPr lang="en-US" altLang="zh-CN" sz="100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 let tasks go on indefinitely. </a:t>
            </a:r>
            <a:endParaRPr lang="zh-CN" altLang="zh-CN" sz="1000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0295" y="1172569"/>
            <a:ext cx="8930650" cy="18774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58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给所</a:t>
            </a:r>
            <a:r>
              <a:rPr lang="zh-CN" altLang="zh-CN" sz="58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有事</a:t>
            </a:r>
            <a:r>
              <a:rPr lang="en-US" altLang="zh-CN" sz="58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zh-CN" sz="58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</a:t>
            </a:r>
            <a:r>
              <a:rPr lang="zh-CN" altLang="zh-CN" sz="58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都</a:t>
            </a:r>
            <a:r>
              <a:rPr lang="zh-CN" altLang="zh-CN" sz="58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</a:t>
            </a:r>
            <a:endParaRPr lang="en-US" altLang="zh-CN" sz="5800" b="1" dirty="0" smtClean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zh-CN" sz="58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</a:t>
            </a:r>
            <a:r>
              <a:rPr lang="zh-CN" altLang="zh-CN" sz="58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zh-CN" sz="58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en-US" altLang="zh-CN" sz="58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</a:t>
            </a:r>
            <a:r>
              <a:rPr lang="zh-CN" altLang="zh-CN" sz="58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期限</a:t>
            </a:r>
            <a:endParaRPr lang="zh-CN" altLang="zh-CN" sz="58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7066" y="3179100"/>
            <a:ext cx="25338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40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不要让工作无期限地进行</a:t>
            </a:r>
            <a:r>
              <a:rPr lang="zh-CN" altLang="zh-CN" sz="1400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下去</a:t>
            </a:r>
            <a:endParaRPr lang="zh-CN" altLang="zh-CN" sz="1400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3008315" y="818245"/>
            <a:ext cx="3617680" cy="3608612"/>
            <a:chOff x="2670175" y="727076"/>
            <a:chExt cx="3800475" cy="3790950"/>
          </a:xfrm>
        </p:grpSpPr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4616450" y="727076"/>
              <a:ext cx="119063" cy="203200"/>
            </a:xfrm>
            <a:prstGeom prst="rect">
              <a:avLst/>
            </a:prstGeom>
            <a:solidFill>
              <a:srgbClr val="4F899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23"/>
            <p:cNvSpPr>
              <a:spLocks noChangeArrowheads="1"/>
            </p:cNvSpPr>
            <p:nvPr/>
          </p:nvSpPr>
          <p:spPr bwMode="auto">
            <a:xfrm>
              <a:off x="4616450" y="4108451"/>
              <a:ext cx="119063" cy="2079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6267450" y="2457451"/>
              <a:ext cx="203200" cy="123825"/>
            </a:xfrm>
            <a:prstGeom prst="rect">
              <a:avLst/>
            </a:prstGeom>
            <a:solidFill>
              <a:srgbClr val="4F899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2881313" y="2462213"/>
              <a:ext cx="203200" cy="1190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>
              <a:off x="6003925" y="1574801"/>
              <a:ext cx="241300" cy="206375"/>
            </a:xfrm>
            <a:custGeom>
              <a:avLst/>
              <a:gdLst>
                <a:gd name="T0" fmla="*/ 114 w 152"/>
                <a:gd name="T1" fmla="*/ 0 h 130"/>
                <a:gd name="T2" fmla="*/ 152 w 152"/>
                <a:gd name="T3" fmla="*/ 66 h 130"/>
                <a:gd name="T4" fmla="*/ 38 w 152"/>
                <a:gd name="T5" fmla="*/ 130 h 130"/>
                <a:gd name="T6" fmla="*/ 0 w 152"/>
                <a:gd name="T7" fmla="*/ 61 h 130"/>
                <a:gd name="T8" fmla="*/ 114 w 152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30">
                  <a:moveTo>
                    <a:pt x="114" y="0"/>
                  </a:moveTo>
                  <a:lnTo>
                    <a:pt x="152" y="66"/>
                  </a:lnTo>
                  <a:lnTo>
                    <a:pt x="38" y="130"/>
                  </a:lnTo>
                  <a:lnTo>
                    <a:pt x="0" y="61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4F899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>
              <a:off x="5454650" y="971551"/>
              <a:ext cx="219075" cy="238125"/>
            </a:xfrm>
            <a:custGeom>
              <a:avLst/>
              <a:gdLst>
                <a:gd name="T0" fmla="*/ 74 w 138"/>
                <a:gd name="T1" fmla="*/ 0 h 150"/>
                <a:gd name="T2" fmla="*/ 138 w 138"/>
                <a:gd name="T3" fmla="*/ 43 h 150"/>
                <a:gd name="T4" fmla="*/ 64 w 138"/>
                <a:gd name="T5" fmla="*/ 150 h 150"/>
                <a:gd name="T6" fmla="*/ 0 w 138"/>
                <a:gd name="T7" fmla="*/ 107 h 150"/>
                <a:gd name="T8" fmla="*/ 74 w 13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50">
                  <a:moveTo>
                    <a:pt x="74" y="0"/>
                  </a:moveTo>
                  <a:lnTo>
                    <a:pt x="138" y="43"/>
                  </a:lnTo>
                  <a:lnTo>
                    <a:pt x="64" y="150"/>
                  </a:lnTo>
                  <a:lnTo>
                    <a:pt x="0" y="107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>
              <a:off x="3103563" y="1574801"/>
              <a:ext cx="236538" cy="206375"/>
            </a:xfrm>
            <a:custGeom>
              <a:avLst/>
              <a:gdLst>
                <a:gd name="T0" fmla="*/ 38 w 149"/>
                <a:gd name="T1" fmla="*/ 0 h 130"/>
                <a:gd name="T2" fmla="*/ 0 w 149"/>
                <a:gd name="T3" fmla="*/ 66 h 130"/>
                <a:gd name="T4" fmla="*/ 111 w 149"/>
                <a:gd name="T5" fmla="*/ 130 h 130"/>
                <a:gd name="T6" fmla="*/ 149 w 149"/>
                <a:gd name="T7" fmla="*/ 61 h 130"/>
                <a:gd name="T8" fmla="*/ 38 w 149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0">
                  <a:moveTo>
                    <a:pt x="38" y="0"/>
                  </a:moveTo>
                  <a:lnTo>
                    <a:pt x="0" y="66"/>
                  </a:lnTo>
                  <a:lnTo>
                    <a:pt x="111" y="130"/>
                  </a:lnTo>
                  <a:lnTo>
                    <a:pt x="149" y="6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4F899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>
              <a:off x="3671888" y="971551"/>
              <a:ext cx="217488" cy="238125"/>
            </a:xfrm>
            <a:custGeom>
              <a:avLst/>
              <a:gdLst>
                <a:gd name="T0" fmla="*/ 64 w 137"/>
                <a:gd name="T1" fmla="*/ 0 h 150"/>
                <a:gd name="T2" fmla="*/ 0 w 137"/>
                <a:gd name="T3" fmla="*/ 43 h 150"/>
                <a:gd name="T4" fmla="*/ 73 w 137"/>
                <a:gd name="T5" fmla="*/ 150 h 150"/>
                <a:gd name="T6" fmla="*/ 137 w 137"/>
                <a:gd name="T7" fmla="*/ 107 h 150"/>
                <a:gd name="T8" fmla="*/ 64 w 137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50">
                  <a:moveTo>
                    <a:pt x="64" y="0"/>
                  </a:moveTo>
                  <a:lnTo>
                    <a:pt x="0" y="43"/>
                  </a:lnTo>
                  <a:lnTo>
                    <a:pt x="73" y="150"/>
                  </a:lnTo>
                  <a:lnTo>
                    <a:pt x="137" y="107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4F899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>
              <a:off x="6056313" y="3201988"/>
              <a:ext cx="238125" cy="207963"/>
            </a:xfrm>
            <a:custGeom>
              <a:avLst/>
              <a:gdLst>
                <a:gd name="T0" fmla="*/ 114 w 150"/>
                <a:gd name="T1" fmla="*/ 131 h 131"/>
                <a:gd name="T2" fmla="*/ 150 w 150"/>
                <a:gd name="T3" fmla="*/ 62 h 131"/>
                <a:gd name="T4" fmla="*/ 38 w 150"/>
                <a:gd name="T5" fmla="*/ 0 h 131"/>
                <a:gd name="T6" fmla="*/ 0 w 150"/>
                <a:gd name="T7" fmla="*/ 67 h 131"/>
                <a:gd name="T8" fmla="*/ 114 w 150"/>
                <a:gd name="T9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31">
                  <a:moveTo>
                    <a:pt x="114" y="131"/>
                  </a:moveTo>
                  <a:lnTo>
                    <a:pt x="150" y="62"/>
                  </a:lnTo>
                  <a:lnTo>
                    <a:pt x="38" y="0"/>
                  </a:lnTo>
                  <a:lnTo>
                    <a:pt x="0" y="67"/>
                  </a:lnTo>
                  <a:lnTo>
                    <a:pt x="114" y="131"/>
                  </a:lnTo>
                  <a:close/>
                </a:path>
              </a:pathLst>
            </a:custGeom>
            <a:solidFill>
              <a:srgbClr val="4F899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>
              <a:off x="5507038" y="3770313"/>
              <a:ext cx="219075" cy="236538"/>
            </a:xfrm>
            <a:custGeom>
              <a:avLst/>
              <a:gdLst>
                <a:gd name="T0" fmla="*/ 74 w 138"/>
                <a:gd name="T1" fmla="*/ 149 h 149"/>
                <a:gd name="T2" fmla="*/ 138 w 138"/>
                <a:gd name="T3" fmla="*/ 107 h 149"/>
                <a:gd name="T4" fmla="*/ 64 w 138"/>
                <a:gd name="T5" fmla="*/ 0 h 149"/>
                <a:gd name="T6" fmla="*/ 0 w 138"/>
                <a:gd name="T7" fmla="*/ 45 h 149"/>
                <a:gd name="T8" fmla="*/ 74 w 138"/>
                <a:gd name="T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49">
                  <a:moveTo>
                    <a:pt x="74" y="149"/>
                  </a:moveTo>
                  <a:lnTo>
                    <a:pt x="138" y="107"/>
                  </a:lnTo>
                  <a:lnTo>
                    <a:pt x="64" y="0"/>
                  </a:lnTo>
                  <a:lnTo>
                    <a:pt x="0" y="45"/>
                  </a:lnTo>
                  <a:lnTo>
                    <a:pt x="74" y="149"/>
                  </a:lnTo>
                  <a:close/>
                </a:path>
              </a:pathLst>
            </a:custGeom>
            <a:solidFill>
              <a:srgbClr val="4F899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>
              <a:off x="3024188" y="3201988"/>
              <a:ext cx="236538" cy="207963"/>
            </a:xfrm>
            <a:custGeom>
              <a:avLst/>
              <a:gdLst>
                <a:gd name="T0" fmla="*/ 36 w 149"/>
                <a:gd name="T1" fmla="*/ 131 h 131"/>
                <a:gd name="T2" fmla="*/ 0 w 149"/>
                <a:gd name="T3" fmla="*/ 62 h 131"/>
                <a:gd name="T4" fmla="*/ 111 w 149"/>
                <a:gd name="T5" fmla="*/ 0 h 131"/>
                <a:gd name="T6" fmla="*/ 149 w 149"/>
                <a:gd name="T7" fmla="*/ 67 h 131"/>
                <a:gd name="T8" fmla="*/ 36 w 149"/>
                <a:gd name="T9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1">
                  <a:moveTo>
                    <a:pt x="36" y="131"/>
                  </a:moveTo>
                  <a:lnTo>
                    <a:pt x="0" y="62"/>
                  </a:lnTo>
                  <a:lnTo>
                    <a:pt x="111" y="0"/>
                  </a:lnTo>
                  <a:lnTo>
                    <a:pt x="149" y="67"/>
                  </a:lnTo>
                  <a:lnTo>
                    <a:pt x="36" y="131"/>
                  </a:lnTo>
                  <a:close/>
                </a:path>
              </a:pathLst>
            </a:custGeom>
            <a:solidFill>
              <a:srgbClr val="4F899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>
              <a:off x="3592513" y="3770313"/>
              <a:ext cx="217488" cy="236538"/>
            </a:xfrm>
            <a:custGeom>
              <a:avLst/>
              <a:gdLst>
                <a:gd name="T0" fmla="*/ 64 w 137"/>
                <a:gd name="T1" fmla="*/ 149 h 149"/>
                <a:gd name="T2" fmla="*/ 0 w 137"/>
                <a:gd name="T3" fmla="*/ 107 h 149"/>
                <a:gd name="T4" fmla="*/ 73 w 137"/>
                <a:gd name="T5" fmla="*/ 0 h 149"/>
                <a:gd name="T6" fmla="*/ 137 w 137"/>
                <a:gd name="T7" fmla="*/ 45 h 149"/>
                <a:gd name="T8" fmla="*/ 64 w 137"/>
                <a:gd name="T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9">
                  <a:moveTo>
                    <a:pt x="64" y="149"/>
                  </a:moveTo>
                  <a:lnTo>
                    <a:pt x="0" y="107"/>
                  </a:lnTo>
                  <a:lnTo>
                    <a:pt x="73" y="0"/>
                  </a:lnTo>
                  <a:lnTo>
                    <a:pt x="137" y="45"/>
                  </a:lnTo>
                  <a:lnTo>
                    <a:pt x="64" y="149"/>
                  </a:lnTo>
                  <a:close/>
                </a:path>
              </a:pathLst>
            </a:custGeom>
            <a:solidFill>
              <a:srgbClr val="4F899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>
              <a:off x="4589463" y="1152526"/>
              <a:ext cx="153988" cy="1343025"/>
            </a:xfrm>
            <a:custGeom>
              <a:avLst/>
              <a:gdLst>
                <a:gd name="T0" fmla="*/ 41 w 41"/>
                <a:gd name="T1" fmla="*/ 21 h 357"/>
                <a:gd name="T2" fmla="*/ 21 w 41"/>
                <a:gd name="T3" fmla="*/ 0 h 357"/>
                <a:gd name="T4" fmla="*/ 21 w 41"/>
                <a:gd name="T5" fmla="*/ 0 h 357"/>
                <a:gd name="T6" fmla="*/ 0 w 41"/>
                <a:gd name="T7" fmla="*/ 21 h 357"/>
                <a:gd name="T8" fmla="*/ 0 w 41"/>
                <a:gd name="T9" fmla="*/ 336 h 357"/>
                <a:gd name="T10" fmla="*/ 21 w 41"/>
                <a:gd name="T11" fmla="*/ 357 h 357"/>
                <a:gd name="T12" fmla="*/ 21 w 41"/>
                <a:gd name="T13" fmla="*/ 357 h 357"/>
                <a:gd name="T14" fmla="*/ 41 w 41"/>
                <a:gd name="T15" fmla="*/ 336 h 357"/>
                <a:gd name="T16" fmla="*/ 41 w 41"/>
                <a:gd name="T17" fmla="*/ 21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57">
                  <a:moveTo>
                    <a:pt x="41" y="21"/>
                  </a:moveTo>
                  <a:cubicBezTo>
                    <a:pt x="41" y="9"/>
                    <a:pt x="32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47"/>
                    <a:pt x="9" y="357"/>
                    <a:pt x="21" y="357"/>
                  </a:cubicBezTo>
                  <a:cubicBezTo>
                    <a:pt x="21" y="357"/>
                    <a:pt x="21" y="357"/>
                    <a:pt x="21" y="357"/>
                  </a:cubicBezTo>
                  <a:cubicBezTo>
                    <a:pt x="32" y="357"/>
                    <a:pt x="41" y="347"/>
                    <a:pt x="41" y="336"/>
                  </a:cubicBezTo>
                  <a:lnTo>
                    <a:pt x="41" y="21"/>
                  </a:lnTo>
                  <a:close/>
                </a:path>
              </a:pathLst>
            </a:custGeom>
            <a:solidFill>
              <a:srgbClr val="EC6A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>
              <a:off x="3671888" y="2386013"/>
              <a:ext cx="1162050" cy="274638"/>
            </a:xfrm>
            <a:custGeom>
              <a:avLst/>
              <a:gdLst>
                <a:gd name="T0" fmla="*/ 36 w 309"/>
                <a:gd name="T1" fmla="*/ 1 h 73"/>
                <a:gd name="T2" fmla="*/ 0 w 309"/>
                <a:gd name="T3" fmla="*/ 37 h 73"/>
                <a:gd name="T4" fmla="*/ 0 w 309"/>
                <a:gd name="T5" fmla="*/ 37 h 73"/>
                <a:gd name="T6" fmla="*/ 36 w 309"/>
                <a:gd name="T7" fmla="*/ 73 h 73"/>
                <a:gd name="T8" fmla="*/ 273 w 309"/>
                <a:gd name="T9" fmla="*/ 72 h 73"/>
                <a:gd name="T10" fmla="*/ 309 w 309"/>
                <a:gd name="T11" fmla="*/ 36 h 73"/>
                <a:gd name="T12" fmla="*/ 309 w 309"/>
                <a:gd name="T13" fmla="*/ 36 h 73"/>
                <a:gd name="T14" fmla="*/ 273 w 309"/>
                <a:gd name="T15" fmla="*/ 0 h 73"/>
                <a:gd name="T16" fmla="*/ 36 w 309"/>
                <a:gd name="T17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73">
                  <a:moveTo>
                    <a:pt x="36" y="1"/>
                  </a:moveTo>
                  <a:cubicBezTo>
                    <a:pt x="16" y="1"/>
                    <a:pt x="0" y="1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57"/>
                    <a:pt x="17" y="73"/>
                    <a:pt x="36" y="73"/>
                  </a:cubicBezTo>
                  <a:cubicBezTo>
                    <a:pt x="273" y="72"/>
                    <a:pt x="273" y="72"/>
                    <a:pt x="273" y="72"/>
                  </a:cubicBezTo>
                  <a:cubicBezTo>
                    <a:pt x="293" y="72"/>
                    <a:pt x="309" y="56"/>
                    <a:pt x="309" y="36"/>
                  </a:cubicBezTo>
                  <a:cubicBezTo>
                    <a:pt x="309" y="36"/>
                    <a:pt x="309" y="36"/>
                    <a:pt x="309" y="36"/>
                  </a:cubicBezTo>
                  <a:cubicBezTo>
                    <a:pt x="309" y="16"/>
                    <a:pt x="292" y="0"/>
                    <a:pt x="273" y="0"/>
                  </a:cubicBezTo>
                  <a:lnTo>
                    <a:pt x="36" y="1"/>
                  </a:lnTo>
                  <a:close/>
                </a:path>
              </a:pathLst>
            </a:custGeom>
            <a:solidFill>
              <a:srgbClr val="EC6A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36"/>
            <p:cNvSpPr>
              <a:spLocks noChangeArrowheads="1"/>
            </p:cNvSpPr>
            <p:nvPr/>
          </p:nvSpPr>
          <p:spPr bwMode="auto">
            <a:xfrm>
              <a:off x="4424363" y="2270126"/>
              <a:ext cx="511175" cy="514350"/>
            </a:xfrm>
            <a:prstGeom prst="ellipse">
              <a:avLst/>
            </a:prstGeom>
            <a:solidFill>
              <a:srgbClr val="4F899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37"/>
            <p:cNvSpPr>
              <a:spLocks noChangeArrowheads="1"/>
            </p:cNvSpPr>
            <p:nvPr/>
          </p:nvSpPr>
          <p:spPr bwMode="auto">
            <a:xfrm>
              <a:off x="4545013" y="2390776"/>
              <a:ext cx="274638" cy="274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38"/>
            <p:cNvSpPr>
              <a:spLocks noChangeArrowheads="1"/>
            </p:cNvSpPr>
            <p:nvPr/>
          </p:nvSpPr>
          <p:spPr bwMode="auto">
            <a:xfrm>
              <a:off x="2670175" y="2152651"/>
              <a:ext cx="677863" cy="677863"/>
            </a:xfrm>
            <a:prstGeom prst="ellipse">
              <a:avLst/>
            </a:prstGeom>
            <a:solidFill>
              <a:srgbClr val="F3EF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Rectangle 39"/>
            <p:cNvSpPr>
              <a:spLocks noChangeArrowheads="1"/>
            </p:cNvSpPr>
            <p:nvPr/>
          </p:nvSpPr>
          <p:spPr bwMode="auto">
            <a:xfrm>
              <a:off x="2798763" y="2390776"/>
              <a:ext cx="420688" cy="195263"/>
            </a:xfrm>
            <a:prstGeom prst="rect">
              <a:avLst/>
            </a:pr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0"/>
            <p:cNvSpPr>
              <a:spLocks noEditPoints="1"/>
            </p:cNvSpPr>
            <p:nvPr/>
          </p:nvSpPr>
          <p:spPr bwMode="auto">
            <a:xfrm>
              <a:off x="2782888" y="2300288"/>
              <a:ext cx="452438" cy="209550"/>
            </a:xfrm>
            <a:custGeom>
              <a:avLst/>
              <a:gdLst>
                <a:gd name="T0" fmla="*/ 117 w 120"/>
                <a:gd name="T1" fmla="*/ 18 h 56"/>
                <a:gd name="T2" fmla="*/ 86 w 120"/>
                <a:gd name="T3" fmla="*/ 18 h 56"/>
                <a:gd name="T4" fmla="*/ 86 w 120"/>
                <a:gd name="T5" fmla="*/ 7 h 56"/>
                <a:gd name="T6" fmla="*/ 79 w 120"/>
                <a:gd name="T7" fmla="*/ 0 h 56"/>
                <a:gd name="T8" fmla="*/ 41 w 120"/>
                <a:gd name="T9" fmla="*/ 0 h 56"/>
                <a:gd name="T10" fmla="*/ 34 w 120"/>
                <a:gd name="T11" fmla="*/ 7 h 56"/>
                <a:gd name="T12" fmla="*/ 34 w 120"/>
                <a:gd name="T13" fmla="*/ 18 h 56"/>
                <a:gd name="T14" fmla="*/ 3 w 120"/>
                <a:gd name="T15" fmla="*/ 18 h 56"/>
                <a:gd name="T16" fmla="*/ 0 w 120"/>
                <a:gd name="T17" fmla="*/ 21 h 56"/>
                <a:gd name="T18" fmla="*/ 0 w 120"/>
                <a:gd name="T19" fmla="*/ 33 h 56"/>
                <a:gd name="T20" fmla="*/ 60 w 120"/>
                <a:gd name="T21" fmla="*/ 56 h 56"/>
                <a:gd name="T22" fmla="*/ 120 w 120"/>
                <a:gd name="T23" fmla="*/ 33 h 56"/>
                <a:gd name="T24" fmla="*/ 120 w 120"/>
                <a:gd name="T25" fmla="*/ 20 h 56"/>
                <a:gd name="T26" fmla="*/ 117 w 120"/>
                <a:gd name="T27" fmla="*/ 18 h 56"/>
                <a:gd name="T28" fmla="*/ 43 w 120"/>
                <a:gd name="T29" fmla="*/ 18 h 56"/>
                <a:gd name="T30" fmla="*/ 43 w 120"/>
                <a:gd name="T31" fmla="*/ 9 h 56"/>
                <a:gd name="T32" fmla="*/ 77 w 120"/>
                <a:gd name="T33" fmla="*/ 9 h 56"/>
                <a:gd name="T34" fmla="*/ 77 w 120"/>
                <a:gd name="T35" fmla="*/ 18 h 56"/>
                <a:gd name="T36" fmla="*/ 43 w 120"/>
                <a:gd name="T37" fmla="*/ 1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" h="56">
                  <a:moveTo>
                    <a:pt x="117" y="18"/>
                  </a:moveTo>
                  <a:cubicBezTo>
                    <a:pt x="113" y="18"/>
                    <a:pt x="101" y="18"/>
                    <a:pt x="86" y="18"/>
                  </a:cubicBezTo>
                  <a:cubicBezTo>
                    <a:pt x="86" y="7"/>
                    <a:pt x="86" y="7"/>
                    <a:pt x="86" y="7"/>
                  </a:cubicBezTo>
                  <a:cubicBezTo>
                    <a:pt x="86" y="3"/>
                    <a:pt x="82" y="0"/>
                    <a:pt x="79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7" y="0"/>
                    <a:pt x="34" y="3"/>
                    <a:pt x="34" y="7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19" y="18"/>
                    <a:pt x="7" y="18"/>
                    <a:pt x="3" y="18"/>
                  </a:cubicBezTo>
                  <a:cubicBezTo>
                    <a:pt x="0" y="18"/>
                    <a:pt x="0" y="20"/>
                    <a:pt x="0" y="21"/>
                  </a:cubicBezTo>
                  <a:cubicBezTo>
                    <a:pt x="0" y="23"/>
                    <a:pt x="0" y="27"/>
                    <a:pt x="0" y="33"/>
                  </a:cubicBezTo>
                  <a:cubicBezTo>
                    <a:pt x="15" y="47"/>
                    <a:pt x="36" y="56"/>
                    <a:pt x="60" y="56"/>
                  </a:cubicBezTo>
                  <a:cubicBezTo>
                    <a:pt x="83" y="56"/>
                    <a:pt x="105" y="47"/>
                    <a:pt x="120" y="33"/>
                  </a:cubicBezTo>
                  <a:cubicBezTo>
                    <a:pt x="120" y="27"/>
                    <a:pt x="120" y="22"/>
                    <a:pt x="120" y="20"/>
                  </a:cubicBezTo>
                  <a:cubicBezTo>
                    <a:pt x="120" y="20"/>
                    <a:pt x="120" y="18"/>
                    <a:pt x="117" y="18"/>
                  </a:cubicBezTo>
                  <a:close/>
                  <a:moveTo>
                    <a:pt x="43" y="18"/>
                  </a:moveTo>
                  <a:cubicBezTo>
                    <a:pt x="43" y="9"/>
                    <a:pt x="43" y="9"/>
                    <a:pt x="43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66" y="18"/>
                    <a:pt x="54" y="18"/>
                    <a:pt x="43" y="18"/>
                  </a:cubicBezTo>
                  <a:close/>
                </a:path>
              </a:pathLst>
            </a:custGeom>
            <a:solidFill>
              <a:srgbClr val="58C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>
              <a:off x="2795588" y="2465388"/>
              <a:ext cx="423863" cy="217488"/>
            </a:xfrm>
            <a:custGeom>
              <a:avLst/>
              <a:gdLst>
                <a:gd name="T0" fmla="*/ 113 w 113"/>
                <a:gd name="T1" fmla="*/ 0 h 58"/>
                <a:gd name="T2" fmla="*/ 65 w 113"/>
                <a:gd name="T3" fmla="*/ 18 h 58"/>
                <a:gd name="T4" fmla="*/ 57 w 113"/>
                <a:gd name="T5" fmla="*/ 27 h 58"/>
                <a:gd name="T6" fmla="*/ 48 w 113"/>
                <a:gd name="T7" fmla="*/ 18 h 58"/>
                <a:gd name="T8" fmla="*/ 0 w 113"/>
                <a:gd name="T9" fmla="*/ 0 h 58"/>
                <a:gd name="T10" fmla="*/ 0 w 113"/>
                <a:gd name="T11" fmla="*/ 55 h 58"/>
                <a:gd name="T12" fmla="*/ 3 w 113"/>
                <a:gd name="T13" fmla="*/ 58 h 58"/>
                <a:gd name="T14" fmla="*/ 110 w 113"/>
                <a:gd name="T15" fmla="*/ 58 h 58"/>
                <a:gd name="T16" fmla="*/ 113 w 113"/>
                <a:gd name="T17" fmla="*/ 54 h 58"/>
                <a:gd name="T18" fmla="*/ 113 w 113"/>
                <a:gd name="T1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58">
                  <a:moveTo>
                    <a:pt x="113" y="0"/>
                  </a:moveTo>
                  <a:cubicBezTo>
                    <a:pt x="100" y="10"/>
                    <a:pt x="84" y="17"/>
                    <a:pt x="65" y="18"/>
                  </a:cubicBezTo>
                  <a:cubicBezTo>
                    <a:pt x="65" y="23"/>
                    <a:pt x="61" y="27"/>
                    <a:pt x="57" y="27"/>
                  </a:cubicBezTo>
                  <a:cubicBezTo>
                    <a:pt x="52" y="27"/>
                    <a:pt x="49" y="23"/>
                    <a:pt x="48" y="18"/>
                  </a:cubicBezTo>
                  <a:cubicBezTo>
                    <a:pt x="30" y="17"/>
                    <a:pt x="14" y="10"/>
                    <a:pt x="0" y="0"/>
                  </a:cubicBezTo>
                  <a:cubicBezTo>
                    <a:pt x="0" y="21"/>
                    <a:pt x="0" y="49"/>
                    <a:pt x="0" y="55"/>
                  </a:cubicBezTo>
                  <a:cubicBezTo>
                    <a:pt x="0" y="57"/>
                    <a:pt x="3" y="58"/>
                    <a:pt x="3" y="58"/>
                  </a:cubicBezTo>
                  <a:cubicBezTo>
                    <a:pt x="15" y="58"/>
                    <a:pt x="97" y="58"/>
                    <a:pt x="110" y="58"/>
                  </a:cubicBezTo>
                  <a:cubicBezTo>
                    <a:pt x="113" y="58"/>
                    <a:pt x="113" y="55"/>
                    <a:pt x="113" y="54"/>
                  </a:cubicBezTo>
                  <a:cubicBezTo>
                    <a:pt x="113" y="47"/>
                    <a:pt x="113" y="20"/>
                    <a:pt x="113" y="0"/>
                  </a:cubicBezTo>
                  <a:close/>
                </a:path>
              </a:pathLst>
            </a:custGeom>
            <a:solidFill>
              <a:srgbClr val="58C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Oval 42"/>
            <p:cNvSpPr>
              <a:spLocks noChangeArrowheads="1"/>
            </p:cNvSpPr>
            <p:nvPr/>
          </p:nvSpPr>
          <p:spPr bwMode="auto">
            <a:xfrm>
              <a:off x="2990850" y="2517776"/>
              <a:ext cx="33338" cy="33338"/>
            </a:xfrm>
            <a:prstGeom prst="ellipse">
              <a:avLst/>
            </a:prstGeom>
            <a:solidFill>
              <a:srgbClr val="EC6A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>
              <a:off x="2911475" y="2300288"/>
              <a:ext cx="195263" cy="66675"/>
            </a:xfrm>
            <a:custGeom>
              <a:avLst/>
              <a:gdLst>
                <a:gd name="T0" fmla="*/ 9 w 52"/>
                <a:gd name="T1" fmla="*/ 18 h 18"/>
                <a:gd name="T2" fmla="*/ 9 w 52"/>
                <a:gd name="T3" fmla="*/ 9 h 18"/>
                <a:gd name="T4" fmla="*/ 43 w 52"/>
                <a:gd name="T5" fmla="*/ 9 h 18"/>
                <a:gd name="T6" fmla="*/ 43 w 52"/>
                <a:gd name="T7" fmla="*/ 18 h 18"/>
                <a:gd name="T8" fmla="*/ 52 w 52"/>
                <a:gd name="T9" fmla="*/ 18 h 18"/>
                <a:gd name="T10" fmla="*/ 52 w 52"/>
                <a:gd name="T11" fmla="*/ 7 h 18"/>
                <a:gd name="T12" fmla="*/ 45 w 52"/>
                <a:gd name="T13" fmla="*/ 0 h 18"/>
                <a:gd name="T14" fmla="*/ 7 w 52"/>
                <a:gd name="T15" fmla="*/ 0 h 18"/>
                <a:gd name="T16" fmla="*/ 0 w 52"/>
                <a:gd name="T17" fmla="*/ 7 h 18"/>
                <a:gd name="T18" fmla="*/ 0 w 52"/>
                <a:gd name="T19" fmla="*/ 18 h 18"/>
                <a:gd name="T20" fmla="*/ 9 w 52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18">
                  <a:moveTo>
                    <a:pt x="9" y="18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5" y="18"/>
                    <a:pt x="49" y="18"/>
                    <a:pt x="52" y="18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2" y="3"/>
                    <a:pt x="48" y="0"/>
                    <a:pt x="4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" y="18"/>
                    <a:pt x="6" y="18"/>
                    <a:pt x="9" y="18"/>
                  </a:cubicBezTo>
                  <a:close/>
                </a:path>
              </a:pathLst>
            </a:custGeom>
            <a:solidFill>
              <a:srgbClr val="EC6A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Oval 44"/>
            <p:cNvSpPr>
              <a:spLocks noChangeArrowheads="1"/>
            </p:cNvSpPr>
            <p:nvPr/>
          </p:nvSpPr>
          <p:spPr bwMode="auto">
            <a:xfrm>
              <a:off x="5199063" y="757238"/>
              <a:ext cx="677863" cy="677863"/>
            </a:xfrm>
            <a:prstGeom prst="ellipse">
              <a:avLst/>
            </a:prstGeom>
            <a:solidFill>
              <a:srgbClr val="A41C2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5"/>
            <p:cNvSpPr>
              <a:spLocks/>
            </p:cNvSpPr>
            <p:nvPr/>
          </p:nvSpPr>
          <p:spPr bwMode="auto">
            <a:xfrm>
              <a:off x="5314950" y="1179513"/>
              <a:ext cx="425450" cy="71438"/>
            </a:xfrm>
            <a:custGeom>
              <a:avLst/>
              <a:gdLst>
                <a:gd name="T0" fmla="*/ 102 w 113"/>
                <a:gd name="T1" fmla="*/ 19 h 19"/>
                <a:gd name="T2" fmla="*/ 113 w 113"/>
                <a:gd name="T3" fmla="*/ 11 h 19"/>
                <a:gd name="T4" fmla="*/ 113 w 113"/>
                <a:gd name="T5" fmla="*/ 9 h 19"/>
                <a:gd name="T6" fmla="*/ 113 w 113"/>
                <a:gd name="T7" fmla="*/ 8 h 19"/>
                <a:gd name="T8" fmla="*/ 102 w 113"/>
                <a:gd name="T9" fmla="*/ 0 h 19"/>
                <a:gd name="T10" fmla="*/ 57 w 113"/>
                <a:gd name="T11" fmla="*/ 0 h 19"/>
                <a:gd name="T12" fmla="*/ 11 w 113"/>
                <a:gd name="T13" fmla="*/ 0 h 19"/>
                <a:gd name="T14" fmla="*/ 0 w 113"/>
                <a:gd name="T15" fmla="*/ 8 h 19"/>
                <a:gd name="T16" fmla="*/ 0 w 113"/>
                <a:gd name="T17" fmla="*/ 9 h 19"/>
                <a:gd name="T18" fmla="*/ 0 w 113"/>
                <a:gd name="T19" fmla="*/ 10 h 19"/>
                <a:gd name="T20" fmla="*/ 11 w 113"/>
                <a:gd name="T21" fmla="*/ 19 h 19"/>
                <a:gd name="T22" fmla="*/ 57 w 113"/>
                <a:gd name="T23" fmla="*/ 19 h 19"/>
                <a:gd name="T24" fmla="*/ 102 w 113"/>
                <a:gd name="T2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9">
                  <a:moveTo>
                    <a:pt x="102" y="19"/>
                  </a:moveTo>
                  <a:cubicBezTo>
                    <a:pt x="109" y="19"/>
                    <a:pt x="113" y="18"/>
                    <a:pt x="113" y="11"/>
                  </a:cubicBezTo>
                  <a:cubicBezTo>
                    <a:pt x="113" y="11"/>
                    <a:pt x="113" y="10"/>
                    <a:pt x="113" y="9"/>
                  </a:cubicBezTo>
                  <a:cubicBezTo>
                    <a:pt x="113" y="9"/>
                    <a:pt x="113" y="8"/>
                    <a:pt x="113" y="8"/>
                  </a:cubicBezTo>
                  <a:cubicBezTo>
                    <a:pt x="113" y="1"/>
                    <a:pt x="109" y="0"/>
                    <a:pt x="102" y="0"/>
                  </a:cubicBezTo>
                  <a:cubicBezTo>
                    <a:pt x="100" y="0"/>
                    <a:pt x="79" y="0"/>
                    <a:pt x="57" y="0"/>
                  </a:cubicBezTo>
                  <a:cubicBezTo>
                    <a:pt x="35" y="0"/>
                    <a:pt x="14" y="0"/>
                    <a:pt x="11" y="0"/>
                  </a:cubicBezTo>
                  <a:cubicBezTo>
                    <a:pt x="5" y="0"/>
                    <a:pt x="1" y="1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8"/>
                    <a:pt x="5" y="19"/>
                    <a:pt x="11" y="19"/>
                  </a:cubicBezTo>
                  <a:cubicBezTo>
                    <a:pt x="14" y="19"/>
                    <a:pt x="35" y="19"/>
                    <a:pt x="57" y="19"/>
                  </a:cubicBezTo>
                  <a:cubicBezTo>
                    <a:pt x="79" y="19"/>
                    <a:pt x="100" y="19"/>
                    <a:pt x="102" y="19"/>
                  </a:cubicBezTo>
                  <a:close/>
                </a:path>
              </a:pathLst>
            </a:custGeom>
            <a:solidFill>
              <a:srgbClr val="F3C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6"/>
            <p:cNvSpPr>
              <a:spLocks/>
            </p:cNvSpPr>
            <p:nvPr/>
          </p:nvSpPr>
          <p:spPr bwMode="auto">
            <a:xfrm>
              <a:off x="5368925" y="919163"/>
              <a:ext cx="330200" cy="260350"/>
            </a:xfrm>
            <a:custGeom>
              <a:avLst/>
              <a:gdLst>
                <a:gd name="T0" fmla="*/ 84 w 88"/>
                <a:gd name="T1" fmla="*/ 0 h 69"/>
                <a:gd name="T2" fmla="*/ 4 w 88"/>
                <a:gd name="T3" fmla="*/ 0 h 69"/>
                <a:gd name="T4" fmla="*/ 4 w 88"/>
                <a:gd name="T5" fmla="*/ 43 h 69"/>
                <a:gd name="T6" fmla="*/ 22 w 88"/>
                <a:gd name="T7" fmla="*/ 69 h 69"/>
                <a:gd name="T8" fmla="*/ 66 w 88"/>
                <a:gd name="T9" fmla="*/ 69 h 69"/>
                <a:gd name="T10" fmla="*/ 84 w 88"/>
                <a:gd name="T11" fmla="*/ 43 h 69"/>
                <a:gd name="T12" fmla="*/ 84 w 88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9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0" y="69"/>
                    <a:pt x="22" y="69"/>
                  </a:cubicBezTo>
                  <a:cubicBezTo>
                    <a:pt x="44" y="69"/>
                    <a:pt x="44" y="69"/>
                    <a:pt x="66" y="69"/>
                  </a:cubicBezTo>
                  <a:cubicBezTo>
                    <a:pt x="88" y="69"/>
                    <a:pt x="84" y="43"/>
                    <a:pt x="84" y="43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rgbClr val="58C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7"/>
            <p:cNvSpPr>
              <a:spLocks noEditPoints="1"/>
            </p:cNvSpPr>
            <p:nvPr/>
          </p:nvSpPr>
          <p:spPr bwMode="auto">
            <a:xfrm>
              <a:off x="5572125" y="968376"/>
              <a:ext cx="206375" cy="123825"/>
            </a:xfrm>
            <a:custGeom>
              <a:avLst/>
              <a:gdLst>
                <a:gd name="T0" fmla="*/ 39 w 55"/>
                <a:gd name="T1" fmla="*/ 0 h 33"/>
                <a:gd name="T2" fmla="*/ 17 w 55"/>
                <a:gd name="T3" fmla="*/ 0 h 33"/>
                <a:gd name="T4" fmla="*/ 0 w 55"/>
                <a:gd name="T5" fmla="*/ 16 h 33"/>
                <a:gd name="T6" fmla="*/ 17 w 55"/>
                <a:gd name="T7" fmla="*/ 33 h 33"/>
                <a:gd name="T8" fmla="*/ 39 w 55"/>
                <a:gd name="T9" fmla="*/ 33 h 33"/>
                <a:gd name="T10" fmla="*/ 55 w 55"/>
                <a:gd name="T11" fmla="*/ 16 h 33"/>
                <a:gd name="T12" fmla="*/ 39 w 55"/>
                <a:gd name="T13" fmla="*/ 0 h 33"/>
                <a:gd name="T14" fmla="*/ 38 w 55"/>
                <a:gd name="T15" fmla="*/ 25 h 33"/>
                <a:gd name="T16" fmla="*/ 17 w 55"/>
                <a:gd name="T17" fmla="*/ 25 h 33"/>
                <a:gd name="T18" fmla="*/ 9 w 55"/>
                <a:gd name="T19" fmla="*/ 16 h 33"/>
                <a:gd name="T20" fmla="*/ 17 w 55"/>
                <a:gd name="T21" fmla="*/ 7 h 33"/>
                <a:gd name="T22" fmla="*/ 38 w 55"/>
                <a:gd name="T23" fmla="*/ 7 h 33"/>
                <a:gd name="T24" fmla="*/ 46 w 55"/>
                <a:gd name="T25" fmla="*/ 16 h 33"/>
                <a:gd name="T26" fmla="*/ 38 w 55"/>
                <a:gd name="T27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" h="33">
                  <a:moveTo>
                    <a:pt x="39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5"/>
                    <a:pt x="8" y="33"/>
                    <a:pt x="17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8" y="33"/>
                    <a:pt x="55" y="25"/>
                    <a:pt x="55" y="16"/>
                  </a:cubicBezTo>
                  <a:cubicBezTo>
                    <a:pt x="55" y="7"/>
                    <a:pt x="48" y="0"/>
                    <a:pt x="39" y="0"/>
                  </a:cubicBezTo>
                  <a:close/>
                  <a:moveTo>
                    <a:pt x="38" y="25"/>
                  </a:moveTo>
                  <a:cubicBezTo>
                    <a:pt x="17" y="25"/>
                    <a:pt x="17" y="25"/>
                    <a:pt x="17" y="25"/>
                  </a:cubicBezTo>
                  <a:cubicBezTo>
                    <a:pt x="12" y="25"/>
                    <a:pt x="9" y="21"/>
                    <a:pt x="9" y="16"/>
                  </a:cubicBezTo>
                  <a:cubicBezTo>
                    <a:pt x="9" y="11"/>
                    <a:pt x="12" y="7"/>
                    <a:pt x="17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3" y="7"/>
                    <a:pt x="46" y="11"/>
                    <a:pt x="46" y="16"/>
                  </a:cubicBezTo>
                  <a:cubicBezTo>
                    <a:pt x="46" y="21"/>
                    <a:pt x="43" y="25"/>
                    <a:pt x="38" y="25"/>
                  </a:cubicBezTo>
                  <a:close/>
                </a:path>
              </a:pathLst>
            </a:custGeom>
            <a:solidFill>
              <a:srgbClr val="58C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Oval 48"/>
            <p:cNvSpPr>
              <a:spLocks noChangeArrowheads="1"/>
            </p:cNvSpPr>
            <p:nvPr/>
          </p:nvSpPr>
          <p:spPr bwMode="auto">
            <a:xfrm>
              <a:off x="4333875" y="3838576"/>
              <a:ext cx="676275" cy="679450"/>
            </a:xfrm>
            <a:prstGeom prst="ellipse">
              <a:avLst/>
            </a:prstGeom>
            <a:solidFill>
              <a:srgbClr val="A41C2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49"/>
            <p:cNvSpPr>
              <a:spLocks noChangeArrowheads="1"/>
            </p:cNvSpPr>
            <p:nvPr/>
          </p:nvSpPr>
          <p:spPr bwMode="auto">
            <a:xfrm>
              <a:off x="4556125" y="4244976"/>
              <a:ext cx="255588" cy="157163"/>
            </a:xfrm>
            <a:prstGeom prst="rect">
              <a:avLst/>
            </a:prstGeom>
            <a:solidFill>
              <a:srgbClr val="EE7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0"/>
            <p:cNvSpPr>
              <a:spLocks/>
            </p:cNvSpPr>
            <p:nvPr/>
          </p:nvSpPr>
          <p:spPr bwMode="auto">
            <a:xfrm>
              <a:off x="4419600" y="3929063"/>
              <a:ext cx="504825" cy="473075"/>
            </a:xfrm>
            <a:custGeom>
              <a:avLst/>
              <a:gdLst>
                <a:gd name="T0" fmla="*/ 68 w 134"/>
                <a:gd name="T1" fmla="*/ 0 h 126"/>
                <a:gd name="T2" fmla="*/ 0 w 134"/>
                <a:gd name="T3" fmla="*/ 67 h 126"/>
                <a:gd name="T4" fmla="*/ 20 w 134"/>
                <a:gd name="T5" fmla="*/ 67 h 126"/>
                <a:gd name="T6" fmla="*/ 20 w 134"/>
                <a:gd name="T7" fmla="*/ 126 h 126"/>
                <a:gd name="T8" fmla="*/ 50 w 134"/>
                <a:gd name="T9" fmla="*/ 126 h 126"/>
                <a:gd name="T10" fmla="*/ 50 w 134"/>
                <a:gd name="T11" fmla="*/ 93 h 126"/>
                <a:gd name="T12" fmla="*/ 53 w 134"/>
                <a:gd name="T13" fmla="*/ 91 h 126"/>
                <a:gd name="T14" fmla="*/ 81 w 134"/>
                <a:gd name="T15" fmla="*/ 91 h 126"/>
                <a:gd name="T16" fmla="*/ 84 w 134"/>
                <a:gd name="T17" fmla="*/ 93 h 126"/>
                <a:gd name="T18" fmla="*/ 84 w 134"/>
                <a:gd name="T19" fmla="*/ 126 h 126"/>
                <a:gd name="T20" fmla="*/ 113 w 134"/>
                <a:gd name="T21" fmla="*/ 126 h 126"/>
                <a:gd name="T22" fmla="*/ 113 w 134"/>
                <a:gd name="T23" fmla="*/ 67 h 126"/>
                <a:gd name="T24" fmla="*/ 134 w 134"/>
                <a:gd name="T25" fmla="*/ 67 h 126"/>
                <a:gd name="T26" fmla="*/ 68 w 134"/>
                <a:gd name="T2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4" h="126">
                  <a:moveTo>
                    <a:pt x="68" y="0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50" y="126"/>
                    <a:pt x="50" y="126"/>
                    <a:pt x="50" y="126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0" y="91"/>
                    <a:pt x="53" y="91"/>
                  </a:cubicBezTo>
                  <a:cubicBezTo>
                    <a:pt x="55" y="91"/>
                    <a:pt x="81" y="91"/>
                    <a:pt x="81" y="91"/>
                  </a:cubicBezTo>
                  <a:cubicBezTo>
                    <a:pt x="81" y="91"/>
                    <a:pt x="84" y="91"/>
                    <a:pt x="84" y="93"/>
                  </a:cubicBezTo>
                  <a:cubicBezTo>
                    <a:pt x="84" y="95"/>
                    <a:pt x="84" y="114"/>
                    <a:pt x="84" y="126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34" y="67"/>
                    <a:pt x="134" y="67"/>
                    <a:pt x="134" y="67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58C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1"/>
            <p:cNvSpPr>
              <a:spLocks/>
            </p:cNvSpPr>
            <p:nvPr/>
          </p:nvSpPr>
          <p:spPr bwMode="auto">
            <a:xfrm>
              <a:off x="4419600" y="3929063"/>
              <a:ext cx="504825" cy="250825"/>
            </a:xfrm>
            <a:custGeom>
              <a:avLst/>
              <a:gdLst>
                <a:gd name="T0" fmla="*/ 162 w 318"/>
                <a:gd name="T1" fmla="*/ 0 h 158"/>
                <a:gd name="T2" fmla="*/ 0 w 318"/>
                <a:gd name="T3" fmla="*/ 158 h 158"/>
                <a:gd name="T4" fmla="*/ 318 w 318"/>
                <a:gd name="T5" fmla="*/ 158 h 158"/>
                <a:gd name="T6" fmla="*/ 162 w 318"/>
                <a:gd name="T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158">
                  <a:moveTo>
                    <a:pt x="162" y="0"/>
                  </a:moveTo>
                  <a:lnTo>
                    <a:pt x="0" y="158"/>
                  </a:lnTo>
                  <a:lnTo>
                    <a:pt x="318" y="158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EC6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82041398"/>
      </p:ext>
    </p:extLst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5922" y="4110693"/>
            <a:ext cx="53285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Set end dates for intense or stressful activities. Everything ends at some point</a:t>
            </a:r>
            <a:endParaRPr lang="zh-CN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0196" y="677397"/>
            <a:ext cx="493261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60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针对</a:t>
            </a:r>
            <a:r>
              <a:rPr lang="zh-CN" altLang="zh-CN" sz="60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时间紧或有压力的</a:t>
            </a:r>
            <a:r>
              <a:rPr lang="zh-CN" altLang="zh-CN" sz="60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事情</a:t>
            </a:r>
            <a:endParaRPr lang="en-US" altLang="zh-CN" sz="6000" b="1" dirty="0" smtClean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zh-CN" sz="60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设置结束</a:t>
            </a:r>
            <a:r>
              <a:rPr lang="zh-CN" altLang="zh-CN" sz="60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endParaRPr lang="zh-CN" altLang="zh-CN" sz="60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5922" y="3666402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在某种程度上，万事皆会</a:t>
            </a:r>
            <a:r>
              <a:rPr lang="zh-CN" altLang="zh-CN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终结</a:t>
            </a:r>
            <a:endParaRPr lang="zh-CN" altLang="zh-CN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651557" y="353453"/>
            <a:ext cx="3133725" cy="4387851"/>
            <a:chOff x="5616575" y="288925"/>
            <a:chExt cx="3133725" cy="4387851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5616575" y="665163"/>
              <a:ext cx="3133725" cy="4011613"/>
            </a:xfrm>
            <a:custGeom>
              <a:avLst/>
              <a:gdLst>
                <a:gd name="T0" fmla="*/ 48 w 933"/>
                <a:gd name="T1" fmla="*/ 0 h 1195"/>
                <a:gd name="T2" fmla="*/ 886 w 933"/>
                <a:gd name="T3" fmla="*/ 0 h 1195"/>
                <a:gd name="T4" fmla="*/ 933 w 933"/>
                <a:gd name="T5" fmla="*/ 47 h 1195"/>
                <a:gd name="T6" fmla="*/ 933 w 933"/>
                <a:gd name="T7" fmla="*/ 1148 h 1195"/>
                <a:gd name="T8" fmla="*/ 886 w 933"/>
                <a:gd name="T9" fmla="*/ 1195 h 1195"/>
                <a:gd name="T10" fmla="*/ 48 w 933"/>
                <a:gd name="T11" fmla="*/ 1195 h 1195"/>
                <a:gd name="T12" fmla="*/ 0 w 933"/>
                <a:gd name="T13" fmla="*/ 1148 h 1195"/>
                <a:gd name="T14" fmla="*/ 0 w 933"/>
                <a:gd name="T15" fmla="*/ 47 h 1195"/>
                <a:gd name="T16" fmla="*/ 48 w 933"/>
                <a:gd name="T17" fmla="*/ 0 h 1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195">
                  <a:moveTo>
                    <a:pt x="48" y="0"/>
                  </a:moveTo>
                  <a:cubicBezTo>
                    <a:pt x="886" y="0"/>
                    <a:pt x="886" y="0"/>
                    <a:pt x="886" y="0"/>
                  </a:cubicBezTo>
                  <a:cubicBezTo>
                    <a:pt x="912" y="0"/>
                    <a:pt x="933" y="21"/>
                    <a:pt x="933" y="47"/>
                  </a:cubicBezTo>
                  <a:cubicBezTo>
                    <a:pt x="933" y="1148"/>
                    <a:pt x="933" y="1148"/>
                    <a:pt x="933" y="1148"/>
                  </a:cubicBezTo>
                  <a:cubicBezTo>
                    <a:pt x="933" y="1174"/>
                    <a:pt x="912" y="1195"/>
                    <a:pt x="886" y="1195"/>
                  </a:cubicBezTo>
                  <a:cubicBezTo>
                    <a:pt x="48" y="1195"/>
                    <a:pt x="48" y="1195"/>
                    <a:pt x="48" y="1195"/>
                  </a:cubicBezTo>
                  <a:cubicBezTo>
                    <a:pt x="22" y="1195"/>
                    <a:pt x="0" y="1174"/>
                    <a:pt x="0" y="114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2" y="0"/>
                    <a:pt x="48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5616575" y="1743075"/>
              <a:ext cx="3133725" cy="406400"/>
            </a:xfrm>
            <a:custGeom>
              <a:avLst/>
              <a:gdLst>
                <a:gd name="T0" fmla="*/ 1974 w 1974"/>
                <a:gd name="T1" fmla="*/ 0 h 256"/>
                <a:gd name="T2" fmla="*/ 1974 w 1974"/>
                <a:gd name="T3" fmla="*/ 256 h 256"/>
                <a:gd name="T4" fmla="*/ 0 w 1974"/>
                <a:gd name="T5" fmla="*/ 256 h 256"/>
                <a:gd name="T6" fmla="*/ 0 w 1974"/>
                <a:gd name="T7" fmla="*/ 0 h 256"/>
                <a:gd name="T8" fmla="*/ 1974 w 1974"/>
                <a:gd name="T9" fmla="*/ 0 h 256"/>
                <a:gd name="T10" fmla="*/ 1974 w 1974"/>
                <a:gd name="T11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4" h="256">
                  <a:moveTo>
                    <a:pt x="1974" y="0"/>
                  </a:moveTo>
                  <a:lnTo>
                    <a:pt x="1974" y="256"/>
                  </a:lnTo>
                  <a:lnTo>
                    <a:pt x="0" y="256"/>
                  </a:lnTo>
                  <a:lnTo>
                    <a:pt x="0" y="0"/>
                  </a:lnTo>
                  <a:lnTo>
                    <a:pt x="1974" y="0"/>
                  </a:lnTo>
                  <a:lnTo>
                    <a:pt x="1974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5881688" y="927100"/>
              <a:ext cx="2606675" cy="3487738"/>
            </a:xfrm>
            <a:custGeom>
              <a:avLst/>
              <a:gdLst>
                <a:gd name="T0" fmla="*/ 0 w 1642"/>
                <a:gd name="T1" fmla="*/ 0 h 2197"/>
                <a:gd name="T2" fmla="*/ 1642 w 1642"/>
                <a:gd name="T3" fmla="*/ 0 h 2197"/>
                <a:gd name="T4" fmla="*/ 1642 w 1642"/>
                <a:gd name="T5" fmla="*/ 2197 h 2197"/>
                <a:gd name="T6" fmla="*/ 0 w 1642"/>
                <a:gd name="T7" fmla="*/ 2197 h 2197"/>
                <a:gd name="T8" fmla="*/ 0 w 1642"/>
                <a:gd name="T9" fmla="*/ 0 h 2197"/>
                <a:gd name="T10" fmla="*/ 0 w 1642"/>
                <a:gd name="T11" fmla="*/ 0 h 2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42" h="2197">
                  <a:moveTo>
                    <a:pt x="0" y="0"/>
                  </a:moveTo>
                  <a:lnTo>
                    <a:pt x="1642" y="0"/>
                  </a:lnTo>
                  <a:lnTo>
                    <a:pt x="1642" y="2197"/>
                  </a:lnTo>
                  <a:lnTo>
                    <a:pt x="0" y="219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C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5881688" y="1743075"/>
              <a:ext cx="2606675" cy="406400"/>
            </a:xfrm>
            <a:custGeom>
              <a:avLst/>
              <a:gdLst>
                <a:gd name="T0" fmla="*/ 1642 w 1642"/>
                <a:gd name="T1" fmla="*/ 0 h 256"/>
                <a:gd name="T2" fmla="*/ 1642 w 1642"/>
                <a:gd name="T3" fmla="*/ 256 h 256"/>
                <a:gd name="T4" fmla="*/ 0 w 1642"/>
                <a:gd name="T5" fmla="*/ 256 h 256"/>
                <a:gd name="T6" fmla="*/ 0 w 1642"/>
                <a:gd name="T7" fmla="*/ 0 h 256"/>
                <a:gd name="T8" fmla="*/ 1642 w 1642"/>
                <a:gd name="T9" fmla="*/ 0 h 256"/>
                <a:gd name="T10" fmla="*/ 1642 w 1642"/>
                <a:gd name="T11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42" h="256">
                  <a:moveTo>
                    <a:pt x="1642" y="0"/>
                  </a:moveTo>
                  <a:lnTo>
                    <a:pt x="1642" y="256"/>
                  </a:lnTo>
                  <a:lnTo>
                    <a:pt x="0" y="256"/>
                  </a:lnTo>
                  <a:lnTo>
                    <a:pt x="0" y="0"/>
                  </a:lnTo>
                  <a:lnTo>
                    <a:pt x="1642" y="0"/>
                  </a:lnTo>
                  <a:lnTo>
                    <a:pt x="1642" y="0"/>
                  </a:ln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5616575" y="665163"/>
              <a:ext cx="3133725" cy="1312863"/>
            </a:xfrm>
            <a:custGeom>
              <a:avLst/>
              <a:gdLst>
                <a:gd name="T0" fmla="*/ 48 w 933"/>
                <a:gd name="T1" fmla="*/ 0 h 391"/>
                <a:gd name="T2" fmla="*/ 886 w 933"/>
                <a:gd name="T3" fmla="*/ 0 h 391"/>
                <a:gd name="T4" fmla="*/ 933 w 933"/>
                <a:gd name="T5" fmla="*/ 47 h 391"/>
                <a:gd name="T6" fmla="*/ 933 w 933"/>
                <a:gd name="T7" fmla="*/ 391 h 391"/>
                <a:gd name="T8" fmla="*/ 0 w 933"/>
                <a:gd name="T9" fmla="*/ 391 h 391"/>
                <a:gd name="T10" fmla="*/ 0 w 933"/>
                <a:gd name="T11" fmla="*/ 47 h 391"/>
                <a:gd name="T12" fmla="*/ 48 w 933"/>
                <a:gd name="T13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391">
                  <a:moveTo>
                    <a:pt x="48" y="0"/>
                  </a:moveTo>
                  <a:cubicBezTo>
                    <a:pt x="886" y="0"/>
                    <a:pt x="886" y="0"/>
                    <a:pt x="886" y="0"/>
                  </a:cubicBezTo>
                  <a:cubicBezTo>
                    <a:pt x="912" y="0"/>
                    <a:pt x="933" y="21"/>
                    <a:pt x="933" y="47"/>
                  </a:cubicBezTo>
                  <a:cubicBezTo>
                    <a:pt x="933" y="391"/>
                    <a:pt x="933" y="391"/>
                    <a:pt x="933" y="391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2" y="0"/>
                    <a:pt x="48" y="0"/>
                  </a:cubicBezTo>
                  <a:close/>
                </a:path>
              </a:pathLst>
            </a:custGeom>
            <a:solidFill>
              <a:srgbClr val="A4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Oval 10"/>
            <p:cNvSpPr>
              <a:spLocks noChangeArrowheads="1"/>
            </p:cNvSpPr>
            <p:nvPr/>
          </p:nvSpPr>
          <p:spPr bwMode="auto">
            <a:xfrm>
              <a:off x="5881688" y="927100"/>
              <a:ext cx="331788" cy="3317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Oval 11"/>
            <p:cNvSpPr>
              <a:spLocks noChangeArrowheads="1"/>
            </p:cNvSpPr>
            <p:nvPr/>
          </p:nvSpPr>
          <p:spPr bwMode="auto">
            <a:xfrm>
              <a:off x="6450013" y="927100"/>
              <a:ext cx="331788" cy="3317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Oval 12"/>
            <p:cNvSpPr>
              <a:spLocks noChangeArrowheads="1"/>
            </p:cNvSpPr>
            <p:nvPr/>
          </p:nvSpPr>
          <p:spPr bwMode="auto">
            <a:xfrm>
              <a:off x="7016750" y="927100"/>
              <a:ext cx="336550" cy="3317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7588250" y="927100"/>
              <a:ext cx="331788" cy="3317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14"/>
            <p:cNvSpPr>
              <a:spLocks noChangeArrowheads="1"/>
            </p:cNvSpPr>
            <p:nvPr/>
          </p:nvSpPr>
          <p:spPr bwMode="auto">
            <a:xfrm>
              <a:off x="8154988" y="927100"/>
              <a:ext cx="333375" cy="3317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5948363" y="288925"/>
              <a:ext cx="195263" cy="890588"/>
            </a:xfrm>
            <a:custGeom>
              <a:avLst/>
              <a:gdLst>
                <a:gd name="T0" fmla="*/ 29 w 58"/>
                <a:gd name="T1" fmla="*/ 265 h 265"/>
                <a:gd name="T2" fmla="*/ 29 w 58"/>
                <a:gd name="T3" fmla="*/ 265 h 265"/>
                <a:gd name="T4" fmla="*/ 0 w 58"/>
                <a:gd name="T5" fmla="*/ 235 h 265"/>
                <a:gd name="T6" fmla="*/ 0 w 58"/>
                <a:gd name="T7" fmla="*/ 29 h 265"/>
                <a:gd name="T8" fmla="*/ 29 w 58"/>
                <a:gd name="T9" fmla="*/ 0 h 265"/>
                <a:gd name="T10" fmla="*/ 29 w 58"/>
                <a:gd name="T11" fmla="*/ 0 h 265"/>
                <a:gd name="T12" fmla="*/ 58 w 58"/>
                <a:gd name="T13" fmla="*/ 29 h 265"/>
                <a:gd name="T14" fmla="*/ 58 w 58"/>
                <a:gd name="T15" fmla="*/ 235 h 265"/>
                <a:gd name="T16" fmla="*/ 29 w 58"/>
                <a:gd name="T1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265">
                  <a:moveTo>
                    <a:pt x="29" y="265"/>
                  </a:moveTo>
                  <a:cubicBezTo>
                    <a:pt x="29" y="265"/>
                    <a:pt x="29" y="265"/>
                    <a:pt x="29" y="265"/>
                  </a:cubicBezTo>
                  <a:cubicBezTo>
                    <a:pt x="13" y="265"/>
                    <a:pt x="0" y="252"/>
                    <a:pt x="0" y="23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235"/>
                    <a:pt x="58" y="235"/>
                    <a:pt x="58" y="235"/>
                  </a:cubicBezTo>
                  <a:cubicBezTo>
                    <a:pt x="58" y="252"/>
                    <a:pt x="45" y="265"/>
                    <a:pt x="29" y="265"/>
                  </a:cubicBezTo>
                  <a:close/>
                </a:path>
              </a:pathLst>
            </a:custGeom>
            <a:solidFill>
              <a:srgbClr val="25B1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6516688" y="288925"/>
              <a:ext cx="198438" cy="890588"/>
            </a:xfrm>
            <a:custGeom>
              <a:avLst/>
              <a:gdLst>
                <a:gd name="T0" fmla="*/ 30 w 59"/>
                <a:gd name="T1" fmla="*/ 265 h 265"/>
                <a:gd name="T2" fmla="*/ 30 w 59"/>
                <a:gd name="T3" fmla="*/ 265 h 265"/>
                <a:gd name="T4" fmla="*/ 0 w 59"/>
                <a:gd name="T5" fmla="*/ 235 h 265"/>
                <a:gd name="T6" fmla="*/ 0 w 59"/>
                <a:gd name="T7" fmla="*/ 29 h 265"/>
                <a:gd name="T8" fmla="*/ 30 w 59"/>
                <a:gd name="T9" fmla="*/ 0 h 265"/>
                <a:gd name="T10" fmla="*/ 30 w 59"/>
                <a:gd name="T11" fmla="*/ 0 h 265"/>
                <a:gd name="T12" fmla="*/ 59 w 59"/>
                <a:gd name="T13" fmla="*/ 29 h 265"/>
                <a:gd name="T14" fmla="*/ 59 w 59"/>
                <a:gd name="T15" fmla="*/ 235 h 265"/>
                <a:gd name="T16" fmla="*/ 30 w 59"/>
                <a:gd name="T1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265">
                  <a:moveTo>
                    <a:pt x="30" y="265"/>
                  </a:moveTo>
                  <a:cubicBezTo>
                    <a:pt x="30" y="265"/>
                    <a:pt x="30" y="265"/>
                    <a:pt x="30" y="265"/>
                  </a:cubicBezTo>
                  <a:cubicBezTo>
                    <a:pt x="13" y="265"/>
                    <a:pt x="0" y="252"/>
                    <a:pt x="0" y="235"/>
                  </a:cubicBezTo>
                  <a:cubicBezTo>
                    <a:pt x="0" y="167"/>
                    <a:pt x="0" y="98"/>
                    <a:pt x="0" y="29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6" y="0"/>
                    <a:pt x="59" y="13"/>
                    <a:pt x="59" y="29"/>
                  </a:cubicBezTo>
                  <a:cubicBezTo>
                    <a:pt x="59" y="98"/>
                    <a:pt x="59" y="167"/>
                    <a:pt x="59" y="235"/>
                  </a:cubicBezTo>
                  <a:cubicBezTo>
                    <a:pt x="59" y="252"/>
                    <a:pt x="46" y="265"/>
                    <a:pt x="30" y="265"/>
                  </a:cubicBezTo>
                  <a:close/>
                </a:path>
              </a:pathLst>
            </a:custGeom>
            <a:solidFill>
              <a:srgbClr val="25B1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7088188" y="288925"/>
              <a:ext cx="193675" cy="890588"/>
            </a:xfrm>
            <a:custGeom>
              <a:avLst/>
              <a:gdLst>
                <a:gd name="T0" fmla="*/ 29 w 58"/>
                <a:gd name="T1" fmla="*/ 265 h 265"/>
                <a:gd name="T2" fmla="*/ 29 w 58"/>
                <a:gd name="T3" fmla="*/ 265 h 265"/>
                <a:gd name="T4" fmla="*/ 0 w 58"/>
                <a:gd name="T5" fmla="*/ 235 h 265"/>
                <a:gd name="T6" fmla="*/ 0 w 58"/>
                <a:gd name="T7" fmla="*/ 29 h 265"/>
                <a:gd name="T8" fmla="*/ 29 w 58"/>
                <a:gd name="T9" fmla="*/ 0 h 265"/>
                <a:gd name="T10" fmla="*/ 29 w 58"/>
                <a:gd name="T11" fmla="*/ 0 h 265"/>
                <a:gd name="T12" fmla="*/ 58 w 58"/>
                <a:gd name="T13" fmla="*/ 29 h 265"/>
                <a:gd name="T14" fmla="*/ 58 w 58"/>
                <a:gd name="T15" fmla="*/ 235 h 265"/>
                <a:gd name="T16" fmla="*/ 29 w 58"/>
                <a:gd name="T1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265">
                  <a:moveTo>
                    <a:pt x="29" y="265"/>
                  </a:moveTo>
                  <a:cubicBezTo>
                    <a:pt x="29" y="265"/>
                    <a:pt x="29" y="265"/>
                    <a:pt x="29" y="265"/>
                  </a:cubicBezTo>
                  <a:cubicBezTo>
                    <a:pt x="13" y="265"/>
                    <a:pt x="0" y="252"/>
                    <a:pt x="0" y="235"/>
                  </a:cubicBezTo>
                  <a:cubicBezTo>
                    <a:pt x="0" y="167"/>
                    <a:pt x="0" y="98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98"/>
                    <a:pt x="58" y="167"/>
                    <a:pt x="58" y="235"/>
                  </a:cubicBezTo>
                  <a:cubicBezTo>
                    <a:pt x="58" y="252"/>
                    <a:pt x="45" y="265"/>
                    <a:pt x="29" y="265"/>
                  </a:cubicBezTo>
                  <a:close/>
                </a:path>
              </a:pathLst>
            </a:custGeom>
            <a:solidFill>
              <a:srgbClr val="25B1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7654925" y="288925"/>
              <a:ext cx="198438" cy="890588"/>
            </a:xfrm>
            <a:custGeom>
              <a:avLst/>
              <a:gdLst>
                <a:gd name="T0" fmla="*/ 29 w 59"/>
                <a:gd name="T1" fmla="*/ 265 h 265"/>
                <a:gd name="T2" fmla="*/ 29 w 59"/>
                <a:gd name="T3" fmla="*/ 265 h 265"/>
                <a:gd name="T4" fmla="*/ 0 w 59"/>
                <a:gd name="T5" fmla="*/ 235 h 265"/>
                <a:gd name="T6" fmla="*/ 0 w 59"/>
                <a:gd name="T7" fmla="*/ 29 h 265"/>
                <a:gd name="T8" fmla="*/ 29 w 59"/>
                <a:gd name="T9" fmla="*/ 0 h 265"/>
                <a:gd name="T10" fmla="*/ 29 w 59"/>
                <a:gd name="T11" fmla="*/ 0 h 265"/>
                <a:gd name="T12" fmla="*/ 59 w 59"/>
                <a:gd name="T13" fmla="*/ 29 h 265"/>
                <a:gd name="T14" fmla="*/ 59 w 59"/>
                <a:gd name="T15" fmla="*/ 235 h 265"/>
                <a:gd name="T16" fmla="*/ 29 w 59"/>
                <a:gd name="T1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265">
                  <a:moveTo>
                    <a:pt x="29" y="265"/>
                  </a:moveTo>
                  <a:cubicBezTo>
                    <a:pt x="29" y="265"/>
                    <a:pt x="29" y="265"/>
                    <a:pt x="29" y="265"/>
                  </a:cubicBezTo>
                  <a:cubicBezTo>
                    <a:pt x="13" y="265"/>
                    <a:pt x="0" y="252"/>
                    <a:pt x="0" y="235"/>
                  </a:cubicBezTo>
                  <a:cubicBezTo>
                    <a:pt x="0" y="167"/>
                    <a:pt x="0" y="98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5" y="0"/>
                    <a:pt x="59" y="13"/>
                    <a:pt x="59" y="29"/>
                  </a:cubicBezTo>
                  <a:cubicBezTo>
                    <a:pt x="59" y="98"/>
                    <a:pt x="59" y="167"/>
                    <a:pt x="59" y="235"/>
                  </a:cubicBezTo>
                  <a:cubicBezTo>
                    <a:pt x="59" y="252"/>
                    <a:pt x="45" y="265"/>
                    <a:pt x="29" y="265"/>
                  </a:cubicBezTo>
                  <a:close/>
                </a:path>
              </a:pathLst>
            </a:custGeom>
            <a:solidFill>
              <a:srgbClr val="25B1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>
              <a:off x="8223250" y="288925"/>
              <a:ext cx="196850" cy="890588"/>
            </a:xfrm>
            <a:custGeom>
              <a:avLst/>
              <a:gdLst>
                <a:gd name="T0" fmla="*/ 30 w 59"/>
                <a:gd name="T1" fmla="*/ 265 h 265"/>
                <a:gd name="T2" fmla="*/ 30 w 59"/>
                <a:gd name="T3" fmla="*/ 265 h 265"/>
                <a:gd name="T4" fmla="*/ 0 w 59"/>
                <a:gd name="T5" fmla="*/ 235 h 265"/>
                <a:gd name="T6" fmla="*/ 0 w 59"/>
                <a:gd name="T7" fmla="*/ 29 h 265"/>
                <a:gd name="T8" fmla="*/ 30 w 59"/>
                <a:gd name="T9" fmla="*/ 0 h 265"/>
                <a:gd name="T10" fmla="*/ 30 w 59"/>
                <a:gd name="T11" fmla="*/ 0 h 265"/>
                <a:gd name="T12" fmla="*/ 59 w 59"/>
                <a:gd name="T13" fmla="*/ 29 h 265"/>
                <a:gd name="T14" fmla="*/ 59 w 59"/>
                <a:gd name="T15" fmla="*/ 235 h 265"/>
                <a:gd name="T16" fmla="*/ 30 w 59"/>
                <a:gd name="T1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265">
                  <a:moveTo>
                    <a:pt x="30" y="265"/>
                  </a:moveTo>
                  <a:cubicBezTo>
                    <a:pt x="30" y="265"/>
                    <a:pt x="30" y="265"/>
                    <a:pt x="30" y="265"/>
                  </a:cubicBezTo>
                  <a:cubicBezTo>
                    <a:pt x="14" y="265"/>
                    <a:pt x="0" y="252"/>
                    <a:pt x="0" y="23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6" y="0"/>
                    <a:pt x="59" y="13"/>
                    <a:pt x="59" y="29"/>
                  </a:cubicBezTo>
                  <a:cubicBezTo>
                    <a:pt x="59" y="235"/>
                    <a:pt x="59" y="235"/>
                    <a:pt x="59" y="235"/>
                  </a:cubicBezTo>
                  <a:cubicBezTo>
                    <a:pt x="59" y="252"/>
                    <a:pt x="46" y="265"/>
                    <a:pt x="30" y="265"/>
                  </a:cubicBezTo>
                  <a:close/>
                </a:path>
              </a:pathLst>
            </a:custGeom>
            <a:solidFill>
              <a:srgbClr val="25B1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0"/>
            <p:cNvSpPr>
              <a:spLocks noEditPoints="1"/>
            </p:cNvSpPr>
            <p:nvPr/>
          </p:nvSpPr>
          <p:spPr bwMode="auto">
            <a:xfrm>
              <a:off x="6200775" y="2433638"/>
              <a:ext cx="1968500" cy="1323975"/>
            </a:xfrm>
            <a:custGeom>
              <a:avLst/>
              <a:gdLst>
                <a:gd name="T0" fmla="*/ 0 w 586"/>
                <a:gd name="T1" fmla="*/ 340 h 394"/>
                <a:gd name="T2" fmla="*/ 132 w 586"/>
                <a:gd name="T3" fmla="*/ 394 h 394"/>
                <a:gd name="T4" fmla="*/ 273 w 586"/>
                <a:gd name="T5" fmla="*/ 284 h 394"/>
                <a:gd name="T6" fmla="*/ 198 w 586"/>
                <a:gd name="T7" fmla="*/ 191 h 394"/>
                <a:gd name="T8" fmla="*/ 198 w 586"/>
                <a:gd name="T9" fmla="*/ 188 h 394"/>
                <a:gd name="T10" fmla="*/ 261 w 586"/>
                <a:gd name="T11" fmla="*/ 104 h 394"/>
                <a:gd name="T12" fmla="*/ 130 w 586"/>
                <a:gd name="T13" fmla="*/ 0 h 394"/>
                <a:gd name="T14" fmla="*/ 10 w 586"/>
                <a:gd name="T15" fmla="*/ 48 h 394"/>
                <a:gd name="T16" fmla="*/ 55 w 586"/>
                <a:gd name="T17" fmla="*/ 102 h 394"/>
                <a:gd name="T18" fmla="*/ 126 w 586"/>
                <a:gd name="T19" fmla="*/ 69 h 394"/>
                <a:gd name="T20" fmla="*/ 173 w 586"/>
                <a:gd name="T21" fmla="*/ 111 h 394"/>
                <a:gd name="T22" fmla="*/ 83 w 586"/>
                <a:gd name="T23" fmla="*/ 162 h 394"/>
                <a:gd name="T24" fmla="*/ 83 w 586"/>
                <a:gd name="T25" fmla="*/ 224 h 394"/>
                <a:gd name="T26" fmla="*/ 185 w 586"/>
                <a:gd name="T27" fmla="*/ 278 h 394"/>
                <a:gd name="T28" fmla="*/ 124 w 586"/>
                <a:gd name="T29" fmla="*/ 323 h 394"/>
                <a:gd name="T30" fmla="*/ 40 w 586"/>
                <a:gd name="T31" fmla="*/ 285 h 394"/>
                <a:gd name="T32" fmla="*/ 0 w 586"/>
                <a:gd name="T33" fmla="*/ 340 h 394"/>
                <a:gd name="T34" fmla="*/ 344 w 586"/>
                <a:gd name="T35" fmla="*/ 387 h 394"/>
                <a:gd name="T36" fmla="*/ 586 w 586"/>
                <a:gd name="T37" fmla="*/ 387 h 394"/>
                <a:gd name="T38" fmla="*/ 586 w 586"/>
                <a:gd name="T39" fmla="*/ 316 h 394"/>
                <a:gd name="T40" fmla="*/ 515 w 586"/>
                <a:gd name="T41" fmla="*/ 316 h 394"/>
                <a:gd name="T42" fmla="*/ 515 w 586"/>
                <a:gd name="T43" fmla="*/ 7 h 394"/>
                <a:gd name="T44" fmla="*/ 450 w 586"/>
                <a:gd name="T45" fmla="*/ 7 h 394"/>
                <a:gd name="T46" fmla="*/ 356 w 586"/>
                <a:gd name="T47" fmla="*/ 42 h 394"/>
                <a:gd name="T48" fmla="*/ 356 w 586"/>
                <a:gd name="T49" fmla="*/ 96 h 394"/>
                <a:gd name="T50" fmla="*/ 427 w 586"/>
                <a:gd name="T51" fmla="*/ 96 h 394"/>
                <a:gd name="T52" fmla="*/ 427 w 586"/>
                <a:gd name="T53" fmla="*/ 316 h 394"/>
                <a:gd name="T54" fmla="*/ 344 w 586"/>
                <a:gd name="T55" fmla="*/ 316 h 394"/>
                <a:gd name="T56" fmla="*/ 344 w 586"/>
                <a:gd name="T57" fmla="*/ 38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86" h="394">
                  <a:moveTo>
                    <a:pt x="0" y="340"/>
                  </a:moveTo>
                  <a:cubicBezTo>
                    <a:pt x="27" y="373"/>
                    <a:pt x="70" y="394"/>
                    <a:pt x="132" y="394"/>
                  </a:cubicBezTo>
                  <a:cubicBezTo>
                    <a:pt x="209" y="394"/>
                    <a:pt x="273" y="354"/>
                    <a:pt x="273" y="284"/>
                  </a:cubicBezTo>
                  <a:cubicBezTo>
                    <a:pt x="273" y="235"/>
                    <a:pt x="241" y="203"/>
                    <a:pt x="198" y="191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238" y="171"/>
                    <a:pt x="261" y="144"/>
                    <a:pt x="261" y="104"/>
                  </a:cubicBezTo>
                  <a:cubicBezTo>
                    <a:pt x="261" y="38"/>
                    <a:pt x="209" y="0"/>
                    <a:pt x="130" y="0"/>
                  </a:cubicBezTo>
                  <a:cubicBezTo>
                    <a:pt x="83" y="0"/>
                    <a:pt x="45" y="18"/>
                    <a:pt x="10" y="48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79" y="81"/>
                    <a:pt x="99" y="69"/>
                    <a:pt x="126" y="69"/>
                  </a:cubicBezTo>
                  <a:cubicBezTo>
                    <a:pt x="156" y="69"/>
                    <a:pt x="173" y="84"/>
                    <a:pt x="173" y="111"/>
                  </a:cubicBezTo>
                  <a:cubicBezTo>
                    <a:pt x="173" y="141"/>
                    <a:pt x="151" y="162"/>
                    <a:pt x="83" y="162"/>
                  </a:cubicBezTo>
                  <a:cubicBezTo>
                    <a:pt x="83" y="224"/>
                    <a:pt x="83" y="224"/>
                    <a:pt x="83" y="224"/>
                  </a:cubicBezTo>
                  <a:cubicBezTo>
                    <a:pt x="165" y="224"/>
                    <a:pt x="185" y="245"/>
                    <a:pt x="185" y="278"/>
                  </a:cubicBezTo>
                  <a:cubicBezTo>
                    <a:pt x="185" y="307"/>
                    <a:pt x="161" y="323"/>
                    <a:pt x="124" y="323"/>
                  </a:cubicBezTo>
                  <a:cubicBezTo>
                    <a:pt x="91" y="323"/>
                    <a:pt x="63" y="307"/>
                    <a:pt x="40" y="285"/>
                  </a:cubicBezTo>
                  <a:cubicBezTo>
                    <a:pt x="0" y="340"/>
                    <a:pt x="0" y="340"/>
                    <a:pt x="0" y="340"/>
                  </a:cubicBezTo>
                  <a:close/>
                  <a:moveTo>
                    <a:pt x="344" y="387"/>
                  </a:moveTo>
                  <a:cubicBezTo>
                    <a:pt x="586" y="387"/>
                    <a:pt x="586" y="387"/>
                    <a:pt x="586" y="387"/>
                  </a:cubicBezTo>
                  <a:cubicBezTo>
                    <a:pt x="586" y="316"/>
                    <a:pt x="586" y="316"/>
                    <a:pt x="586" y="316"/>
                  </a:cubicBezTo>
                  <a:cubicBezTo>
                    <a:pt x="515" y="316"/>
                    <a:pt x="515" y="316"/>
                    <a:pt x="515" y="316"/>
                  </a:cubicBezTo>
                  <a:cubicBezTo>
                    <a:pt x="515" y="7"/>
                    <a:pt x="515" y="7"/>
                    <a:pt x="515" y="7"/>
                  </a:cubicBezTo>
                  <a:cubicBezTo>
                    <a:pt x="450" y="7"/>
                    <a:pt x="450" y="7"/>
                    <a:pt x="450" y="7"/>
                  </a:cubicBezTo>
                  <a:cubicBezTo>
                    <a:pt x="423" y="23"/>
                    <a:pt x="397" y="34"/>
                    <a:pt x="356" y="42"/>
                  </a:cubicBezTo>
                  <a:cubicBezTo>
                    <a:pt x="356" y="96"/>
                    <a:pt x="356" y="96"/>
                    <a:pt x="356" y="96"/>
                  </a:cubicBezTo>
                  <a:cubicBezTo>
                    <a:pt x="427" y="96"/>
                    <a:pt x="427" y="96"/>
                    <a:pt x="427" y="96"/>
                  </a:cubicBezTo>
                  <a:cubicBezTo>
                    <a:pt x="427" y="316"/>
                    <a:pt x="427" y="316"/>
                    <a:pt x="427" y="316"/>
                  </a:cubicBezTo>
                  <a:cubicBezTo>
                    <a:pt x="344" y="316"/>
                    <a:pt x="344" y="316"/>
                    <a:pt x="344" y="316"/>
                  </a:cubicBezTo>
                  <a:cubicBezTo>
                    <a:pt x="344" y="387"/>
                    <a:pt x="344" y="387"/>
                    <a:pt x="344" y="387"/>
                  </a:cubicBezTo>
                  <a:close/>
                </a:path>
              </a:pathLst>
            </a:custGeom>
            <a:solidFill>
              <a:srgbClr val="619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6053138" y="4065588"/>
              <a:ext cx="244475" cy="177800"/>
            </a:xfrm>
            <a:custGeom>
              <a:avLst/>
              <a:gdLst>
                <a:gd name="T0" fmla="*/ 0 w 154"/>
                <a:gd name="T1" fmla="*/ 0 h 112"/>
                <a:gd name="T2" fmla="*/ 154 w 154"/>
                <a:gd name="T3" fmla="*/ 0 h 112"/>
                <a:gd name="T4" fmla="*/ 154 w 154"/>
                <a:gd name="T5" fmla="*/ 112 h 112"/>
                <a:gd name="T6" fmla="*/ 0 w 154"/>
                <a:gd name="T7" fmla="*/ 112 h 112"/>
                <a:gd name="T8" fmla="*/ 0 w 154"/>
                <a:gd name="T9" fmla="*/ 0 h 112"/>
                <a:gd name="T10" fmla="*/ 0 w 154"/>
                <a:gd name="T11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12">
                  <a:moveTo>
                    <a:pt x="0" y="0"/>
                  </a:moveTo>
                  <a:lnTo>
                    <a:pt x="154" y="0"/>
                  </a:lnTo>
                  <a:lnTo>
                    <a:pt x="154" y="112"/>
                  </a:lnTo>
                  <a:lnTo>
                    <a:pt x="0" y="1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5B1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auto">
            <a:xfrm>
              <a:off x="6388100" y="4065588"/>
              <a:ext cx="246063" cy="177800"/>
            </a:xfrm>
            <a:custGeom>
              <a:avLst/>
              <a:gdLst>
                <a:gd name="T0" fmla="*/ 0 w 73"/>
                <a:gd name="T1" fmla="*/ 0 h 53"/>
                <a:gd name="T2" fmla="*/ 73 w 73"/>
                <a:gd name="T3" fmla="*/ 0 h 53"/>
                <a:gd name="T4" fmla="*/ 73 w 73"/>
                <a:gd name="T5" fmla="*/ 53 h 53"/>
                <a:gd name="T6" fmla="*/ 0 w 73"/>
                <a:gd name="T7" fmla="*/ 53 h 53"/>
                <a:gd name="T8" fmla="*/ 0 w 73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53">
                  <a:moveTo>
                    <a:pt x="0" y="0"/>
                  </a:moveTo>
                  <a:cubicBezTo>
                    <a:pt x="25" y="0"/>
                    <a:pt x="49" y="0"/>
                    <a:pt x="73" y="0"/>
                  </a:cubicBezTo>
                  <a:cubicBezTo>
                    <a:pt x="73" y="18"/>
                    <a:pt x="73" y="35"/>
                    <a:pt x="73" y="53"/>
                  </a:cubicBezTo>
                  <a:cubicBezTo>
                    <a:pt x="49" y="53"/>
                    <a:pt x="25" y="53"/>
                    <a:pt x="0" y="53"/>
                  </a:cubicBezTo>
                  <a:cubicBezTo>
                    <a:pt x="0" y="35"/>
                    <a:pt x="0" y="18"/>
                    <a:pt x="0" y="0"/>
                  </a:cubicBezTo>
                  <a:close/>
                </a:path>
              </a:pathLst>
            </a:custGeom>
            <a:solidFill>
              <a:srgbClr val="25B1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3"/>
            <p:cNvSpPr>
              <a:spLocks/>
            </p:cNvSpPr>
            <p:nvPr/>
          </p:nvSpPr>
          <p:spPr bwMode="auto">
            <a:xfrm>
              <a:off x="6724650" y="4065588"/>
              <a:ext cx="244475" cy="177800"/>
            </a:xfrm>
            <a:custGeom>
              <a:avLst/>
              <a:gdLst>
                <a:gd name="T0" fmla="*/ 0 w 73"/>
                <a:gd name="T1" fmla="*/ 0 h 53"/>
                <a:gd name="T2" fmla="*/ 73 w 73"/>
                <a:gd name="T3" fmla="*/ 0 h 53"/>
                <a:gd name="T4" fmla="*/ 73 w 73"/>
                <a:gd name="T5" fmla="*/ 53 h 53"/>
                <a:gd name="T6" fmla="*/ 0 w 73"/>
                <a:gd name="T7" fmla="*/ 53 h 53"/>
                <a:gd name="T8" fmla="*/ 0 w 73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53">
                  <a:moveTo>
                    <a:pt x="0" y="0"/>
                  </a:moveTo>
                  <a:cubicBezTo>
                    <a:pt x="25" y="0"/>
                    <a:pt x="49" y="0"/>
                    <a:pt x="73" y="0"/>
                  </a:cubicBezTo>
                  <a:cubicBezTo>
                    <a:pt x="73" y="18"/>
                    <a:pt x="73" y="35"/>
                    <a:pt x="73" y="53"/>
                  </a:cubicBezTo>
                  <a:cubicBezTo>
                    <a:pt x="49" y="53"/>
                    <a:pt x="25" y="53"/>
                    <a:pt x="0" y="53"/>
                  </a:cubicBezTo>
                  <a:cubicBezTo>
                    <a:pt x="0" y="35"/>
                    <a:pt x="0" y="18"/>
                    <a:pt x="0" y="0"/>
                  </a:cubicBezTo>
                  <a:close/>
                </a:path>
              </a:pathLst>
            </a:custGeom>
            <a:solidFill>
              <a:srgbClr val="25B1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4"/>
            <p:cNvSpPr>
              <a:spLocks/>
            </p:cNvSpPr>
            <p:nvPr/>
          </p:nvSpPr>
          <p:spPr bwMode="auto">
            <a:xfrm>
              <a:off x="7064375" y="4065588"/>
              <a:ext cx="241300" cy="177800"/>
            </a:xfrm>
            <a:custGeom>
              <a:avLst/>
              <a:gdLst>
                <a:gd name="T0" fmla="*/ 0 w 72"/>
                <a:gd name="T1" fmla="*/ 0 h 53"/>
                <a:gd name="T2" fmla="*/ 72 w 72"/>
                <a:gd name="T3" fmla="*/ 0 h 53"/>
                <a:gd name="T4" fmla="*/ 72 w 72"/>
                <a:gd name="T5" fmla="*/ 53 h 53"/>
                <a:gd name="T6" fmla="*/ 0 w 72"/>
                <a:gd name="T7" fmla="*/ 53 h 53"/>
                <a:gd name="T8" fmla="*/ 0 w 72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53">
                  <a:moveTo>
                    <a:pt x="0" y="0"/>
                  </a:moveTo>
                  <a:cubicBezTo>
                    <a:pt x="24" y="0"/>
                    <a:pt x="48" y="0"/>
                    <a:pt x="72" y="0"/>
                  </a:cubicBezTo>
                  <a:cubicBezTo>
                    <a:pt x="72" y="18"/>
                    <a:pt x="72" y="35"/>
                    <a:pt x="72" y="53"/>
                  </a:cubicBezTo>
                  <a:cubicBezTo>
                    <a:pt x="48" y="53"/>
                    <a:pt x="24" y="53"/>
                    <a:pt x="0" y="53"/>
                  </a:cubicBezTo>
                  <a:cubicBezTo>
                    <a:pt x="0" y="35"/>
                    <a:pt x="0" y="18"/>
                    <a:pt x="0" y="0"/>
                  </a:cubicBezTo>
                  <a:close/>
                </a:path>
              </a:pathLst>
            </a:custGeom>
            <a:solidFill>
              <a:srgbClr val="25B1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7399338" y="4065588"/>
              <a:ext cx="242888" cy="177800"/>
            </a:xfrm>
            <a:custGeom>
              <a:avLst/>
              <a:gdLst>
                <a:gd name="T0" fmla="*/ 0 w 72"/>
                <a:gd name="T1" fmla="*/ 0 h 53"/>
                <a:gd name="T2" fmla="*/ 72 w 72"/>
                <a:gd name="T3" fmla="*/ 0 h 53"/>
                <a:gd name="T4" fmla="*/ 72 w 72"/>
                <a:gd name="T5" fmla="*/ 53 h 53"/>
                <a:gd name="T6" fmla="*/ 0 w 72"/>
                <a:gd name="T7" fmla="*/ 53 h 53"/>
                <a:gd name="T8" fmla="*/ 0 w 72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53">
                  <a:moveTo>
                    <a:pt x="0" y="0"/>
                  </a:moveTo>
                  <a:cubicBezTo>
                    <a:pt x="24" y="0"/>
                    <a:pt x="48" y="0"/>
                    <a:pt x="72" y="0"/>
                  </a:cubicBezTo>
                  <a:cubicBezTo>
                    <a:pt x="72" y="18"/>
                    <a:pt x="72" y="35"/>
                    <a:pt x="72" y="53"/>
                  </a:cubicBezTo>
                  <a:cubicBezTo>
                    <a:pt x="48" y="53"/>
                    <a:pt x="24" y="53"/>
                    <a:pt x="0" y="53"/>
                  </a:cubicBezTo>
                  <a:cubicBezTo>
                    <a:pt x="0" y="35"/>
                    <a:pt x="0" y="18"/>
                    <a:pt x="0" y="0"/>
                  </a:cubicBezTo>
                  <a:close/>
                </a:path>
              </a:pathLst>
            </a:custGeom>
            <a:solidFill>
              <a:srgbClr val="25B1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7735888" y="4065588"/>
              <a:ext cx="244475" cy="177800"/>
            </a:xfrm>
            <a:custGeom>
              <a:avLst/>
              <a:gdLst>
                <a:gd name="T0" fmla="*/ 0 w 73"/>
                <a:gd name="T1" fmla="*/ 0 h 53"/>
                <a:gd name="T2" fmla="*/ 73 w 73"/>
                <a:gd name="T3" fmla="*/ 0 h 53"/>
                <a:gd name="T4" fmla="*/ 73 w 73"/>
                <a:gd name="T5" fmla="*/ 53 h 53"/>
                <a:gd name="T6" fmla="*/ 0 w 73"/>
                <a:gd name="T7" fmla="*/ 53 h 53"/>
                <a:gd name="T8" fmla="*/ 0 w 73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53">
                  <a:moveTo>
                    <a:pt x="0" y="0"/>
                  </a:moveTo>
                  <a:cubicBezTo>
                    <a:pt x="24" y="0"/>
                    <a:pt x="48" y="0"/>
                    <a:pt x="73" y="0"/>
                  </a:cubicBezTo>
                  <a:cubicBezTo>
                    <a:pt x="73" y="18"/>
                    <a:pt x="73" y="35"/>
                    <a:pt x="73" y="53"/>
                  </a:cubicBezTo>
                  <a:cubicBezTo>
                    <a:pt x="48" y="53"/>
                    <a:pt x="24" y="53"/>
                    <a:pt x="0" y="53"/>
                  </a:cubicBezTo>
                  <a:cubicBezTo>
                    <a:pt x="0" y="35"/>
                    <a:pt x="0" y="18"/>
                    <a:pt x="0" y="0"/>
                  </a:cubicBezTo>
                  <a:close/>
                </a:path>
              </a:pathLst>
            </a:custGeom>
            <a:solidFill>
              <a:srgbClr val="25B1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7"/>
            <p:cNvSpPr>
              <a:spLocks/>
            </p:cNvSpPr>
            <p:nvPr/>
          </p:nvSpPr>
          <p:spPr bwMode="auto">
            <a:xfrm>
              <a:off x="8070850" y="4065588"/>
              <a:ext cx="246063" cy="177800"/>
            </a:xfrm>
            <a:custGeom>
              <a:avLst/>
              <a:gdLst>
                <a:gd name="T0" fmla="*/ 0 w 155"/>
                <a:gd name="T1" fmla="*/ 0 h 112"/>
                <a:gd name="T2" fmla="*/ 155 w 155"/>
                <a:gd name="T3" fmla="*/ 0 h 112"/>
                <a:gd name="T4" fmla="*/ 155 w 155"/>
                <a:gd name="T5" fmla="*/ 112 h 112"/>
                <a:gd name="T6" fmla="*/ 0 w 155"/>
                <a:gd name="T7" fmla="*/ 112 h 112"/>
                <a:gd name="T8" fmla="*/ 0 w 155"/>
                <a:gd name="T9" fmla="*/ 0 h 112"/>
                <a:gd name="T10" fmla="*/ 0 w 155"/>
                <a:gd name="T11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12">
                  <a:moveTo>
                    <a:pt x="0" y="0"/>
                  </a:moveTo>
                  <a:lnTo>
                    <a:pt x="155" y="0"/>
                  </a:lnTo>
                  <a:lnTo>
                    <a:pt x="155" y="112"/>
                  </a:lnTo>
                  <a:lnTo>
                    <a:pt x="0" y="1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1E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248555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-10889" y="-11782"/>
            <a:ext cx="9154889" cy="4524315"/>
          </a:xfrm>
          <a:prstGeom prst="rect">
            <a:avLst/>
          </a:prstGeom>
          <a:solidFill>
            <a:srgbClr val="A41C24"/>
          </a:solidFill>
        </p:spPr>
        <p:txBody>
          <a:bodyPr wrap="square">
            <a:spAutoFit/>
          </a:bodyPr>
          <a:lstStyle/>
          <a:p>
            <a:pPr algn="dist"/>
            <a:r>
              <a:rPr lang="zh-CN" altLang="zh-CN" sz="9600" b="1" dirty="0" smtClean="0">
                <a:solidFill>
                  <a:srgbClr val="F6F0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装</a:t>
            </a:r>
            <a:r>
              <a:rPr lang="zh-CN" altLang="zh-CN" sz="9600" b="1" dirty="0">
                <a:solidFill>
                  <a:srgbClr val="F6F0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一个提醒</a:t>
            </a:r>
            <a:r>
              <a:rPr lang="zh-CN" altLang="zh-CN" sz="9600" b="1" dirty="0" smtClean="0">
                <a:solidFill>
                  <a:srgbClr val="F6F0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</a:t>
            </a:r>
            <a:r>
              <a:rPr lang="en-US" altLang="zh-CN" sz="9600" b="1" dirty="0" smtClean="0">
                <a:solidFill>
                  <a:srgbClr val="F6F0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9600" b="1" dirty="0" smtClean="0">
                <a:solidFill>
                  <a:srgbClr val="F6F0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zh-CN" sz="9600" b="1" dirty="0">
                <a:solidFill>
                  <a:srgbClr val="F6F0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句</a:t>
            </a:r>
            <a:r>
              <a:rPr lang="zh-CN" altLang="zh-CN" sz="9600" b="1" dirty="0" smtClean="0">
                <a:solidFill>
                  <a:srgbClr val="F6F0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俗话好</a:t>
            </a:r>
            <a:r>
              <a:rPr lang="zh-CN" altLang="zh-CN" sz="9600" b="1" dirty="0">
                <a:solidFill>
                  <a:srgbClr val="F6F0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记性不如烂</a:t>
            </a:r>
            <a:r>
              <a:rPr lang="zh-CN" altLang="zh-CN" sz="9600" b="1" dirty="0" smtClean="0">
                <a:solidFill>
                  <a:srgbClr val="F6F0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笔头</a:t>
            </a:r>
            <a:r>
              <a:rPr lang="zh-CN" altLang="en-US" sz="9600" b="1" dirty="0" smtClean="0">
                <a:solidFill>
                  <a:srgbClr val="F6F0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装</a:t>
            </a:r>
            <a:endParaRPr lang="zh-CN" altLang="zh-CN" sz="9600" b="1" dirty="0">
              <a:solidFill>
                <a:srgbClr val="F6F0D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489862" y="622301"/>
            <a:ext cx="6153386" cy="4514850"/>
            <a:chOff x="1762125" y="860425"/>
            <a:chExt cx="5776913" cy="4238625"/>
          </a:xfrm>
        </p:grpSpPr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7346950" y="1073150"/>
              <a:ext cx="192088" cy="557212"/>
            </a:xfrm>
            <a:prstGeom prst="rect">
              <a:avLst/>
            </a:prstGeom>
            <a:solidFill>
              <a:srgbClr val="619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4651375" y="1630363"/>
              <a:ext cx="2887663" cy="3468687"/>
            </a:xfrm>
            <a:custGeom>
              <a:avLst/>
              <a:gdLst>
                <a:gd name="T0" fmla="*/ 1359 w 1456"/>
                <a:gd name="T1" fmla="*/ 1360 h 1748"/>
                <a:gd name="T2" fmla="*/ 388 w 1456"/>
                <a:gd name="T3" fmla="*/ 1360 h 1748"/>
                <a:gd name="T4" fmla="*/ 0 w 1456"/>
                <a:gd name="T5" fmla="*/ 1748 h 1748"/>
                <a:gd name="T6" fmla="*/ 97 w 1456"/>
                <a:gd name="T7" fmla="*/ 1748 h 1748"/>
                <a:gd name="T8" fmla="*/ 388 w 1456"/>
                <a:gd name="T9" fmla="*/ 1457 h 1748"/>
                <a:gd name="T10" fmla="*/ 1359 w 1456"/>
                <a:gd name="T11" fmla="*/ 1457 h 1748"/>
                <a:gd name="T12" fmla="*/ 1456 w 1456"/>
                <a:gd name="T13" fmla="*/ 1457 h 1748"/>
                <a:gd name="T14" fmla="*/ 1456 w 1456"/>
                <a:gd name="T15" fmla="*/ 1360 h 1748"/>
                <a:gd name="T16" fmla="*/ 1456 w 1456"/>
                <a:gd name="T17" fmla="*/ 0 h 1748"/>
                <a:gd name="T18" fmla="*/ 1359 w 1456"/>
                <a:gd name="T19" fmla="*/ 0 h 1748"/>
                <a:gd name="T20" fmla="*/ 1359 w 1456"/>
                <a:gd name="T21" fmla="*/ 1360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56" h="1748">
                  <a:moveTo>
                    <a:pt x="1359" y="1360"/>
                  </a:moveTo>
                  <a:cubicBezTo>
                    <a:pt x="388" y="1360"/>
                    <a:pt x="388" y="1360"/>
                    <a:pt x="388" y="1360"/>
                  </a:cubicBezTo>
                  <a:cubicBezTo>
                    <a:pt x="174" y="1360"/>
                    <a:pt x="0" y="1534"/>
                    <a:pt x="0" y="1748"/>
                  </a:cubicBezTo>
                  <a:cubicBezTo>
                    <a:pt x="97" y="1748"/>
                    <a:pt x="97" y="1748"/>
                    <a:pt x="97" y="1748"/>
                  </a:cubicBezTo>
                  <a:cubicBezTo>
                    <a:pt x="97" y="1588"/>
                    <a:pt x="228" y="1457"/>
                    <a:pt x="388" y="1457"/>
                  </a:cubicBezTo>
                  <a:cubicBezTo>
                    <a:pt x="1359" y="1457"/>
                    <a:pt x="1359" y="1457"/>
                    <a:pt x="1359" y="1457"/>
                  </a:cubicBezTo>
                  <a:cubicBezTo>
                    <a:pt x="1456" y="1457"/>
                    <a:pt x="1456" y="1457"/>
                    <a:pt x="1456" y="1457"/>
                  </a:cubicBezTo>
                  <a:cubicBezTo>
                    <a:pt x="1456" y="1360"/>
                    <a:pt x="1456" y="1360"/>
                    <a:pt x="1456" y="1360"/>
                  </a:cubicBezTo>
                  <a:cubicBezTo>
                    <a:pt x="1456" y="0"/>
                    <a:pt x="1456" y="0"/>
                    <a:pt x="1456" y="0"/>
                  </a:cubicBezTo>
                  <a:cubicBezTo>
                    <a:pt x="1359" y="0"/>
                    <a:pt x="1359" y="0"/>
                    <a:pt x="1359" y="0"/>
                  </a:cubicBezTo>
                  <a:lnTo>
                    <a:pt x="1359" y="1360"/>
                  </a:lnTo>
                  <a:close/>
                </a:path>
              </a:pathLst>
            </a:custGeom>
            <a:solidFill>
              <a:srgbClr val="619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1762125" y="1073150"/>
              <a:ext cx="192088" cy="557212"/>
            </a:xfrm>
            <a:prstGeom prst="rect">
              <a:avLst/>
            </a:prstGeom>
            <a:solidFill>
              <a:srgbClr val="619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1762125" y="1630363"/>
              <a:ext cx="2889250" cy="3468687"/>
            </a:xfrm>
            <a:custGeom>
              <a:avLst/>
              <a:gdLst>
                <a:gd name="T0" fmla="*/ 1068 w 1457"/>
                <a:gd name="T1" fmla="*/ 1360 h 1748"/>
                <a:gd name="T2" fmla="*/ 97 w 1457"/>
                <a:gd name="T3" fmla="*/ 1360 h 1748"/>
                <a:gd name="T4" fmla="*/ 97 w 1457"/>
                <a:gd name="T5" fmla="*/ 0 h 1748"/>
                <a:gd name="T6" fmla="*/ 0 w 1457"/>
                <a:gd name="T7" fmla="*/ 0 h 1748"/>
                <a:gd name="T8" fmla="*/ 0 w 1457"/>
                <a:gd name="T9" fmla="*/ 1360 h 1748"/>
                <a:gd name="T10" fmla="*/ 0 w 1457"/>
                <a:gd name="T11" fmla="*/ 1457 h 1748"/>
                <a:gd name="T12" fmla="*/ 97 w 1457"/>
                <a:gd name="T13" fmla="*/ 1457 h 1748"/>
                <a:gd name="T14" fmla="*/ 1068 w 1457"/>
                <a:gd name="T15" fmla="*/ 1457 h 1748"/>
                <a:gd name="T16" fmla="*/ 1360 w 1457"/>
                <a:gd name="T17" fmla="*/ 1748 h 1748"/>
                <a:gd name="T18" fmla="*/ 1457 w 1457"/>
                <a:gd name="T19" fmla="*/ 1748 h 1748"/>
                <a:gd name="T20" fmla="*/ 1068 w 1457"/>
                <a:gd name="T21" fmla="*/ 1360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57" h="1748">
                  <a:moveTo>
                    <a:pt x="1068" y="1360"/>
                  </a:moveTo>
                  <a:cubicBezTo>
                    <a:pt x="97" y="1360"/>
                    <a:pt x="97" y="1360"/>
                    <a:pt x="97" y="136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60"/>
                    <a:pt x="0" y="1360"/>
                    <a:pt x="0" y="1360"/>
                  </a:cubicBezTo>
                  <a:cubicBezTo>
                    <a:pt x="0" y="1457"/>
                    <a:pt x="0" y="1457"/>
                    <a:pt x="0" y="1457"/>
                  </a:cubicBezTo>
                  <a:cubicBezTo>
                    <a:pt x="97" y="1457"/>
                    <a:pt x="97" y="1457"/>
                    <a:pt x="97" y="1457"/>
                  </a:cubicBezTo>
                  <a:cubicBezTo>
                    <a:pt x="1068" y="1457"/>
                    <a:pt x="1068" y="1457"/>
                    <a:pt x="1068" y="1457"/>
                  </a:cubicBezTo>
                  <a:cubicBezTo>
                    <a:pt x="1229" y="1457"/>
                    <a:pt x="1360" y="1588"/>
                    <a:pt x="1360" y="1748"/>
                  </a:cubicBezTo>
                  <a:cubicBezTo>
                    <a:pt x="1457" y="1748"/>
                    <a:pt x="1457" y="1748"/>
                    <a:pt x="1457" y="1748"/>
                  </a:cubicBezTo>
                  <a:cubicBezTo>
                    <a:pt x="1457" y="1534"/>
                    <a:pt x="1283" y="1360"/>
                    <a:pt x="1068" y="1360"/>
                  </a:cubicBezTo>
                  <a:close/>
                </a:path>
              </a:pathLst>
            </a:custGeom>
            <a:solidFill>
              <a:srgbClr val="619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1954213" y="860425"/>
              <a:ext cx="2697163" cy="4238625"/>
            </a:xfrm>
            <a:custGeom>
              <a:avLst/>
              <a:gdLst>
                <a:gd name="T0" fmla="*/ 971 w 1360"/>
                <a:gd name="T1" fmla="*/ 0 h 2136"/>
                <a:gd name="T2" fmla="*/ 0 w 1360"/>
                <a:gd name="T3" fmla="*/ 0 h 2136"/>
                <a:gd name="T4" fmla="*/ 0 w 1360"/>
                <a:gd name="T5" fmla="*/ 1748 h 2136"/>
                <a:gd name="T6" fmla="*/ 971 w 1360"/>
                <a:gd name="T7" fmla="*/ 1748 h 2136"/>
                <a:gd name="T8" fmla="*/ 1360 w 1360"/>
                <a:gd name="T9" fmla="*/ 2136 h 2136"/>
                <a:gd name="T10" fmla="*/ 1360 w 1360"/>
                <a:gd name="T11" fmla="*/ 388 h 2136"/>
                <a:gd name="T12" fmla="*/ 971 w 1360"/>
                <a:gd name="T13" fmla="*/ 0 h 2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0" h="2136">
                  <a:moveTo>
                    <a:pt x="97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748"/>
                    <a:pt x="0" y="1748"/>
                    <a:pt x="0" y="1748"/>
                  </a:cubicBezTo>
                  <a:cubicBezTo>
                    <a:pt x="971" y="1748"/>
                    <a:pt x="971" y="1748"/>
                    <a:pt x="971" y="1748"/>
                  </a:cubicBezTo>
                  <a:cubicBezTo>
                    <a:pt x="1186" y="1748"/>
                    <a:pt x="1360" y="1922"/>
                    <a:pt x="1360" y="2136"/>
                  </a:cubicBezTo>
                  <a:cubicBezTo>
                    <a:pt x="1360" y="388"/>
                    <a:pt x="1360" y="388"/>
                    <a:pt x="1360" y="388"/>
                  </a:cubicBezTo>
                  <a:cubicBezTo>
                    <a:pt x="1360" y="174"/>
                    <a:pt x="1186" y="0"/>
                    <a:pt x="971" y="0"/>
                  </a:cubicBezTo>
                  <a:close/>
                </a:path>
              </a:pathLst>
            </a:custGeom>
            <a:solidFill>
              <a:srgbClr val="DED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2230438" y="3856038"/>
              <a:ext cx="2139950" cy="404812"/>
            </a:xfrm>
            <a:custGeom>
              <a:avLst/>
              <a:gdLst>
                <a:gd name="T0" fmla="*/ 817 w 1079"/>
                <a:gd name="T1" fmla="*/ 0 h 204"/>
                <a:gd name="T2" fmla="*/ 0 w 1079"/>
                <a:gd name="T3" fmla="*/ 0 h 204"/>
                <a:gd name="T4" fmla="*/ 0 w 1079"/>
                <a:gd name="T5" fmla="*/ 84 h 204"/>
                <a:gd name="T6" fmla="*/ 817 w 1079"/>
                <a:gd name="T7" fmla="*/ 84 h 204"/>
                <a:gd name="T8" fmla="*/ 1079 w 1079"/>
                <a:gd name="T9" fmla="*/ 204 h 204"/>
                <a:gd name="T10" fmla="*/ 1079 w 1079"/>
                <a:gd name="T11" fmla="*/ 123 h 204"/>
                <a:gd name="T12" fmla="*/ 817 w 1079"/>
                <a:gd name="T13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9" h="204">
                  <a:moveTo>
                    <a:pt x="8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817" y="84"/>
                    <a:pt x="817" y="84"/>
                    <a:pt x="817" y="84"/>
                  </a:cubicBezTo>
                  <a:cubicBezTo>
                    <a:pt x="969" y="84"/>
                    <a:pt x="1062" y="173"/>
                    <a:pt x="1079" y="204"/>
                  </a:cubicBezTo>
                  <a:cubicBezTo>
                    <a:pt x="1079" y="190"/>
                    <a:pt x="1079" y="131"/>
                    <a:pt x="1079" y="123"/>
                  </a:cubicBezTo>
                  <a:cubicBezTo>
                    <a:pt x="1050" y="93"/>
                    <a:pt x="987" y="0"/>
                    <a:pt x="817" y="0"/>
                  </a:cubicBez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4651375" y="860425"/>
              <a:ext cx="2695575" cy="4238625"/>
            </a:xfrm>
            <a:custGeom>
              <a:avLst/>
              <a:gdLst>
                <a:gd name="T0" fmla="*/ 388 w 1359"/>
                <a:gd name="T1" fmla="*/ 0 h 2136"/>
                <a:gd name="T2" fmla="*/ 0 w 1359"/>
                <a:gd name="T3" fmla="*/ 388 h 2136"/>
                <a:gd name="T4" fmla="*/ 0 w 1359"/>
                <a:gd name="T5" fmla="*/ 2136 h 2136"/>
                <a:gd name="T6" fmla="*/ 388 w 1359"/>
                <a:gd name="T7" fmla="*/ 1748 h 2136"/>
                <a:gd name="T8" fmla="*/ 1359 w 1359"/>
                <a:gd name="T9" fmla="*/ 1748 h 2136"/>
                <a:gd name="T10" fmla="*/ 1359 w 1359"/>
                <a:gd name="T11" fmla="*/ 0 h 2136"/>
                <a:gd name="T12" fmla="*/ 388 w 1359"/>
                <a:gd name="T13" fmla="*/ 0 h 2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9" h="2136">
                  <a:moveTo>
                    <a:pt x="388" y="0"/>
                  </a:moveTo>
                  <a:cubicBezTo>
                    <a:pt x="174" y="0"/>
                    <a:pt x="0" y="174"/>
                    <a:pt x="0" y="388"/>
                  </a:cubicBezTo>
                  <a:cubicBezTo>
                    <a:pt x="0" y="2136"/>
                    <a:pt x="0" y="2136"/>
                    <a:pt x="0" y="2136"/>
                  </a:cubicBezTo>
                  <a:cubicBezTo>
                    <a:pt x="0" y="1922"/>
                    <a:pt x="174" y="1748"/>
                    <a:pt x="388" y="1748"/>
                  </a:cubicBezTo>
                  <a:cubicBezTo>
                    <a:pt x="1359" y="1748"/>
                    <a:pt x="1359" y="1748"/>
                    <a:pt x="1359" y="1748"/>
                  </a:cubicBezTo>
                  <a:cubicBezTo>
                    <a:pt x="1359" y="0"/>
                    <a:pt x="1359" y="0"/>
                    <a:pt x="1359" y="0"/>
                  </a:cubicBezTo>
                  <a:lnTo>
                    <a:pt x="388" y="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4935538" y="1544638"/>
              <a:ext cx="2139950" cy="1539875"/>
            </a:xfrm>
            <a:custGeom>
              <a:avLst/>
              <a:gdLst>
                <a:gd name="T0" fmla="*/ 262 w 1079"/>
                <a:gd name="T1" fmla="*/ 0 h 776"/>
                <a:gd name="T2" fmla="*/ 1079 w 1079"/>
                <a:gd name="T3" fmla="*/ 0 h 776"/>
                <a:gd name="T4" fmla="*/ 1079 w 1079"/>
                <a:gd name="T5" fmla="*/ 656 h 776"/>
                <a:gd name="T6" fmla="*/ 262 w 1079"/>
                <a:gd name="T7" fmla="*/ 656 h 776"/>
                <a:gd name="T8" fmla="*/ 1 w 1079"/>
                <a:gd name="T9" fmla="*/ 776 h 776"/>
                <a:gd name="T10" fmla="*/ 0 w 1079"/>
                <a:gd name="T11" fmla="*/ 147 h 776"/>
                <a:gd name="T12" fmla="*/ 262 w 1079"/>
                <a:gd name="T13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9" h="776">
                  <a:moveTo>
                    <a:pt x="262" y="0"/>
                  </a:moveTo>
                  <a:cubicBezTo>
                    <a:pt x="1079" y="0"/>
                    <a:pt x="1079" y="0"/>
                    <a:pt x="1079" y="0"/>
                  </a:cubicBezTo>
                  <a:cubicBezTo>
                    <a:pt x="1079" y="656"/>
                    <a:pt x="1079" y="656"/>
                    <a:pt x="1079" y="656"/>
                  </a:cubicBezTo>
                  <a:cubicBezTo>
                    <a:pt x="262" y="656"/>
                    <a:pt x="262" y="656"/>
                    <a:pt x="262" y="656"/>
                  </a:cubicBezTo>
                  <a:cubicBezTo>
                    <a:pt x="110" y="656"/>
                    <a:pt x="18" y="745"/>
                    <a:pt x="1" y="776"/>
                  </a:cubicBezTo>
                  <a:cubicBezTo>
                    <a:pt x="1" y="762"/>
                    <a:pt x="0" y="155"/>
                    <a:pt x="0" y="147"/>
                  </a:cubicBezTo>
                  <a:cubicBezTo>
                    <a:pt x="26" y="89"/>
                    <a:pt x="92" y="0"/>
                    <a:pt x="262" y="0"/>
                  </a:cubicBezTo>
                  <a:close/>
                </a:path>
              </a:pathLst>
            </a:custGeom>
            <a:solidFill>
              <a:srgbClr val="DED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4935538" y="3057525"/>
              <a:ext cx="2139950" cy="406400"/>
            </a:xfrm>
            <a:custGeom>
              <a:avLst/>
              <a:gdLst>
                <a:gd name="T0" fmla="*/ 262 w 1079"/>
                <a:gd name="T1" fmla="*/ 0 h 205"/>
                <a:gd name="T2" fmla="*/ 1079 w 1079"/>
                <a:gd name="T3" fmla="*/ 0 h 205"/>
                <a:gd name="T4" fmla="*/ 1079 w 1079"/>
                <a:gd name="T5" fmla="*/ 84 h 205"/>
                <a:gd name="T6" fmla="*/ 262 w 1079"/>
                <a:gd name="T7" fmla="*/ 84 h 205"/>
                <a:gd name="T8" fmla="*/ 1 w 1079"/>
                <a:gd name="T9" fmla="*/ 205 h 205"/>
                <a:gd name="T10" fmla="*/ 0 w 1079"/>
                <a:gd name="T11" fmla="*/ 123 h 205"/>
                <a:gd name="T12" fmla="*/ 262 w 1079"/>
                <a:gd name="T13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9" h="205">
                  <a:moveTo>
                    <a:pt x="262" y="0"/>
                  </a:moveTo>
                  <a:cubicBezTo>
                    <a:pt x="1079" y="0"/>
                    <a:pt x="1079" y="0"/>
                    <a:pt x="1079" y="0"/>
                  </a:cubicBezTo>
                  <a:cubicBezTo>
                    <a:pt x="1079" y="84"/>
                    <a:pt x="1079" y="84"/>
                    <a:pt x="1079" y="84"/>
                  </a:cubicBezTo>
                  <a:cubicBezTo>
                    <a:pt x="262" y="84"/>
                    <a:pt x="262" y="84"/>
                    <a:pt x="262" y="84"/>
                  </a:cubicBezTo>
                  <a:cubicBezTo>
                    <a:pt x="110" y="84"/>
                    <a:pt x="18" y="174"/>
                    <a:pt x="1" y="205"/>
                  </a:cubicBezTo>
                  <a:cubicBezTo>
                    <a:pt x="1" y="191"/>
                    <a:pt x="0" y="132"/>
                    <a:pt x="0" y="123"/>
                  </a:cubicBezTo>
                  <a:cubicBezTo>
                    <a:pt x="30" y="94"/>
                    <a:pt x="92" y="0"/>
                    <a:pt x="262" y="0"/>
                  </a:cubicBezTo>
                  <a:close/>
                </a:path>
              </a:pathLst>
            </a:custGeom>
            <a:solidFill>
              <a:srgbClr val="DED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2243931" y="3525838"/>
              <a:ext cx="2139950" cy="404812"/>
            </a:xfrm>
            <a:custGeom>
              <a:avLst/>
              <a:gdLst>
                <a:gd name="T0" fmla="*/ 817 w 1079"/>
                <a:gd name="T1" fmla="*/ 0 h 204"/>
                <a:gd name="T2" fmla="*/ 0 w 1079"/>
                <a:gd name="T3" fmla="*/ 0 h 204"/>
                <a:gd name="T4" fmla="*/ 0 w 1079"/>
                <a:gd name="T5" fmla="*/ 84 h 204"/>
                <a:gd name="T6" fmla="*/ 817 w 1079"/>
                <a:gd name="T7" fmla="*/ 84 h 204"/>
                <a:gd name="T8" fmla="*/ 1079 w 1079"/>
                <a:gd name="T9" fmla="*/ 204 h 204"/>
                <a:gd name="T10" fmla="*/ 1079 w 1079"/>
                <a:gd name="T11" fmla="*/ 123 h 204"/>
                <a:gd name="T12" fmla="*/ 817 w 1079"/>
                <a:gd name="T13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9" h="204">
                  <a:moveTo>
                    <a:pt x="8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817" y="84"/>
                    <a:pt x="817" y="84"/>
                    <a:pt x="817" y="84"/>
                  </a:cubicBezTo>
                  <a:cubicBezTo>
                    <a:pt x="969" y="84"/>
                    <a:pt x="1062" y="173"/>
                    <a:pt x="1079" y="204"/>
                  </a:cubicBezTo>
                  <a:cubicBezTo>
                    <a:pt x="1079" y="190"/>
                    <a:pt x="1079" y="131"/>
                    <a:pt x="1079" y="123"/>
                  </a:cubicBezTo>
                  <a:cubicBezTo>
                    <a:pt x="1050" y="93"/>
                    <a:pt x="987" y="0"/>
                    <a:pt x="817" y="0"/>
                  </a:cubicBez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2230438" y="3157538"/>
              <a:ext cx="2139950" cy="404812"/>
            </a:xfrm>
            <a:custGeom>
              <a:avLst/>
              <a:gdLst>
                <a:gd name="T0" fmla="*/ 817 w 1079"/>
                <a:gd name="T1" fmla="*/ 0 h 204"/>
                <a:gd name="T2" fmla="*/ 0 w 1079"/>
                <a:gd name="T3" fmla="*/ 0 h 204"/>
                <a:gd name="T4" fmla="*/ 0 w 1079"/>
                <a:gd name="T5" fmla="*/ 84 h 204"/>
                <a:gd name="T6" fmla="*/ 817 w 1079"/>
                <a:gd name="T7" fmla="*/ 84 h 204"/>
                <a:gd name="T8" fmla="*/ 1079 w 1079"/>
                <a:gd name="T9" fmla="*/ 204 h 204"/>
                <a:gd name="T10" fmla="*/ 1079 w 1079"/>
                <a:gd name="T11" fmla="*/ 123 h 204"/>
                <a:gd name="T12" fmla="*/ 817 w 1079"/>
                <a:gd name="T13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9" h="204">
                  <a:moveTo>
                    <a:pt x="8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817" y="84"/>
                    <a:pt x="817" y="84"/>
                    <a:pt x="817" y="84"/>
                  </a:cubicBezTo>
                  <a:cubicBezTo>
                    <a:pt x="969" y="84"/>
                    <a:pt x="1062" y="173"/>
                    <a:pt x="1079" y="204"/>
                  </a:cubicBezTo>
                  <a:cubicBezTo>
                    <a:pt x="1079" y="190"/>
                    <a:pt x="1079" y="131"/>
                    <a:pt x="1079" y="123"/>
                  </a:cubicBezTo>
                  <a:cubicBezTo>
                    <a:pt x="1050" y="93"/>
                    <a:pt x="987" y="0"/>
                    <a:pt x="817" y="0"/>
                  </a:cubicBez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2230438" y="2789238"/>
              <a:ext cx="2139950" cy="404812"/>
            </a:xfrm>
            <a:custGeom>
              <a:avLst/>
              <a:gdLst>
                <a:gd name="T0" fmla="*/ 817 w 1079"/>
                <a:gd name="T1" fmla="*/ 0 h 204"/>
                <a:gd name="T2" fmla="*/ 0 w 1079"/>
                <a:gd name="T3" fmla="*/ 0 h 204"/>
                <a:gd name="T4" fmla="*/ 0 w 1079"/>
                <a:gd name="T5" fmla="*/ 84 h 204"/>
                <a:gd name="T6" fmla="*/ 817 w 1079"/>
                <a:gd name="T7" fmla="*/ 84 h 204"/>
                <a:gd name="T8" fmla="*/ 1079 w 1079"/>
                <a:gd name="T9" fmla="*/ 204 h 204"/>
                <a:gd name="T10" fmla="*/ 1079 w 1079"/>
                <a:gd name="T11" fmla="*/ 123 h 204"/>
                <a:gd name="T12" fmla="*/ 817 w 1079"/>
                <a:gd name="T13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9" h="204">
                  <a:moveTo>
                    <a:pt x="8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817" y="84"/>
                    <a:pt x="817" y="84"/>
                    <a:pt x="817" y="84"/>
                  </a:cubicBezTo>
                  <a:cubicBezTo>
                    <a:pt x="969" y="84"/>
                    <a:pt x="1062" y="173"/>
                    <a:pt x="1079" y="204"/>
                  </a:cubicBezTo>
                  <a:cubicBezTo>
                    <a:pt x="1079" y="190"/>
                    <a:pt x="1079" y="131"/>
                    <a:pt x="1079" y="123"/>
                  </a:cubicBezTo>
                  <a:cubicBezTo>
                    <a:pt x="1050" y="93"/>
                    <a:pt x="987" y="0"/>
                    <a:pt x="817" y="0"/>
                  </a:cubicBez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4945031" y="2245474"/>
            <a:ext cx="2108262" cy="310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spcAft>
                <a:spcPts val="0"/>
              </a:spcAft>
            </a:pPr>
            <a:r>
              <a:rPr lang="en-US" altLang="zh-CN" sz="1600" kern="0" dirty="0" smtClean="0">
                <a:solidFill>
                  <a:srgbClr val="222222"/>
                </a:solidFill>
                <a:latin typeface="微软雅黑" panose="020B0503020204020204" pitchFamily="34" charset="-122"/>
                <a:ea typeface="宋体" panose="02010600030101010101" pitchFamily="2" charset="-122"/>
                <a:cs typeface="宋体" panose="02010600030101010101" pitchFamily="2" charset="-122"/>
              </a:rPr>
              <a:t>Always </a:t>
            </a:r>
            <a:r>
              <a:rPr lang="en-US" altLang="zh-CN" sz="1600" kern="0" dirty="0">
                <a:solidFill>
                  <a:srgbClr val="222222"/>
                </a:solidFill>
                <a:latin typeface="微软雅黑" panose="020B0503020204020204" pitchFamily="34" charset="-122"/>
                <a:ea typeface="宋体" panose="02010600030101010101" pitchFamily="2" charset="-122"/>
                <a:cs typeface="宋体" panose="02010600030101010101" pitchFamily="2" charset="-122"/>
              </a:rPr>
              <a:t>take notes. </a:t>
            </a:r>
            <a:endParaRPr lang="zh-CN" altLang="zh-CN" sz="1600" kern="100" dirty="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16943" y="1586820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b="1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多做</a:t>
            </a:r>
            <a:r>
              <a:rPr lang="zh-CN" altLang="zh-CN" sz="4000" b="1" kern="0" dirty="0" smtClean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备注</a:t>
            </a:r>
            <a:endParaRPr lang="zh-CN" altLang="en-US" sz="4000" dirty="0"/>
          </a:p>
        </p:txBody>
      </p:sp>
      <p:sp>
        <p:nvSpPr>
          <p:cNvPr id="4" name="矩形 3"/>
          <p:cNvSpPr/>
          <p:nvPr/>
        </p:nvSpPr>
        <p:spPr>
          <a:xfrm>
            <a:off x="4823371" y="3508779"/>
            <a:ext cx="2286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Get a reminder app for everything. Do not trust your own brain for your memory</a:t>
            </a:r>
            <a:r>
              <a:rPr lang="zh-CN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32297" y="1213361"/>
            <a:ext cx="2411281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ts val="3100"/>
              </a:lnSpc>
            </a:pPr>
            <a:r>
              <a:rPr lang="zh-CN" altLang="zh-CN" sz="2400" b="1" dirty="0" smtClean="0">
                <a:solidFill>
                  <a:srgbClr val="A41C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装</a:t>
            </a:r>
            <a:r>
              <a:rPr lang="zh-CN" altLang="zh-CN" sz="2400" b="1" dirty="0">
                <a:solidFill>
                  <a:srgbClr val="A41C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一个提醒</a:t>
            </a:r>
            <a:r>
              <a:rPr lang="zh-CN" altLang="zh-CN" sz="2400" b="1" dirty="0" smtClean="0">
                <a:solidFill>
                  <a:srgbClr val="A41C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</a:t>
            </a:r>
            <a:r>
              <a:rPr lang="en-US" altLang="zh-CN" sz="2400" b="1" dirty="0" smtClean="0">
                <a:solidFill>
                  <a:srgbClr val="A41C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zh-CN" sz="2400" b="1" dirty="0" smtClean="0">
                <a:solidFill>
                  <a:srgbClr val="A41C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zh-CN" sz="2400" b="1" dirty="0">
                <a:solidFill>
                  <a:srgbClr val="A41C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句</a:t>
            </a:r>
            <a:r>
              <a:rPr lang="zh-CN" altLang="zh-CN" sz="2400" b="1" dirty="0" smtClean="0">
                <a:solidFill>
                  <a:srgbClr val="A41C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俗话好</a:t>
            </a:r>
            <a:r>
              <a:rPr lang="zh-CN" altLang="zh-CN" sz="2400" b="1" dirty="0">
                <a:solidFill>
                  <a:srgbClr val="A41C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记性不如烂</a:t>
            </a:r>
            <a:r>
              <a:rPr lang="zh-CN" altLang="zh-CN" sz="2400" b="1" dirty="0" smtClean="0">
                <a:solidFill>
                  <a:srgbClr val="A41C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笔头</a:t>
            </a:r>
            <a:endParaRPr lang="zh-CN" altLang="zh-CN" sz="2400" b="1" dirty="0">
              <a:solidFill>
                <a:srgbClr val="A41C2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20659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01031" y="725666"/>
            <a:ext cx="48729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8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在你进入（工作）状态</a:t>
            </a:r>
            <a:r>
              <a:rPr lang="zh-CN" altLang="zh-CN" sz="48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</a:t>
            </a:r>
            <a:endParaRPr lang="zh-CN" altLang="zh-CN" sz="48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41692" y="3916403"/>
            <a:ext cx="40808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Write down anything that distracts you- google searches, random thoughts, new ideas, whatever. The point is, if you write them down, they</a:t>
            </a:r>
            <a:r>
              <a:rPr lang="zh-CN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’</a:t>
            </a:r>
            <a:r>
              <a:rPr lang="en-US" altLang="zh-CN" sz="1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ll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stop bubbling up when you</a:t>
            </a:r>
            <a:r>
              <a:rPr lang="zh-CN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’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re in the zone. 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962329" y="3509249"/>
            <a:ext cx="40347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40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如果你把它们记下来，它们就不会在蹦来蹦去</a:t>
            </a:r>
            <a:r>
              <a:rPr lang="zh-CN" altLang="zh-CN" sz="1400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</a:t>
            </a:r>
            <a:endParaRPr lang="zh-CN" altLang="zh-CN" sz="1400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40029" y="2312194"/>
            <a:ext cx="468589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7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记下任何分散你注意力的东西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07504" y="633414"/>
            <a:ext cx="4637065" cy="3989386"/>
            <a:chOff x="4102100" y="862013"/>
            <a:chExt cx="4775200" cy="3951288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4102100" y="4441826"/>
              <a:ext cx="4775200" cy="371475"/>
            </a:xfrm>
            <a:custGeom>
              <a:avLst/>
              <a:gdLst>
                <a:gd name="T0" fmla="*/ 2397 w 2397"/>
                <a:gd name="T1" fmla="*/ 112 h 187"/>
                <a:gd name="T2" fmla="*/ 2319 w 2397"/>
                <a:gd name="T3" fmla="*/ 187 h 187"/>
                <a:gd name="T4" fmla="*/ 79 w 2397"/>
                <a:gd name="T5" fmla="*/ 187 h 187"/>
                <a:gd name="T6" fmla="*/ 0 w 2397"/>
                <a:gd name="T7" fmla="*/ 112 h 187"/>
                <a:gd name="T8" fmla="*/ 0 w 2397"/>
                <a:gd name="T9" fmla="*/ 75 h 187"/>
                <a:gd name="T10" fmla="*/ 79 w 2397"/>
                <a:gd name="T11" fmla="*/ 0 h 187"/>
                <a:gd name="T12" fmla="*/ 2319 w 2397"/>
                <a:gd name="T13" fmla="*/ 0 h 187"/>
                <a:gd name="T14" fmla="*/ 2397 w 2397"/>
                <a:gd name="T15" fmla="*/ 75 h 187"/>
                <a:gd name="T16" fmla="*/ 2397 w 2397"/>
                <a:gd name="T17" fmla="*/ 112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97" h="187">
                  <a:moveTo>
                    <a:pt x="2397" y="112"/>
                  </a:moveTo>
                  <a:cubicBezTo>
                    <a:pt x="2397" y="153"/>
                    <a:pt x="2362" y="187"/>
                    <a:pt x="2319" y="187"/>
                  </a:cubicBezTo>
                  <a:cubicBezTo>
                    <a:pt x="79" y="187"/>
                    <a:pt x="79" y="187"/>
                    <a:pt x="79" y="187"/>
                  </a:cubicBezTo>
                  <a:cubicBezTo>
                    <a:pt x="36" y="187"/>
                    <a:pt x="0" y="153"/>
                    <a:pt x="0" y="112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36" y="0"/>
                    <a:pt x="79" y="0"/>
                  </a:cubicBezTo>
                  <a:cubicBezTo>
                    <a:pt x="2319" y="0"/>
                    <a:pt x="2319" y="0"/>
                    <a:pt x="2319" y="0"/>
                  </a:cubicBezTo>
                  <a:cubicBezTo>
                    <a:pt x="2362" y="0"/>
                    <a:pt x="2397" y="33"/>
                    <a:pt x="2397" y="75"/>
                  </a:cubicBezTo>
                  <a:lnTo>
                    <a:pt x="2397" y="112"/>
                  </a:lnTo>
                  <a:close/>
                </a:path>
              </a:pathLst>
            </a:custGeom>
            <a:solidFill>
              <a:srgbClr val="5959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4502150" y="922338"/>
              <a:ext cx="1082675" cy="3516313"/>
            </a:xfrm>
            <a:custGeom>
              <a:avLst/>
              <a:gdLst>
                <a:gd name="T0" fmla="*/ 434 w 543"/>
                <a:gd name="T1" fmla="*/ 0 h 1765"/>
                <a:gd name="T2" fmla="*/ 108 w 543"/>
                <a:gd name="T3" fmla="*/ 0 h 1765"/>
                <a:gd name="T4" fmla="*/ 0 w 543"/>
                <a:gd name="T5" fmla="*/ 91 h 1765"/>
                <a:gd name="T6" fmla="*/ 0 w 543"/>
                <a:gd name="T7" fmla="*/ 1674 h 1765"/>
                <a:gd name="T8" fmla="*/ 108 w 543"/>
                <a:gd name="T9" fmla="*/ 1765 h 1765"/>
                <a:gd name="T10" fmla="*/ 434 w 543"/>
                <a:gd name="T11" fmla="*/ 1765 h 1765"/>
                <a:gd name="T12" fmla="*/ 543 w 543"/>
                <a:gd name="T13" fmla="*/ 1674 h 1765"/>
                <a:gd name="T14" fmla="*/ 543 w 543"/>
                <a:gd name="T15" fmla="*/ 91 h 1765"/>
                <a:gd name="T16" fmla="*/ 434 w 543"/>
                <a:gd name="T17" fmla="*/ 0 h 1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3" h="1765">
                  <a:moveTo>
                    <a:pt x="43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49" y="0"/>
                    <a:pt x="0" y="41"/>
                    <a:pt x="0" y="91"/>
                  </a:cubicBezTo>
                  <a:cubicBezTo>
                    <a:pt x="0" y="1674"/>
                    <a:pt x="0" y="1674"/>
                    <a:pt x="0" y="1674"/>
                  </a:cubicBezTo>
                  <a:cubicBezTo>
                    <a:pt x="0" y="1725"/>
                    <a:pt x="49" y="1765"/>
                    <a:pt x="108" y="1765"/>
                  </a:cubicBezTo>
                  <a:cubicBezTo>
                    <a:pt x="434" y="1765"/>
                    <a:pt x="434" y="1765"/>
                    <a:pt x="434" y="1765"/>
                  </a:cubicBezTo>
                  <a:cubicBezTo>
                    <a:pt x="494" y="1765"/>
                    <a:pt x="543" y="1725"/>
                    <a:pt x="543" y="1674"/>
                  </a:cubicBezTo>
                  <a:cubicBezTo>
                    <a:pt x="543" y="91"/>
                    <a:pt x="543" y="91"/>
                    <a:pt x="543" y="91"/>
                  </a:cubicBezTo>
                  <a:cubicBezTo>
                    <a:pt x="543" y="41"/>
                    <a:pt x="494" y="0"/>
                    <a:pt x="434" y="0"/>
                  </a:cubicBezTo>
                  <a:close/>
                </a:path>
              </a:pathLst>
            </a:custGeom>
            <a:solidFill>
              <a:srgbClr val="D7BD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4502150" y="922338"/>
              <a:ext cx="569913" cy="3516313"/>
            </a:xfrm>
            <a:custGeom>
              <a:avLst/>
              <a:gdLst>
                <a:gd name="T0" fmla="*/ 286 w 286"/>
                <a:gd name="T1" fmla="*/ 0 h 1765"/>
                <a:gd name="T2" fmla="*/ 108 w 286"/>
                <a:gd name="T3" fmla="*/ 0 h 1765"/>
                <a:gd name="T4" fmla="*/ 0 w 286"/>
                <a:gd name="T5" fmla="*/ 91 h 1765"/>
                <a:gd name="T6" fmla="*/ 0 w 286"/>
                <a:gd name="T7" fmla="*/ 1674 h 1765"/>
                <a:gd name="T8" fmla="*/ 108 w 286"/>
                <a:gd name="T9" fmla="*/ 1765 h 1765"/>
                <a:gd name="T10" fmla="*/ 286 w 286"/>
                <a:gd name="T11" fmla="*/ 1765 h 1765"/>
                <a:gd name="T12" fmla="*/ 286 w 286"/>
                <a:gd name="T13" fmla="*/ 0 h 1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6" h="1765">
                  <a:moveTo>
                    <a:pt x="286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49" y="0"/>
                    <a:pt x="0" y="41"/>
                    <a:pt x="0" y="91"/>
                  </a:cubicBezTo>
                  <a:cubicBezTo>
                    <a:pt x="0" y="1674"/>
                    <a:pt x="0" y="1674"/>
                    <a:pt x="0" y="1674"/>
                  </a:cubicBezTo>
                  <a:cubicBezTo>
                    <a:pt x="0" y="1725"/>
                    <a:pt x="49" y="1765"/>
                    <a:pt x="108" y="1765"/>
                  </a:cubicBezTo>
                  <a:cubicBezTo>
                    <a:pt x="286" y="1765"/>
                    <a:pt x="286" y="1765"/>
                    <a:pt x="286" y="1765"/>
                  </a:cubicBezTo>
                  <a:lnTo>
                    <a:pt x="286" y="0"/>
                  </a:lnTo>
                  <a:close/>
                </a:path>
              </a:pathLst>
            </a:custGeom>
            <a:solidFill>
              <a:srgbClr val="E6D6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5572125" y="922338"/>
              <a:ext cx="1082675" cy="3516313"/>
            </a:xfrm>
            <a:custGeom>
              <a:avLst/>
              <a:gdLst>
                <a:gd name="T0" fmla="*/ 434 w 543"/>
                <a:gd name="T1" fmla="*/ 0 h 1765"/>
                <a:gd name="T2" fmla="*/ 108 w 543"/>
                <a:gd name="T3" fmla="*/ 0 h 1765"/>
                <a:gd name="T4" fmla="*/ 0 w 543"/>
                <a:gd name="T5" fmla="*/ 91 h 1765"/>
                <a:gd name="T6" fmla="*/ 0 w 543"/>
                <a:gd name="T7" fmla="*/ 1674 h 1765"/>
                <a:gd name="T8" fmla="*/ 108 w 543"/>
                <a:gd name="T9" fmla="*/ 1765 h 1765"/>
                <a:gd name="T10" fmla="*/ 434 w 543"/>
                <a:gd name="T11" fmla="*/ 1765 h 1765"/>
                <a:gd name="T12" fmla="*/ 543 w 543"/>
                <a:gd name="T13" fmla="*/ 1674 h 1765"/>
                <a:gd name="T14" fmla="*/ 543 w 543"/>
                <a:gd name="T15" fmla="*/ 91 h 1765"/>
                <a:gd name="T16" fmla="*/ 434 w 543"/>
                <a:gd name="T17" fmla="*/ 0 h 1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3" h="1765">
                  <a:moveTo>
                    <a:pt x="43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49" y="0"/>
                    <a:pt x="0" y="41"/>
                    <a:pt x="0" y="91"/>
                  </a:cubicBezTo>
                  <a:cubicBezTo>
                    <a:pt x="0" y="1674"/>
                    <a:pt x="0" y="1674"/>
                    <a:pt x="0" y="1674"/>
                  </a:cubicBezTo>
                  <a:cubicBezTo>
                    <a:pt x="0" y="1725"/>
                    <a:pt x="49" y="1765"/>
                    <a:pt x="108" y="1765"/>
                  </a:cubicBezTo>
                  <a:cubicBezTo>
                    <a:pt x="434" y="1765"/>
                    <a:pt x="434" y="1765"/>
                    <a:pt x="434" y="1765"/>
                  </a:cubicBezTo>
                  <a:cubicBezTo>
                    <a:pt x="494" y="1765"/>
                    <a:pt x="543" y="1725"/>
                    <a:pt x="543" y="1674"/>
                  </a:cubicBezTo>
                  <a:cubicBezTo>
                    <a:pt x="543" y="91"/>
                    <a:pt x="543" y="91"/>
                    <a:pt x="543" y="91"/>
                  </a:cubicBezTo>
                  <a:cubicBezTo>
                    <a:pt x="543" y="41"/>
                    <a:pt x="494" y="0"/>
                    <a:pt x="434" y="0"/>
                  </a:cubicBezTo>
                  <a:close/>
                </a:path>
              </a:pathLst>
            </a:custGeom>
            <a:solidFill>
              <a:srgbClr val="A41C2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5572125" y="922338"/>
              <a:ext cx="569913" cy="3516313"/>
            </a:xfrm>
            <a:custGeom>
              <a:avLst/>
              <a:gdLst>
                <a:gd name="T0" fmla="*/ 286 w 286"/>
                <a:gd name="T1" fmla="*/ 0 h 1765"/>
                <a:gd name="T2" fmla="*/ 108 w 286"/>
                <a:gd name="T3" fmla="*/ 0 h 1765"/>
                <a:gd name="T4" fmla="*/ 0 w 286"/>
                <a:gd name="T5" fmla="*/ 91 h 1765"/>
                <a:gd name="T6" fmla="*/ 0 w 286"/>
                <a:gd name="T7" fmla="*/ 1674 h 1765"/>
                <a:gd name="T8" fmla="*/ 108 w 286"/>
                <a:gd name="T9" fmla="*/ 1765 h 1765"/>
                <a:gd name="T10" fmla="*/ 286 w 286"/>
                <a:gd name="T11" fmla="*/ 1765 h 1765"/>
                <a:gd name="T12" fmla="*/ 286 w 286"/>
                <a:gd name="T13" fmla="*/ 0 h 1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6" h="1765">
                  <a:moveTo>
                    <a:pt x="286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49" y="0"/>
                    <a:pt x="0" y="41"/>
                    <a:pt x="0" y="91"/>
                  </a:cubicBezTo>
                  <a:cubicBezTo>
                    <a:pt x="0" y="1674"/>
                    <a:pt x="0" y="1674"/>
                    <a:pt x="0" y="1674"/>
                  </a:cubicBezTo>
                  <a:cubicBezTo>
                    <a:pt x="0" y="1725"/>
                    <a:pt x="49" y="1765"/>
                    <a:pt x="108" y="1765"/>
                  </a:cubicBezTo>
                  <a:cubicBezTo>
                    <a:pt x="286" y="1765"/>
                    <a:pt x="286" y="1765"/>
                    <a:pt x="286" y="1765"/>
                  </a:cubicBezTo>
                  <a:lnTo>
                    <a:pt x="286" y="0"/>
                  </a:lnTo>
                  <a:close/>
                </a:path>
              </a:pathLst>
            </a:custGeom>
            <a:solidFill>
              <a:srgbClr val="E4626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6634163" y="862013"/>
              <a:ext cx="2195513" cy="3608388"/>
            </a:xfrm>
            <a:custGeom>
              <a:avLst/>
              <a:gdLst>
                <a:gd name="T0" fmla="*/ 390 w 1102"/>
                <a:gd name="T1" fmla="*/ 22 h 1811"/>
                <a:gd name="T2" fmla="*/ 87 w 1102"/>
                <a:gd name="T3" fmla="*/ 144 h 1811"/>
                <a:gd name="T4" fmla="*/ 18 w 1102"/>
                <a:gd name="T5" fmla="*/ 270 h 1811"/>
                <a:gd name="T6" fmla="*/ 579 w 1102"/>
                <a:gd name="T7" fmla="*/ 1744 h 1811"/>
                <a:gd name="T8" fmla="*/ 712 w 1102"/>
                <a:gd name="T9" fmla="*/ 1788 h 1811"/>
                <a:gd name="T10" fmla="*/ 1016 w 1102"/>
                <a:gd name="T11" fmla="*/ 1666 h 1811"/>
                <a:gd name="T12" fmla="*/ 1084 w 1102"/>
                <a:gd name="T13" fmla="*/ 1541 h 1811"/>
                <a:gd name="T14" fmla="*/ 523 w 1102"/>
                <a:gd name="T15" fmla="*/ 66 h 1811"/>
                <a:gd name="T16" fmla="*/ 390 w 1102"/>
                <a:gd name="T17" fmla="*/ 22 h 1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2" h="1811">
                  <a:moveTo>
                    <a:pt x="390" y="22"/>
                  </a:moveTo>
                  <a:cubicBezTo>
                    <a:pt x="87" y="144"/>
                    <a:pt x="87" y="144"/>
                    <a:pt x="87" y="144"/>
                  </a:cubicBezTo>
                  <a:cubicBezTo>
                    <a:pt x="31" y="167"/>
                    <a:pt x="0" y="223"/>
                    <a:pt x="18" y="270"/>
                  </a:cubicBezTo>
                  <a:cubicBezTo>
                    <a:pt x="579" y="1744"/>
                    <a:pt x="579" y="1744"/>
                    <a:pt x="579" y="1744"/>
                  </a:cubicBezTo>
                  <a:cubicBezTo>
                    <a:pt x="597" y="1791"/>
                    <a:pt x="656" y="1811"/>
                    <a:pt x="712" y="1788"/>
                  </a:cubicBezTo>
                  <a:cubicBezTo>
                    <a:pt x="1016" y="1666"/>
                    <a:pt x="1016" y="1666"/>
                    <a:pt x="1016" y="1666"/>
                  </a:cubicBezTo>
                  <a:cubicBezTo>
                    <a:pt x="1071" y="1644"/>
                    <a:pt x="1102" y="1588"/>
                    <a:pt x="1084" y="1541"/>
                  </a:cubicBezTo>
                  <a:cubicBezTo>
                    <a:pt x="523" y="66"/>
                    <a:pt x="523" y="66"/>
                    <a:pt x="523" y="66"/>
                  </a:cubicBezTo>
                  <a:cubicBezTo>
                    <a:pt x="505" y="19"/>
                    <a:pt x="446" y="0"/>
                    <a:pt x="390" y="22"/>
                  </a:cubicBezTo>
                  <a:close/>
                </a:path>
              </a:pathLst>
            </a:custGeom>
            <a:solidFill>
              <a:srgbClr val="609E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6634163" y="1017588"/>
              <a:ext cx="1749425" cy="3452813"/>
            </a:xfrm>
            <a:custGeom>
              <a:avLst/>
              <a:gdLst>
                <a:gd name="T0" fmla="*/ 252 w 878"/>
                <a:gd name="T1" fmla="*/ 0 h 1733"/>
                <a:gd name="T2" fmla="*/ 87 w 878"/>
                <a:gd name="T3" fmla="*/ 66 h 1733"/>
                <a:gd name="T4" fmla="*/ 18 w 878"/>
                <a:gd name="T5" fmla="*/ 192 h 1733"/>
                <a:gd name="T6" fmla="*/ 579 w 878"/>
                <a:gd name="T7" fmla="*/ 1666 h 1733"/>
                <a:gd name="T8" fmla="*/ 712 w 878"/>
                <a:gd name="T9" fmla="*/ 1710 h 1733"/>
                <a:gd name="T10" fmla="*/ 878 w 878"/>
                <a:gd name="T11" fmla="*/ 1644 h 1733"/>
                <a:gd name="T12" fmla="*/ 252 w 878"/>
                <a:gd name="T13" fmla="*/ 0 h 1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8" h="1733">
                  <a:moveTo>
                    <a:pt x="252" y="0"/>
                  </a:moveTo>
                  <a:cubicBezTo>
                    <a:pt x="87" y="66"/>
                    <a:pt x="87" y="66"/>
                    <a:pt x="87" y="66"/>
                  </a:cubicBezTo>
                  <a:cubicBezTo>
                    <a:pt x="31" y="89"/>
                    <a:pt x="0" y="145"/>
                    <a:pt x="18" y="192"/>
                  </a:cubicBezTo>
                  <a:cubicBezTo>
                    <a:pt x="579" y="1666"/>
                    <a:pt x="579" y="1666"/>
                    <a:pt x="579" y="1666"/>
                  </a:cubicBezTo>
                  <a:cubicBezTo>
                    <a:pt x="597" y="1713"/>
                    <a:pt x="656" y="1733"/>
                    <a:pt x="712" y="1710"/>
                  </a:cubicBezTo>
                  <a:cubicBezTo>
                    <a:pt x="878" y="1644"/>
                    <a:pt x="878" y="1644"/>
                    <a:pt x="878" y="1644"/>
                  </a:cubicBezTo>
                  <a:lnTo>
                    <a:pt x="252" y="0"/>
                  </a:lnTo>
                  <a:close/>
                </a:path>
              </a:pathLst>
            </a:custGeom>
            <a:solidFill>
              <a:srgbClr val="A0C6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444871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767114" y="230188"/>
            <a:ext cx="5845175" cy="4379912"/>
            <a:chOff x="1752600" y="331788"/>
            <a:chExt cx="5845175" cy="4379912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5022850" y="1425575"/>
              <a:ext cx="2574925" cy="3240087"/>
            </a:xfrm>
            <a:custGeom>
              <a:avLst/>
              <a:gdLst>
                <a:gd name="T0" fmla="*/ 957 w 957"/>
                <a:gd name="T1" fmla="*/ 595 h 1204"/>
                <a:gd name="T2" fmla="*/ 362 w 957"/>
                <a:gd name="T3" fmla="*/ 0 h 1204"/>
                <a:gd name="T4" fmla="*/ 298 w 957"/>
                <a:gd name="T5" fmla="*/ 4 h 1204"/>
                <a:gd name="T6" fmla="*/ 372 w 957"/>
                <a:gd name="T7" fmla="*/ 228 h 1204"/>
                <a:gd name="T8" fmla="*/ 0 w 957"/>
                <a:gd name="T9" fmla="*/ 1066 h 1204"/>
                <a:gd name="T10" fmla="*/ 362 w 957"/>
                <a:gd name="T11" fmla="*/ 1190 h 1204"/>
                <a:gd name="T12" fmla="*/ 690 w 957"/>
                <a:gd name="T13" fmla="*/ 1091 h 1204"/>
                <a:gd name="T14" fmla="*/ 957 w 957"/>
                <a:gd name="T15" fmla="*/ 1204 h 1204"/>
                <a:gd name="T16" fmla="*/ 846 w 957"/>
                <a:gd name="T17" fmla="*/ 940 h 1204"/>
                <a:gd name="T18" fmla="*/ 957 w 957"/>
                <a:gd name="T19" fmla="*/ 595 h 1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7" h="1204">
                  <a:moveTo>
                    <a:pt x="957" y="595"/>
                  </a:moveTo>
                  <a:cubicBezTo>
                    <a:pt x="957" y="266"/>
                    <a:pt x="690" y="0"/>
                    <a:pt x="362" y="0"/>
                  </a:cubicBezTo>
                  <a:cubicBezTo>
                    <a:pt x="340" y="0"/>
                    <a:pt x="319" y="2"/>
                    <a:pt x="298" y="4"/>
                  </a:cubicBezTo>
                  <a:cubicBezTo>
                    <a:pt x="332" y="74"/>
                    <a:pt x="358" y="148"/>
                    <a:pt x="372" y="228"/>
                  </a:cubicBezTo>
                  <a:cubicBezTo>
                    <a:pt x="431" y="566"/>
                    <a:pt x="274" y="893"/>
                    <a:pt x="0" y="1066"/>
                  </a:cubicBezTo>
                  <a:cubicBezTo>
                    <a:pt x="100" y="1143"/>
                    <a:pt x="225" y="1190"/>
                    <a:pt x="362" y="1190"/>
                  </a:cubicBezTo>
                  <a:cubicBezTo>
                    <a:pt x="483" y="1190"/>
                    <a:pt x="596" y="1153"/>
                    <a:pt x="690" y="1091"/>
                  </a:cubicBezTo>
                  <a:cubicBezTo>
                    <a:pt x="957" y="1204"/>
                    <a:pt x="957" y="1204"/>
                    <a:pt x="957" y="1204"/>
                  </a:cubicBezTo>
                  <a:cubicBezTo>
                    <a:pt x="846" y="940"/>
                    <a:pt x="846" y="940"/>
                    <a:pt x="846" y="940"/>
                  </a:cubicBezTo>
                  <a:cubicBezTo>
                    <a:pt x="916" y="842"/>
                    <a:pt x="957" y="723"/>
                    <a:pt x="957" y="595"/>
                  </a:cubicBezTo>
                  <a:close/>
                </a:path>
              </a:pathLst>
            </a:custGeom>
            <a:solidFill>
              <a:srgbClr val="D6C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auto">
            <a:xfrm>
              <a:off x="1752600" y="331788"/>
              <a:ext cx="4184650" cy="4379912"/>
            </a:xfrm>
            <a:custGeom>
              <a:avLst/>
              <a:gdLst>
                <a:gd name="T0" fmla="*/ 1487 w 1556"/>
                <a:gd name="T1" fmla="*/ 653 h 1628"/>
                <a:gd name="T2" fmla="*/ 653 w 1556"/>
                <a:gd name="T3" fmla="*/ 69 h 1628"/>
                <a:gd name="T4" fmla="*/ 69 w 1556"/>
                <a:gd name="T5" fmla="*/ 903 h 1628"/>
                <a:gd name="T6" fmla="*/ 273 w 1556"/>
                <a:gd name="T7" fmla="*/ 1290 h 1628"/>
                <a:gd name="T8" fmla="*/ 197 w 1556"/>
                <a:gd name="T9" fmla="*/ 1628 h 1628"/>
                <a:gd name="T10" fmla="*/ 490 w 1556"/>
                <a:gd name="T11" fmla="*/ 1437 h 1628"/>
                <a:gd name="T12" fmla="*/ 903 w 1556"/>
                <a:gd name="T13" fmla="*/ 1486 h 1628"/>
                <a:gd name="T14" fmla="*/ 1487 w 1556"/>
                <a:gd name="T15" fmla="*/ 653 h 1628"/>
                <a:gd name="T16" fmla="*/ 522 w 1556"/>
                <a:gd name="T17" fmla="*/ 1109 h 1628"/>
                <a:gd name="T18" fmla="*/ 434 w 1556"/>
                <a:gd name="T19" fmla="*/ 1021 h 1628"/>
                <a:gd name="T20" fmla="*/ 522 w 1556"/>
                <a:gd name="T21" fmla="*/ 933 h 1628"/>
                <a:gd name="T22" fmla="*/ 610 w 1556"/>
                <a:gd name="T23" fmla="*/ 1021 h 1628"/>
                <a:gd name="T24" fmla="*/ 522 w 1556"/>
                <a:gd name="T25" fmla="*/ 1109 h 1628"/>
                <a:gd name="T26" fmla="*/ 787 w 1556"/>
                <a:gd name="T27" fmla="*/ 1109 h 1628"/>
                <a:gd name="T28" fmla="*/ 698 w 1556"/>
                <a:gd name="T29" fmla="*/ 1021 h 1628"/>
                <a:gd name="T30" fmla="*/ 787 w 1556"/>
                <a:gd name="T31" fmla="*/ 933 h 1628"/>
                <a:gd name="T32" fmla="*/ 875 w 1556"/>
                <a:gd name="T33" fmla="*/ 1021 h 1628"/>
                <a:gd name="T34" fmla="*/ 787 w 1556"/>
                <a:gd name="T35" fmla="*/ 1109 h 1628"/>
                <a:gd name="T36" fmla="*/ 1051 w 1556"/>
                <a:gd name="T37" fmla="*/ 1109 h 1628"/>
                <a:gd name="T38" fmla="*/ 963 w 1556"/>
                <a:gd name="T39" fmla="*/ 1021 h 1628"/>
                <a:gd name="T40" fmla="*/ 1051 w 1556"/>
                <a:gd name="T41" fmla="*/ 933 h 1628"/>
                <a:gd name="T42" fmla="*/ 1140 w 1556"/>
                <a:gd name="T43" fmla="*/ 1021 h 1628"/>
                <a:gd name="T44" fmla="*/ 1051 w 1556"/>
                <a:gd name="T45" fmla="*/ 1109 h 1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56" h="1628">
                  <a:moveTo>
                    <a:pt x="1487" y="653"/>
                  </a:moveTo>
                  <a:cubicBezTo>
                    <a:pt x="1417" y="261"/>
                    <a:pt x="1044" y="0"/>
                    <a:pt x="653" y="69"/>
                  </a:cubicBezTo>
                  <a:cubicBezTo>
                    <a:pt x="261" y="138"/>
                    <a:pt x="0" y="511"/>
                    <a:pt x="69" y="903"/>
                  </a:cubicBezTo>
                  <a:cubicBezTo>
                    <a:pt x="96" y="1056"/>
                    <a:pt x="170" y="1189"/>
                    <a:pt x="273" y="1290"/>
                  </a:cubicBezTo>
                  <a:cubicBezTo>
                    <a:pt x="197" y="1628"/>
                    <a:pt x="197" y="1628"/>
                    <a:pt x="197" y="1628"/>
                  </a:cubicBezTo>
                  <a:cubicBezTo>
                    <a:pt x="490" y="1437"/>
                    <a:pt x="490" y="1437"/>
                    <a:pt x="490" y="1437"/>
                  </a:cubicBezTo>
                  <a:cubicBezTo>
                    <a:pt x="616" y="1492"/>
                    <a:pt x="758" y="1512"/>
                    <a:pt x="903" y="1486"/>
                  </a:cubicBezTo>
                  <a:cubicBezTo>
                    <a:pt x="1294" y="1417"/>
                    <a:pt x="1556" y="1044"/>
                    <a:pt x="1487" y="653"/>
                  </a:cubicBezTo>
                  <a:close/>
                  <a:moveTo>
                    <a:pt x="522" y="1109"/>
                  </a:moveTo>
                  <a:cubicBezTo>
                    <a:pt x="473" y="1109"/>
                    <a:pt x="434" y="1070"/>
                    <a:pt x="434" y="1021"/>
                  </a:cubicBezTo>
                  <a:cubicBezTo>
                    <a:pt x="434" y="972"/>
                    <a:pt x="473" y="933"/>
                    <a:pt x="522" y="933"/>
                  </a:cubicBezTo>
                  <a:cubicBezTo>
                    <a:pt x="571" y="933"/>
                    <a:pt x="610" y="972"/>
                    <a:pt x="610" y="1021"/>
                  </a:cubicBezTo>
                  <a:cubicBezTo>
                    <a:pt x="610" y="1070"/>
                    <a:pt x="571" y="1109"/>
                    <a:pt x="522" y="1109"/>
                  </a:cubicBezTo>
                  <a:close/>
                  <a:moveTo>
                    <a:pt x="787" y="1109"/>
                  </a:moveTo>
                  <a:cubicBezTo>
                    <a:pt x="738" y="1109"/>
                    <a:pt x="698" y="1070"/>
                    <a:pt x="698" y="1021"/>
                  </a:cubicBezTo>
                  <a:cubicBezTo>
                    <a:pt x="698" y="972"/>
                    <a:pt x="738" y="933"/>
                    <a:pt x="787" y="933"/>
                  </a:cubicBezTo>
                  <a:cubicBezTo>
                    <a:pt x="835" y="933"/>
                    <a:pt x="875" y="972"/>
                    <a:pt x="875" y="1021"/>
                  </a:cubicBezTo>
                  <a:cubicBezTo>
                    <a:pt x="875" y="1070"/>
                    <a:pt x="835" y="1109"/>
                    <a:pt x="787" y="1109"/>
                  </a:cubicBezTo>
                  <a:close/>
                  <a:moveTo>
                    <a:pt x="1051" y="1109"/>
                  </a:moveTo>
                  <a:cubicBezTo>
                    <a:pt x="1003" y="1109"/>
                    <a:pt x="963" y="1070"/>
                    <a:pt x="963" y="1021"/>
                  </a:cubicBezTo>
                  <a:cubicBezTo>
                    <a:pt x="963" y="972"/>
                    <a:pt x="1003" y="933"/>
                    <a:pt x="1051" y="933"/>
                  </a:cubicBezTo>
                  <a:cubicBezTo>
                    <a:pt x="1100" y="933"/>
                    <a:pt x="1140" y="972"/>
                    <a:pt x="1140" y="1021"/>
                  </a:cubicBezTo>
                  <a:cubicBezTo>
                    <a:pt x="1140" y="1070"/>
                    <a:pt x="1100" y="1109"/>
                    <a:pt x="1051" y="1109"/>
                  </a:cubicBezTo>
                  <a:close/>
                </a:path>
              </a:pathLst>
            </a:custGeom>
            <a:solidFill>
              <a:srgbClr val="D6C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714650" y="3450705"/>
            <a:ext cx="3240360" cy="310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spcAft>
                <a:spcPts val="0"/>
              </a:spcAft>
            </a:pPr>
            <a:r>
              <a:rPr lang="en-US" altLang="zh-CN" b="1" kern="0" dirty="0" smtClean="0">
                <a:solidFill>
                  <a:srgbClr val="222222"/>
                </a:solidFill>
                <a:latin typeface="微软雅黑" panose="020B0503020204020204" pitchFamily="34" charset="-122"/>
                <a:ea typeface="宋体" panose="02010600030101010101" pitchFamily="2" charset="-122"/>
                <a:cs typeface="宋体" panose="02010600030101010101" pitchFamily="2" charset="-122"/>
              </a:rPr>
              <a:t>Take </a:t>
            </a:r>
            <a:r>
              <a:rPr lang="en-US" altLang="zh-CN" b="1" kern="0" dirty="0">
                <a:solidFill>
                  <a:srgbClr val="222222"/>
                </a:solidFill>
                <a:latin typeface="微软雅黑" panose="020B0503020204020204" pitchFamily="34" charset="-122"/>
                <a:ea typeface="宋体" panose="02010600030101010101" pitchFamily="2" charset="-122"/>
                <a:cs typeface="宋体" panose="02010600030101010101" pitchFamily="2" charset="-122"/>
              </a:rPr>
              <a:t>breaks. Sometimes. </a:t>
            </a:r>
            <a:endParaRPr lang="zh-CN" altLang="zh-CN" kern="100" dirty="0"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1124" y="1489120"/>
            <a:ext cx="889248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11500" b="1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请适当休息！</a:t>
            </a:r>
            <a:endParaRPr lang="zh-CN" altLang="zh-CN" sz="11500" kern="100" dirty="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5901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582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5734051" y="127001"/>
            <a:ext cx="3055937" cy="5022850"/>
            <a:chOff x="5734051" y="127001"/>
            <a:chExt cx="3055937" cy="5022850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6840538" y="2908301"/>
              <a:ext cx="852487" cy="1193800"/>
            </a:xfrm>
            <a:custGeom>
              <a:avLst/>
              <a:gdLst>
                <a:gd name="T0" fmla="*/ 155 w 164"/>
                <a:gd name="T1" fmla="*/ 0 h 230"/>
                <a:gd name="T2" fmla="*/ 164 w 164"/>
                <a:gd name="T3" fmla="*/ 230 h 230"/>
                <a:gd name="T4" fmla="*/ 0 w 164"/>
                <a:gd name="T5" fmla="*/ 230 h 230"/>
                <a:gd name="T6" fmla="*/ 9 w 164"/>
                <a:gd name="T7" fmla="*/ 0 h 230"/>
                <a:gd name="T8" fmla="*/ 155 w 164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230">
                  <a:moveTo>
                    <a:pt x="155" y="0"/>
                  </a:moveTo>
                  <a:cubicBezTo>
                    <a:pt x="152" y="31"/>
                    <a:pt x="156" y="109"/>
                    <a:pt x="164" y="23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5" y="140"/>
                    <a:pt x="11" y="41"/>
                    <a:pt x="9" y="0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6888163" y="2908301"/>
              <a:ext cx="768350" cy="601663"/>
            </a:xfrm>
            <a:custGeom>
              <a:avLst/>
              <a:gdLst>
                <a:gd name="T0" fmla="*/ 146 w 148"/>
                <a:gd name="T1" fmla="*/ 0 h 116"/>
                <a:gd name="T2" fmla="*/ 148 w 148"/>
                <a:gd name="T3" fmla="*/ 116 h 116"/>
                <a:gd name="T4" fmla="*/ 0 w 148"/>
                <a:gd name="T5" fmla="*/ 21 h 116"/>
                <a:gd name="T6" fmla="*/ 0 w 148"/>
                <a:gd name="T7" fmla="*/ 0 h 116"/>
                <a:gd name="T8" fmla="*/ 146 w 148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6">
                  <a:moveTo>
                    <a:pt x="146" y="0"/>
                  </a:moveTo>
                  <a:cubicBezTo>
                    <a:pt x="145" y="40"/>
                    <a:pt x="145" y="70"/>
                    <a:pt x="148" y="116"/>
                  </a:cubicBezTo>
                  <a:cubicBezTo>
                    <a:pt x="91" y="105"/>
                    <a:pt x="38" y="67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EAC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6294438" y="635001"/>
              <a:ext cx="1938337" cy="2557463"/>
            </a:xfrm>
            <a:custGeom>
              <a:avLst/>
              <a:gdLst>
                <a:gd name="T0" fmla="*/ 373 w 373"/>
                <a:gd name="T1" fmla="*/ 220 h 493"/>
                <a:gd name="T2" fmla="*/ 187 w 373"/>
                <a:gd name="T3" fmla="*/ 493 h 493"/>
                <a:gd name="T4" fmla="*/ 0 w 373"/>
                <a:gd name="T5" fmla="*/ 220 h 493"/>
                <a:gd name="T6" fmla="*/ 187 w 373"/>
                <a:gd name="T7" fmla="*/ 0 h 493"/>
                <a:gd name="T8" fmla="*/ 373 w 373"/>
                <a:gd name="T9" fmla="*/ 22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493">
                  <a:moveTo>
                    <a:pt x="373" y="220"/>
                  </a:moveTo>
                  <a:cubicBezTo>
                    <a:pt x="373" y="309"/>
                    <a:pt x="256" y="493"/>
                    <a:pt x="187" y="493"/>
                  </a:cubicBezTo>
                  <a:cubicBezTo>
                    <a:pt x="118" y="493"/>
                    <a:pt x="0" y="320"/>
                    <a:pt x="0" y="220"/>
                  </a:cubicBezTo>
                  <a:cubicBezTo>
                    <a:pt x="0" y="98"/>
                    <a:pt x="84" y="0"/>
                    <a:pt x="187" y="0"/>
                  </a:cubicBezTo>
                  <a:cubicBezTo>
                    <a:pt x="290" y="0"/>
                    <a:pt x="373" y="98"/>
                    <a:pt x="373" y="22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6170613" y="1646238"/>
              <a:ext cx="461962" cy="638175"/>
            </a:xfrm>
            <a:custGeom>
              <a:avLst/>
              <a:gdLst>
                <a:gd name="T0" fmla="*/ 88 w 89"/>
                <a:gd name="T1" fmla="*/ 60 h 123"/>
                <a:gd name="T2" fmla="*/ 46 w 89"/>
                <a:gd name="T3" fmla="*/ 123 h 123"/>
                <a:gd name="T4" fmla="*/ 1 w 89"/>
                <a:gd name="T5" fmla="*/ 48 h 123"/>
                <a:gd name="T6" fmla="*/ 42 w 89"/>
                <a:gd name="T7" fmla="*/ 1 h 123"/>
                <a:gd name="T8" fmla="*/ 88 w 89"/>
                <a:gd name="T9" fmla="*/ 6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3">
                  <a:moveTo>
                    <a:pt x="88" y="60"/>
                  </a:moveTo>
                  <a:cubicBezTo>
                    <a:pt x="89" y="94"/>
                    <a:pt x="70" y="122"/>
                    <a:pt x="46" y="123"/>
                  </a:cubicBezTo>
                  <a:cubicBezTo>
                    <a:pt x="22" y="123"/>
                    <a:pt x="2" y="82"/>
                    <a:pt x="1" y="48"/>
                  </a:cubicBezTo>
                  <a:cubicBezTo>
                    <a:pt x="0" y="15"/>
                    <a:pt x="18" y="1"/>
                    <a:pt x="42" y="1"/>
                  </a:cubicBezTo>
                  <a:cubicBezTo>
                    <a:pt x="66" y="0"/>
                    <a:pt x="87" y="26"/>
                    <a:pt x="88" y="6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7900988" y="1646238"/>
              <a:ext cx="461962" cy="638175"/>
            </a:xfrm>
            <a:custGeom>
              <a:avLst/>
              <a:gdLst>
                <a:gd name="T0" fmla="*/ 1 w 89"/>
                <a:gd name="T1" fmla="*/ 60 h 123"/>
                <a:gd name="T2" fmla="*/ 43 w 89"/>
                <a:gd name="T3" fmla="*/ 123 h 123"/>
                <a:gd name="T4" fmla="*/ 87 w 89"/>
                <a:gd name="T5" fmla="*/ 48 h 123"/>
                <a:gd name="T6" fmla="*/ 46 w 89"/>
                <a:gd name="T7" fmla="*/ 1 h 123"/>
                <a:gd name="T8" fmla="*/ 1 w 89"/>
                <a:gd name="T9" fmla="*/ 6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3">
                  <a:moveTo>
                    <a:pt x="1" y="60"/>
                  </a:moveTo>
                  <a:cubicBezTo>
                    <a:pt x="0" y="94"/>
                    <a:pt x="18" y="122"/>
                    <a:pt x="43" y="123"/>
                  </a:cubicBezTo>
                  <a:cubicBezTo>
                    <a:pt x="67" y="123"/>
                    <a:pt x="86" y="82"/>
                    <a:pt x="87" y="48"/>
                  </a:cubicBezTo>
                  <a:cubicBezTo>
                    <a:pt x="89" y="15"/>
                    <a:pt x="71" y="1"/>
                    <a:pt x="46" y="1"/>
                  </a:cubicBezTo>
                  <a:cubicBezTo>
                    <a:pt x="22" y="0"/>
                    <a:pt x="2" y="26"/>
                    <a:pt x="1" y="60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7267575" y="635001"/>
              <a:ext cx="965200" cy="2557463"/>
            </a:xfrm>
            <a:custGeom>
              <a:avLst/>
              <a:gdLst>
                <a:gd name="T0" fmla="*/ 186 w 186"/>
                <a:gd name="T1" fmla="*/ 220 h 493"/>
                <a:gd name="T2" fmla="*/ 0 w 186"/>
                <a:gd name="T3" fmla="*/ 493 h 493"/>
                <a:gd name="T4" fmla="*/ 0 w 186"/>
                <a:gd name="T5" fmla="*/ 0 h 493"/>
                <a:gd name="T6" fmla="*/ 186 w 186"/>
                <a:gd name="T7" fmla="*/ 22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93">
                  <a:moveTo>
                    <a:pt x="186" y="220"/>
                  </a:moveTo>
                  <a:cubicBezTo>
                    <a:pt x="186" y="309"/>
                    <a:pt x="69" y="493"/>
                    <a:pt x="0" y="49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3" y="0"/>
                    <a:pt x="186" y="98"/>
                    <a:pt x="186" y="220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6877050" y="3354388"/>
              <a:ext cx="779462" cy="1712913"/>
            </a:xfrm>
            <a:custGeom>
              <a:avLst/>
              <a:gdLst>
                <a:gd name="T0" fmla="*/ 150 w 150"/>
                <a:gd name="T1" fmla="*/ 0 h 330"/>
                <a:gd name="T2" fmla="*/ 150 w 150"/>
                <a:gd name="T3" fmla="*/ 330 h 330"/>
                <a:gd name="T4" fmla="*/ 0 w 150"/>
                <a:gd name="T5" fmla="*/ 330 h 330"/>
                <a:gd name="T6" fmla="*/ 0 w 150"/>
                <a:gd name="T7" fmla="*/ 0 h 330"/>
                <a:gd name="T8" fmla="*/ 37 w 150"/>
                <a:gd name="T9" fmla="*/ 40 h 330"/>
                <a:gd name="T10" fmla="*/ 75 w 150"/>
                <a:gd name="T11" fmla="*/ 132 h 330"/>
                <a:gd name="T12" fmla="*/ 113 w 150"/>
                <a:gd name="T13" fmla="*/ 40 h 330"/>
                <a:gd name="T14" fmla="*/ 150 w 150"/>
                <a:gd name="T15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" h="330">
                  <a:moveTo>
                    <a:pt x="150" y="0"/>
                  </a:moveTo>
                  <a:cubicBezTo>
                    <a:pt x="150" y="330"/>
                    <a:pt x="150" y="330"/>
                    <a:pt x="150" y="330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2"/>
                    <a:pt x="21" y="40"/>
                    <a:pt x="37" y="40"/>
                  </a:cubicBezTo>
                  <a:cubicBezTo>
                    <a:pt x="43" y="41"/>
                    <a:pt x="69" y="132"/>
                    <a:pt x="75" y="132"/>
                  </a:cubicBezTo>
                  <a:cubicBezTo>
                    <a:pt x="81" y="132"/>
                    <a:pt x="107" y="41"/>
                    <a:pt x="113" y="40"/>
                  </a:cubicBezTo>
                  <a:cubicBezTo>
                    <a:pt x="130" y="35"/>
                    <a:pt x="150" y="21"/>
                    <a:pt x="150" y="0"/>
                  </a:cubicBezTo>
                  <a:close/>
                </a:path>
              </a:pathLst>
            </a:custGeom>
            <a:solidFill>
              <a:srgbClr val="E5EB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5734051" y="3489326"/>
              <a:ext cx="3055937" cy="1660525"/>
            </a:xfrm>
            <a:custGeom>
              <a:avLst/>
              <a:gdLst>
                <a:gd name="T0" fmla="*/ 588 w 588"/>
                <a:gd name="T1" fmla="*/ 320 h 320"/>
                <a:gd name="T2" fmla="*/ 0 w 588"/>
                <a:gd name="T3" fmla="*/ 320 h 320"/>
                <a:gd name="T4" fmla="*/ 32 w 588"/>
                <a:gd name="T5" fmla="*/ 91 h 320"/>
                <a:gd name="T6" fmla="*/ 219 w 588"/>
                <a:gd name="T7" fmla="*/ 0 h 320"/>
                <a:gd name="T8" fmla="*/ 294 w 588"/>
                <a:gd name="T9" fmla="*/ 297 h 320"/>
                <a:gd name="T10" fmla="*/ 294 w 588"/>
                <a:gd name="T11" fmla="*/ 297 h 320"/>
                <a:gd name="T12" fmla="*/ 370 w 588"/>
                <a:gd name="T13" fmla="*/ 0 h 320"/>
                <a:gd name="T14" fmla="*/ 557 w 588"/>
                <a:gd name="T15" fmla="*/ 97 h 320"/>
                <a:gd name="T16" fmla="*/ 588 w 588"/>
                <a:gd name="T17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8" h="320">
                  <a:moveTo>
                    <a:pt x="588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14" y="116"/>
                    <a:pt x="32" y="91"/>
                  </a:cubicBezTo>
                  <a:cubicBezTo>
                    <a:pt x="64" y="46"/>
                    <a:pt x="168" y="12"/>
                    <a:pt x="219" y="0"/>
                  </a:cubicBezTo>
                  <a:cubicBezTo>
                    <a:pt x="220" y="45"/>
                    <a:pt x="257" y="297"/>
                    <a:pt x="294" y="297"/>
                  </a:cubicBezTo>
                  <a:cubicBezTo>
                    <a:pt x="294" y="297"/>
                    <a:pt x="294" y="297"/>
                    <a:pt x="294" y="297"/>
                  </a:cubicBezTo>
                  <a:cubicBezTo>
                    <a:pt x="331" y="297"/>
                    <a:pt x="370" y="45"/>
                    <a:pt x="370" y="0"/>
                  </a:cubicBezTo>
                  <a:cubicBezTo>
                    <a:pt x="370" y="0"/>
                    <a:pt x="517" y="43"/>
                    <a:pt x="557" y="97"/>
                  </a:cubicBezTo>
                  <a:cubicBezTo>
                    <a:pt x="575" y="123"/>
                    <a:pt x="588" y="320"/>
                    <a:pt x="588" y="32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7261225" y="3489326"/>
              <a:ext cx="1528762" cy="1660525"/>
            </a:xfrm>
            <a:custGeom>
              <a:avLst/>
              <a:gdLst>
                <a:gd name="T0" fmla="*/ 294 w 294"/>
                <a:gd name="T1" fmla="*/ 320 h 320"/>
                <a:gd name="T2" fmla="*/ 1 w 294"/>
                <a:gd name="T3" fmla="*/ 320 h 320"/>
                <a:gd name="T4" fmla="*/ 0 w 294"/>
                <a:gd name="T5" fmla="*/ 297 h 320"/>
                <a:gd name="T6" fmla="*/ 0 w 294"/>
                <a:gd name="T7" fmla="*/ 297 h 320"/>
                <a:gd name="T8" fmla="*/ 76 w 294"/>
                <a:gd name="T9" fmla="*/ 0 h 320"/>
                <a:gd name="T10" fmla="*/ 263 w 294"/>
                <a:gd name="T11" fmla="*/ 97 h 320"/>
                <a:gd name="T12" fmla="*/ 294 w 294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" h="320">
                  <a:moveTo>
                    <a:pt x="294" y="320"/>
                  </a:moveTo>
                  <a:cubicBezTo>
                    <a:pt x="1" y="320"/>
                    <a:pt x="1" y="320"/>
                    <a:pt x="1" y="320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37" y="297"/>
                    <a:pt x="76" y="45"/>
                    <a:pt x="76" y="0"/>
                  </a:cubicBezTo>
                  <a:cubicBezTo>
                    <a:pt x="76" y="0"/>
                    <a:pt x="223" y="43"/>
                    <a:pt x="263" y="97"/>
                  </a:cubicBezTo>
                  <a:cubicBezTo>
                    <a:pt x="281" y="123"/>
                    <a:pt x="294" y="320"/>
                    <a:pt x="294" y="32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6565900" y="3317876"/>
              <a:ext cx="701675" cy="1784350"/>
            </a:xfrm>
            <a:custGeom>
              <a:avLst/>
              <a:gdLst>
                <a:gd name="T0" fmla="*/ 61 w 135"/>
                <a:gd name="T1" fmla="*/ 0 h 344"/>
                <a:gd name="T2" fmla="*/ 13 w 135"/>
                <a:gd name="T3" fmla="*/ 129 h 344"/>
                <a:gd name="T4" fmla="*/ 55 w 135"/>
                <a:gd name="T5" fmla="*/ 129 h 344"/>
                <a:gd name="T6" fmla="*/ 15 w 135"/>
                <a:gd name="T7" fmla="*/ 161 h 344"/>
                <a:gd name="T8" fmla="*/ 135 w 135"/>
                <a:gd name="T9" fmla="*/ 344 h 344"/>
                <a:gd name="T10" fmla="*/ 134 w 135"/>
                <a:gd name="T11" fmla="*/ 327 h 344"/>
                <a:gd name="T12" fmla="*/ 61 w 135"/>
                <a:gd name="T1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344">
                  <a:moveTo>
                    <a:pt x="61" y="0"/>
                  </a:moveTo>
                  <a:cubicBezTo>
                    <a:pt x="14" y="40"/>
                    <a:pt x="0" y="56"/>
                    <a:pt x="13" y="129"/>
                  </a:cubicBezTo>
                  <a:cubicBezTo>
                    <a:pt x="55" y="129"/>
                    <a:pt x="55" y="129"/>
                    <a:pt x="55" y="129"/>
                  </a:cubicBezTo>
                  <a:cubicBezTo>
                    <a:pt x="15" y="161"/>
                    <a:pt x="15" y="161"/>
                    <a:pt x="15" y="161"/>
                  </a:cubicBezTo>
                  <a:cubicBezTo>
                    <a:pt x="35" y="236"/>
                    <a:pt x="76" y="287"/>
                    <a:pt x="135" y="344"/>
                  </a:cubicBezTo>
                  <a:cubicBezTo>
                    <a:pt x="134" y="327"/>
                    <a:pt x="134" y="327"/>
                    <a:pt x="134" y="327"/>
                  </a:cubicBezTo>
                  <a:cubicBezTo>
                    <a:pt x="90" y="240"/>
                    <a:pt x="76" y="105"/>
                    <a:pt x="61" y="0"/>
                  </a:cubicBezTo>
                  <a:close/>
                </a:path>
              </a:pathLst>
            </a:custGeom>
            <a:solidFill>
              <a:srgbClr val="454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7267575" y="3317876"/>
              <a:ext cx="715962" cy="1784350"/>
            </a:xfrm>
            <a:custGeom>
              <a:avLst/>
              <a:gdLst>
                <a:gd name="T0" fmla="*/ 74 w 138"/>
                <a:gd name="T1" fmla="*/ 0 h 344"/>
                <a:gd name="T2" fmla="*/ 122 w 138"/>
                <a:gd name="T3" fmla="*/ 129 h 344"/>
                <a:gd name="T4" fmla="*/ 80 w 138"/>
                <a:gd name="T5" fmla="*/ 129 h 344"/>
                <a:gd name="T6" fmla="*/ 119 w 138"/>
                <a:gd name="T7" fmla="*/ 161 h 344"/>
                <a:gd name="T8" fmla="*/ 0 w 138"/>
                <a:gd name="T9" fmla="*/ 344 h 344"/>
                <a:gd name="T10" fmla="*/ 0 w 138"/>
                <a:gd name="T11" fmla="*/ 327 h 344"/>
                <a:gd name="T12" fmla="*/ 74 w 138"/>
                <a:gd name="T1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344">
                  <a:moveTo>
                    <a:pt x="74" y="0"/>
                  </a:moveTo>
                  <a:cubicBezTo>
                    <a:pt x="124" y="46"/>
                    <a:pt x="138" y="54"/>
                    <a:pt x="122" y="129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96" y="236"/>
                    <a:pt x="57" y="298"/>
                    <a:pt x="0" y="344"/>
                  </a:cubicBezTo>
                  <a:cubicBezTo>
                    <a:pt x="0" y="327"/>
                    <a:pt x="0" y="327"/>
                    <a:pt x="0" y="327"/>
                  </a:cubicBezTo>
                  <a:cubicBezTo>
                    <a:pt x="44" y="240"/>
                    <a:pt x="58" y="105"/>
                    <a:pt x="74" y="0"/>
                  </a:cubicBezTo>
                  <a:close/>
                </a:path>
              </a:pathLst>
            </a:custGeom>
            <a:solidFill>
              <a:srgbClr val="454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6049963" y="127001"/>
              <a:ext cx="2443162" cy="1903413"/>
            </a:xfrm>
            <a:custGeom>
              <a:avLst/>
              <a:gdLst>
                <a:gd name="T0" fmla="*/ 236 w 470"/>
                <a:gd name="T1" fmla="*/ 10 h 367"/>
                <a:gd name="T2" fmla="*/ 30 w 470"/>
                <a:gd name="T3" fmla="*/ 124 h 367"/>
                <a:gd name="T4" fmla="*/ 33 w 470"/>
                <a:gd name="T5" fmla="*/ 306 h 367"/>
                <a:gd name="T6" fmla="*/ 51 w 470"/>
                <a:gd name="T7" fmla="*/ 297 h 367"/>
                <a:gd name="T8" fmla="*/ 63 w 470"/>
                <a:gd name="T9" fmla="*/ 367 h 367"/>
                <a:gd name="T10" fmla="*/ 73 w 470"/>
                <a:gd name="T11" fmla="*/ 367 h 367"/>
                <a:gd name="T12" fmla="*/ 87 w 470"/>
                <a:gd name="T13" fmla="*/ 306 h 367"/>
                <a:gd name="T14" fmla="*/ 93 w 470"/>
                <a:gd name="T15" fmla="*/ 266 h 367"/>
                <a:gd name="T16" fmla="*/ 236 w 470"/>
                <a:gd name="T17" fmla="*/ 254 h 367"/>
                <a:gd name="T18" fmla="*/ 348 w 470"/>
                <a:gd name="T19" fmla="*/ 168 h 367"/>
                <a:gd name="T20" fmla="*/ 380 w 470"/>
                <a:gd name="T21" fmla="*/ 268 h 367"/>
                <a:gd name="T22" fmla="*/ 385 w 470"/>
                <a:gd name="T23" fmla="*/ 306 h 367"/>
                <a:gd name="T24" fmla="*/ 398 w 470"/>
                <a:gd name="T25" fmla="*/ 367 h 367"/>
                <a:gd name="T26" fmla="*/ 409 w 470"/>
                <a:gd name="T27" fmla="*/ 367 h 367"/>
                <a:gd name="T28" fmla="*/ 420 w 470"/>
                <a:gd name="T29" fmla="*/ 297 h 367"/>
                <a:gd name="T30" fmla="*/ 436 w 470"/>
                <a:gd name="T31" fmla="*/ 310 h 367"/>
                <a:gd name="T32" fmla="*/ 440 w 470"/>
                <a:gd name="T33" fmla="*/ 124 h 367"/>
                <a:gd name="T34" fmla="*/ 354 w 470"/>
                <a:gd name="T35" fmla="*/ 75 h 367"/>
                <a:gd name="T36" fmla="*/ 236 w 470"/>
                <a:gd name="T37" fmla="*/ 1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0" h="367">
                  <a:moveTo>
                    <a:pt x="236" y="10"/>
                  </a:moveTo>
                  <a:cubicBezTo>
                    <a:pt x="133" y="0"/>
                    <a:pt x="57" y="69"/>
                    <a:pt x="30" y="124"/>
                  </a:cubicBezTo>
                  <a:cubicBezTo>
                    <a:pt x="0" y="183"/>
                    <a:pt x="21" y="276"/>
                    <a:pt x="33" y="306"/>
                  </a:cubicBezTo>
                  <a:cubicBezTo>
                    <a:pt x="33" y="306"/>
                    <a:pt x="42" y="298"/>
                    <a:pt x="51" y="297"/>
                  </a:cubicBezTo>
                  <a:cubicBezTo>
                    <a:pt x="60" y="296"/>
                    <a:pt x="63" y="367"/>
                    <a:pt x="63" y="367"/>
                  </a:cubicBezTo>
                  <a:cubicBezTo>
                    <a:pt x="73" y="367"/>
                    <a:pt x="73" y="367"/>
                    <a:pt x="73" y="367"/>
                  </a:cubicBezTo>
                  <a:cubicBezTo>
                    <a:pt x="73" y="367"/>
                    <a:pt x="77" y="331"/>
                    <a:pt x="87" y="306"/>
                  </a:cubicBezTo>
                  <a:cubicBezTo>
                    <a:pt x="87" y="306"/>
                    <a:pt x="103" y="283"/>
                    <a:pt x="93" y="266"/>
                  </a:cubicBezTo>
                  <a:cubicBezTo>
                    <a:pt x="132" y="278"/>
                    <a:pt x="183" y="278"/>
                    <a:pt x="236" y="254"/>
                  </a:cubicBezTo>
                  <a:cubicBezTo>
                    <a:pt x="282" y="233"/>
                    <a:pt x="323" y="158"/>
                    <a:pt x="348" y="168"/>
                  </a:cubicBezTo>
                  <a:cubicBezTo>
                    <a:pt x="355" y="212"/>
                    <a:pt x="365" y="247"/>
                    <a:pt x="380" y="268"/>
                  </a:cubicBezTo>
                  <a:cubicBezTo>
                    <a:pt x="389" y="281"/>
                    <a:pt x="385" y="306"/>
                    <a:pt x="385" y="306"/>
                  </a:cubicBezTo>
                  <a:cubicBezTo>
                    <a:pt x="394" y="331"/>
                    <a:pt x="398" y="367"/>
                    <a:pt x="398" y="367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11" y="296"/>
                    <a:pt x="420" y="297"/>
                  </a:cubicBezTo>
                  <a:cubicBezTo>
                    <a:pt x="429" y="298"/>
                    <a:pt x="436" y="310"/>
                    <a:pt x="436" y="310"/>
                  </a:cubicBezTo>
                  <a:cubicBezTo>
                    <a:pt x="436" y="310"/>
                    <a:pt x="470" y="183"/>
                    <a:pt x="440" y="124"/>
                  </a:cubicBezTo>
                  <a:cubicBezTo>
                    <a:pt x="427" y="98"/>
                    <a:pt x="387" y="65"/>
                    <a:pt x="354" y="75"/>
                  </a:cubicBezTo>
                  <a:cubicBezTo>
                    <a:pt x="344" y="29"/>
                    <a:pt x="276" y="14"/>
                    <a:pt x="236" y="10"/>
                  </a:cubicBezTo>
                  <a:close/>
                </a:path>
              </a:pathLst>
            </a:custGeom>
            <a:solidFill>
              <a:srgbClr val="CCB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6742113" y="3271838"/>
              <a:ext cx="327025" cy="581025"/>
            </a:xfrm>
            <a:custGeom>
              <a:avLst/>
              <a:gdLst>
                <a:gd name="T0" fmla="*/ 26 w 63"/>
                <a:gd name="T1" fmla="*/ 0 h 112"/>
                <a:gd name="T2" fmla="*/ 63 w 63"/>
                <a:gd name="T3" fmla="*/ 56 h 112"/>
                <a:gd name="T4" fmla="*/ 4 w 63"/>
                <a:gd name="T5" fmla="*/ 112 h 112"/>
                <a:gd name="T6" fmla="*/ 26 w 63"/>
                <a:gd name="T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112">
                  <a:moveTo>
                    <a:pt x="26" y="0"/>
                  </a:moveTo>
                  <a:cubicBezTo>
                    <a:pt x="35" y="35"/>
                    <a:pt x="40" y="42"/>
                    <a:pt x="63" y="56"/>
                  </a:cubicBezTo>
                  <a:cubicBezTo>
                    <a:pt x="35" y="67"/>
                    <a:pt x="34" y="89"/>
                    <a:pt x="4" y="112"/>
                  </a:cubicBezTo>
                  <a:cubicBezTo>
                    <a:pt x="0" y="60"/>
                    <a:pt x="7" y="34"/>
                    <a:pt x="26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7464425" y="3271838"/>
              <a:ext cx="327025" cy="581025"/>
            </a:xfrm>
            <a:custGeom>
              <a:avLst/>
              <a:gdLst>
                <a:gd name="T0" fmla="*/ 37 w 63"/>
                <a:gd name="T1" fmla="*/ 0 h 112"/>
                <a:gd name="T2" fmla="*/ 0 w 63"/>
                <a:gd name="T3" fmla="*/ 56 h 112"/>
                <a:gd name="T4" fmla="*/ 59 w 63"/>
                <a:gd name="T5" fmla="*/ 112 h 112"/>
                <a:gd name="T6" fmla="*/ 37 w 63"/>
                <a:gd name="T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112">
                  <a:moveTo>
                    <a:pt x="37" y="0"/>
                  </a:moveTo>
                  <a:cubicBezTo>
                    <a:pt x="27" y="35"/>
                    <a:pt x="22" y="42"/>
                    <a:pt x="0" y="56"/>
                  </a:cubicBezTo>
                  <a:cubicBezTo>
                    <a:pt x="27" y="67"/>
                    <a:pt x="28" y="89"/>
                    <a:pt x="59" y="112"/>
                  </a:cubicBezTo>
                  <a:cubicBezTo>
                    <a:pt x="63" y="60"/>
                    <a:pt x="55" y="34"/>
                    <a:pt x="37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596063" y="1760538"/>
              <a:ext cx="587375" cy="368300"/>
            </a:xfrm>
            <a:custGeom>
              <a:avLst/>
              <a:gdLst>
                <a:gd name="T0" fmla="*/ 103 w 113"/>
                <a:gd name="T1" fmla="*/ 0 h 71"/>
                <a:gd name="T2" fmla="*/ 9 w 113"/>
                <a:gd name="T3" fmla="*/ 0 h 71"/>
                <a:gd name="T4" fmla="*/ 0 w 113"/>
                <a:gd name="T5" fmla="*/ 10 h 71"/>
                <a:gd name="T6" fmla="*/ 0 w 113"/>
                <a:gd name="T7" fmla="*/ 50 h 71"/>
                <a:gd name="T8" fmla="*/ 21 w 113"/>
                <a:gd name="T9" fmla="*/ 71 h 71"/>
                <a:gd name="T10" fmla="*/ 82 w 113"/>
                <a:gd name="T11" fmla="*/ 71 h 71"/>
                <a:gd name="T12" fmla="*/ 113 w 113"/>
                <a:gd name="T13" fmla="*/ 40 h 71"/>
                <a:gd name="T14" fmla="*/ 113 w 113"/>
                <a:gd name="T15" fmla="*/ 10 h 71"/>
                <a:gd name="T16" fmla="*/ 103 w 113"/>
                <a:gd name="T17" fmla="*/ 0 h 71"/>
                <a:gd name="T18" fmla="*/ 103 w 113"/>
                <a:gd name="T19" fmla="*/ 40 h 71"/>
                <a:gd name="T20" fmla="*/ 82 w 113"/>
                <a:gd name="T21" fmla="*/ 61 h 71"/>
                <a:gd name="T22" fmla="*/ 21 w 113"/>
                <a:gd name="T23" fmla="*/ 61 h 71"/>
                <a:gd name="T24" fmla="*/ 10 w 113"/>
                <a:gd name="T25" fmla="*/ 50 h 71"/>
                <a:gd name="T26" fmla="*/ 10 w 113"/>
                <a:gd name="T27" fmla="*/ 10 h 71"/>
                <a:gd name="T28" fmla="*/ 103 w 113"/>
                <a:gd name="T29" fmla="*/ 10 h 71"/>
                <a:gd name="T30" fmla="*/ 103 w 113"/>
                <a:gd name="T31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3" h="71">
                  <a:moveTo>
                    <a:pt x="10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1"/>
                    <a:pt x="9" y="71"/>
                    <a:pt x="21" y="71"/>
                  </a:cubicBezTo>
                  <a:cubicBezTo>
                    <a:pt x="82" y="71"/>
                    <a:pt x="82" y="71"/>
                    <a:pt x="82" y="71"/>
                  </a:cubicBezTo>
                  <a:cubicBezTo>
                    <a:pt x="99" y="71"/>
                    <a:pt x="113" y="57"/>
                    <a:pt x="113" y="40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3" y="5"/>
                    <a:pt x="109" y="0"/>
                    <a:pt x="103" y="0"/>
                  </a:cubicBezTo>
                  <a:close/>
                  <a:moveTo>
                    <a:pt x="103" y="40"/>
                  </a:moveTo>
                  <a:cubicBezTo>
                    <a:pt x="103" y="52"/>
                    <a:pt x="94" y="61"/>
                    <a:pt x="82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15" y="61"/>
                    <a:pt x="10" y="56"/>
                    <a:pt x="10" y="5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3" y="10"/>
                    <a:pt x="103" y="10"/>
                    <a:pt x="103" y="10"/>
                  </a:cubicBezTo>
                  <a:lnTo>
                    <a:pt x="103" y="40"/>
                  </a:lnTo>
                  <a:close/>
                </a:path>
              </a:pathLst>
            </a:custGeom>
            <a:solidFill>
              <a:srgbClr val="2F3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7375525" y="1760538"/>
              <a:ext cx="587375" cy="368300"/>
            </a:xfrm>
            <a:custGeom>
              <a:avLst/>
              <a:gdLst>
                <a:gd name="T0" fmla="*/ 0 w 113"/>
                <a:gd name="T1" fmla="*/ 10 h 71"/>
                <a:gd name="T2" fmla="*/ 0 w 113"/>
                <a:gd name="T3" fmla="*/ 40 h 71"/>
                <a:gd name="T4" fmla="*/ 31 w 113"/>
                <a:gd name="T5" fmla="*/ 71 h 71"/>
                <a:gd name="T6" fmla="*/ 92 w 113"/>
                <a:gd name="T7" fmla="*/ 71 h 71"/>
                <a:gd name="T8" fmla="*/ 113 w 113"/>
                <a:gd name="T9" fmla="*/ 50 h 71"/>
                <a:gd name="T10" fmla="*/ 113 w 113"/>
                <a:gd name="T11" fmla="*/ 10 h 71"/>
                <a:gd name="T12" fmla="*/ 104 w 113"/>
                <a:gd name="T13" fmla="*/ 0 h 71"/>
                <a:gd name="T14" fmla="*/ 9 w 113"/>
                <a:gd name="T15" fmla="*/ 0 h 71"/>
                <a:gd name="T16" fmla="*/ 0 w 113"/>
                <a:gd name="T17" fmla="*/ 10 h 71"/>
                <a:gd name="T18" fmla="*/ 9 w 113"/>
                <a:gd name="T19" fmla="*/ 10 h 71"/>
                <a:gd name="T20" fmla="*/ 103 w 113"/>
                <a:gd name="T21" fmla="*/ 10 h 71"/>
                <a:gd name="T22" fmla="*/ 103 w 113"/>
                <a:gd name="T23" fmla="*/ 50 h 71"/>
                <a:gd name="T24" fmla="*/ 92 w 113"/>
                <a:gd name="T25" fmla="*/ 61 h 71"/>
                <a:gd name="T26" fmla="*/ 31 w 113"/>
                <a:gd name="T27" fmla="*/ 61 h 71"/>
                <a:gd name="T28" fmla="*/ 10 w 113"/>
                <a:gd name="T29" fmla="*/ 40 h 71"/>
                <a:gd name="T30" fmla="*/ 9 w 113"/>
                <a:gd name="T31" fmla="*/ 1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3" h="71">
                  <a:moveTo>
                    <a:pt x="0" y="1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57"/>
                    <a:pt x="14" y="71"/>
                    <a:pt x="31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103" y="71"/>
                    <a:pt x="113" y="61"/>
                    <a:pt x="113" y="50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3" y="5"/>
                    <a:pt x="109" y="0"/>
                    <a:pt x="10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lose/>
                  <a:moveTo>
                    <a:pt x="9" y="10"/>
                  </a:moveTo>
                  <a:cubicBezTo>
                    <a:pt x="103" y="10"/>
                    <a:pt x="103" y="10"/>
                    <a:pt x="103" y="10"/>
                  </a:cubicBezTo>
                  <a:cubicBezTo>
                    <a:pt x="103" y="50"/>
                    <a:pt x="103" y="50"/>
                    <a:pt x="103" y="50"/>
                  </a:cubicBezTo>
                  <a:cubicBezTo>
                    <a:pt x="103" y="56"/>
                    <a:pt x="98" y="61"/>
                    <a:pt x="92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19" y="61"/>
                    <a:pt x="10" y="52"/>
                    <a:pt x="10" y="40"/>
                  </a:cubicBezTo>
                  <a:lnTo>
                    <a:pt x="9" y="10"/>
                  </a:lnTo>
                  <a:close/>
                </a:path>
              </a:pathLst>
            </a:custGeom>
            <a:solidFill>
              <a:srgbClr val="2F3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" name="矩形 2"/>
          <p:cNvSpPr/>
          <p:nvPr/>
        </p:nvSpPr>
        <p:spPr>
          <a:xfrm>
            <a:off x="6549518" y="2486794"/>
            <a:ext cx="14526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0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Days </a:t>
            </a:r>
            <a:r>
              <a:rPr lang="en-US" altLang="zh-CN" sz="10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always</a:t>
            </a:r>
          </a:p>
          <a:p>
            <a:pPr algn="ctr"/>
            <a:r>
              <a:rPr lang="en-US" altLang="zh-CN" sz="10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fill up. </a:t>
            </a:r>
            <a:endParaRPr lang="zh-CN" altLang="en-US" sz="10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8400" y="1614671"/>
            <a:ext cx="526297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时间总会有</a:t>
            </a:r>
            <a:r>
              <a:rPr lang="zh-CN" altLang="zh-CN" sz="6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zh-CN" altLang="zh-CN" sz="6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54860" y="2903215"/>
            <a:ext cx="3490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每天只计划</a:t>
            </a:r>
            <a:r>
              <a:rPr lang="en-US" altLang="zh-CN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4-5</a:t>
            </a:r>
            <a:r>
              <a:rPr lang="zh-CN" altLang="zh-CN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小时用于真正</a:t>
            </a:r>
            <a:r>
              <a:rPr lang="zh-CN" altLang="zh-CN" kern="0" dirty="0" smtClean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工作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340888" y="3320415"/>
            <a:ext cx="17347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——</a:t>
            </a:r>
            <a:r>
              <a:rPr lang="en-US" altLang="zh-CN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 DDH</a:t>
            </a:r>
            <a:r>
              <a:rPr lang="zh-CN" altLang="zh-CN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，</a:t>
            </a:r>
            <a:r>
              <a:rPr lang="en-US" altLang="zh-CN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37signals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3355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9700" y="177800"/>
            <a:ext cx="88967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当你在工作状态</a:t>
            </a:r>
            <a:r>
              <a:rPr lang="zh-CN" altLang="zh-CN" sz="6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endParaRPr lang="en-US" altLang="zh-CN" sz="6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zh-CN" sz="6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</a:t>
            </a:r>
            <a:r>
              <a:rPr lang="zh-CN" altLang="zh-CN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就多</a:t>
            </a:r>
            <a:r>
              <a:rPr lang="zh-CN" altLang="zh-CN" sz="6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干点</a:t>
            </a:r>
            <a:r>
              <a:rPr lang="en-US" altLang="zh-CN" sz="6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6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不在</a:t>
            </a:r>
            <a:r>
              <a:rPr lang="zh-CN" altLang="zh-CN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</a:t>
            </a:r>
            <a:r>
              <a:rPr lang="zh-CN" altLang="zh-CN" sz="6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endParaRPr lang="en-US" altLang="zh-CN" sz="6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zh-CN" sz="6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</a:t>
            </a:r>
            <a:r>
              <a:rPr lang="zh-CN" altLang="zh-CN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好好</a:t>
            </a:r>
            <a:r>
              <a:rPr lang="zh-CN" altLang="zh-CN" sz="6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休息</a:t>
            </a:r>
            <a:endParaRPr lang="zh-CN" altLang="zh-CN" sz="6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6484" y="3583821"/>
            <a:ext cx="46129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kern="0" dirty="0" smtClean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有时候</a:t>
            </a:r>
            <a:r>
              <a:rPr lang="zh-CN" altLang="zh-CN" sz="1600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会连着几天不是工作状态，有时在工作状态时却又能天天忙活</a:t>
            </a:r>
            <a:r>
              <a:rPr lang="en-US" altLang="zh-CN" sz="1600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 12 </a:t>
            </a:r>
            <a:r>
              <a:rPr lang="zh-CN" altLang="zh-CN" sz="1600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小时，这都很正常</a:t>
            </a:r>
            <a:r>
              <a:rPr lang="zh-CN" altLang="zh-CN" sz="1600" kern="0" dirty="0" smtClean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的</a:t>
            </a:r>
            <a:endParaRPr lang="zh-CN" altLang="zh-CN" sz="1600" kern="0" dirty="0">
              <a:solidFill>
                <a:srgbClr val="222222"/>
              </a:solidFill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2400" y="3265324"/>
            <a:ext cx="42882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more when you are in the zone. Relax  when you</a:t>
            </a:r>
            <a:r>
              <a:rPr lang="zh-CN" altLang="zh-CN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‘</a:t>
            </a:r>
            <a:r>
              <a:rPr lang="en-US" altLang="zh-CN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 not. 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2620" y="4384650"/>
            <a:ext cx="14622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——</a:t>
            </a:r>
            <a:r>
              <a:rPr lang="en-US" altLang="zh-CN" sz="1400" kern="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 Alain Paquin</a:t>
            </a:r>
            <a:endParaRPr lang="zh-CN" altLang="zh-CN" sz="1400" kern="0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5" name="Freeform 5"/>
          <p:cNvSpPr>
            <a:spLocks noEditPoints="1"/>
          </p:cNvSpPr>
          <p:nvPr/>
        </p:nvSpPr>
        <p:spPr bwMode="auto">
          <a:xfrm>
            <a:off x="5003800" y="2730500"/>
            <a:ext cx="3802063" cy="2223487"/>
          </a:xfrm>
          <a:custGeom>
            <a:avLst/>
            <a:gdLst>
              <a:gd name="T0" fmla="*/ 0 w 2323"/>
              <a:gd name="T1" fmla="*/ 144 h 1300"/>
              <a:gd name="T2" fmla="*/ 263 w 2323"/>
              <a:gd name="T3" fmla="*/ 144 h 1300"/>
              <a:gd name="T4" fmla="*/ 343 w 2323"/>
              <a:gd name="T5" fmla="*/ 867 h 1300"/>
              <a:gd name="T6" fmla="*/ 404 w 2323"/>
              <a:gd name="T7" fmla="*/ 764 h 1300"/>
              <a:gd name="T8" fmla="*/ 1131 w 2323"/>
              <a:gd name="T9" fmla="*/ 764 h 1300"/>
              <a:gd name="T10" fmla="*/ 1131 w 2323"/>
              <a:gd name="T11" fmla="*/ 1197 h 1300"/>
              <a:gd name="T12" fmla="*/ 465 w 2323"/>
              <a:gd name="T13" fmla="*/ 1197 h 1300"/>
              <a:gd name="T14" fmla="*/ 364 w 2323"/>
              <a:gd name="T15" fmla="*/ 1135 h 1300"/>
              <a:gd name="T16" fmla="*/ 323 w 2323"/>
              <a:gd name="T17" fmla="*/ 1197 h 1300"/>
              <a:gd name="T18" fmla="*/ 283 w 2323"/>
              <a:gd name="T19" fmla="*/ 1197 h 1300"/>
              <a:gd name="T20" fmla="*/ 283 w 2323"/>
              <a:gd name="T21" fmla="*/ 1300 h 1300"/>
              <a:gd name="T22" fmla="*/ 121 w 2323"/>
              <a:gd name="T23" fmla="*/ 1300 h 1300"/>
              <a:gd name="T24" fmla="*/ 121 w 2323"/>
              <a:gd name="T25" fmla="*/ 1197 h 1300"/>
              <a:gd name="T26" fmla="*/ 0 w 2323"/>
              <a:gd name="T27" fmla="*/ 1197 h 1300"/>
              <a:gd name="T28" fmla="*/ 0 w 2323"/>
              <a:gd name="T29" fmla="*/ 144 h 1300"/>
              <a:gd name="T30" fmla="*/ 0 w 2323"/>
              <a:gd name="T31" fmla="*/ 144 h 1300"/>
              <a:gd name="T32" fmla="*/ 2061 w 2323"/>
              <a:gd name="T33" fmla="*/ 1197 h 1300"/>
              <a:gd name="T34" fmla="*/ 2061 w 2323"/>
              <a:gd name="T35" fmla="*/ 1300 h 1300"/>
              <a:gd name="T36" fmla="*/ 2202 w 2323"/>
              <a:gd name="T37" fmla="*/ 1300 h 1300"/>
              <a:gd name="T38" fmla="*/ 2202 w 2323"/>
              <a:gd name="T39" fmla="*/ 1197 h 1300"/>
              <a:gd name="T40" fmla="*/ 2323 w 2323"/>
              <a:gd name="T41" fmla="*/ 1197 h 1300"/>
              <a:gd name="T42" fmla="*/ 2323 w 2323"/>
              <a:gd name="T43" fmla="*/ 144 h 1300"/>
              <a:gd name="T44" fmla="*/ 2061 w 2323"/>
              <a:gd name="T45" fmla="*/ 144 h 1300"/>
              <a:gd name="T46" fmla="*/ 1980 w 2323"/>
              <a:gd name="T47" fmla="*/ 867 h 1300"/>
              <a:gd name="T48" fmla="*/ 1919 w 2323"/>
              <a:gd name="T49" fmla="*/ 764 h 1300"/>
              <a:gd name="T50" fmla="*/ 1212 w 2323"/>
              <a:gd name="T51" fmla="*/ 764 h 1300"/>
              <a:gd name="T52" fmla="*/ 1212 w 2323"/>
              <a:gd name="T53" fmla="*/ 1197 h 1300"/>
              <a:gd name="T54" fmla="*/ 1879 w 2323"/>
              <a:gd name="T55" fmla="*/ 1197 h 1300"/>
              <a:gd name="T56" fmla="*/ 1960 w 2323"/>
              <a:gd name="T57" fmla="*/ 1135 h 1300"/>
              <a:gd name="T58" fmla="*/ 2000 w 2323"/>
              <a:gd name="T59" fmla="*/ 1197 h 1300"/>
              <a:gd name="T60" fmla="*/ 2061 w 2323"/>
              <a:gd name="T61" fmla="*/ 1197 h 1300"/>
              <a:gd name="T62" fmla="*/ 2061 w 2323"/>
              <a:gd name="T63" fmla="*/ 1197 h 1300"/>
              <a:gd name="T64" fmla="*/ 1939 w 2323"/>
              <a:gd name="T65" fmla="*/ 0 h 1300"/>
              <a:gd name="T66" fmla="*/ 2000 w 2323"/>
              <a:gd name="T67" fmla="*/ 82 h 1300"/>
              <a:gd name="T68" fmla="*/ 1919 w 2323"/>
              <a:gd name="T69" fmla="*/ 702 h 1300"/>
              <a:gd name="T70" fmla="*/ 1212 w 2323"/>
              <a:gd name="T71" fmla="*/ 702 h 1300"/>
              <a:gd name="T72" fmla="*/ 1212 w 2323"/>
              <a:gd name="T73" fmla="*/ 41 h 1300"/>
              <a:gd name="T74" fmla="*/ 1253 w 2323"/>
              <a:gd name="T75" fmla="*/ 0 h 1300"/>
              <a:gd name="T76" fmla="*/ 1939 w 2323"/>
              <a:gd name="T77" fmla="*/ 0 h 1300"/>
              <a:gd name="T78" fmla="*/ 1939 w 2323"/>
              <a:gd name="T79" fmla="*/ 0 h 1300"/>
              <a:gd name="T80" fmla="*/ 384 w 2323"/>
              <a:gd name="T81" fmla="*/ 0 h 1300"/>
              <a:gd name="T82" fmla="*/ 343 w 2323"/>
              <a:gd name="T83" fmla="*/ 82 h 1300"/>
              <a:gd name="T84" fmla="*/ 404 w 2323"/>
              <a:gd name="T85" fmla="*/ 702 h 1300"/>
              <a:gd name="T86" fmla="*/ 1131 w 2323"/>
              <a:gd name="T87" fmla="*/ 702 h 1300"/>
              <a:gd name="T88" fmla="*/ 1131 w 2323"/>
              <a:gd name="T89" fmla="*/ 41 h 1300"/>
              <a:gd name="T90" fmla="*/ 1071 w 2323"/>
              <a:gd name="T91" fmla="*/ 0 h 1300"/>
              <a:gd name="T92" fmla="*/ 384 w 2323"/>
              <a:gd name="T93" fmla="*/ 0 h 1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323" h="1300">
                <a:moveTo>
                  <a:pt x="0" y="144"/>
                </a:moveTo>
                <a:lnTo>
                  <a:pt x="263" y="144"/>
                </a:lnTo>
                <a:lnTo>
                  <a:pt x="343" y="867"/>
                </a:lnTo>
                <a:lnTo>
                  <a:pt x="404" y="764"/>
                </a:lnTo>
                <a:lnTo>
                  <a:pt x="1131" y="764"/>
                </a:lnTo>
                <a:lnTo>
                  <a:pt x="1131" y="1197"/>
                </a:lnTo>
                <a:lnTo>
                  <a:pt x="465" y="1197"/>
                </a:lnTo>
                <a:lnTo>
                  <a:pt x="364" y="1135"/>
                </a:lnTo>
                <a:lnTo>
                  <a:pt x="323" y="1197"/>
                </a:lnTo>
                <a:lnTo>
                  <a:pt x="283" y="1197"/>
                </a:lnTo>
                <a:lnTo>
                  <a:pt x="283" y="1300"/>
                </a:lnTo>
                <a:lnTo>
                  <a:pt x="121" y="1300"/>
                </a:lnTo>
                <a:lnTo>
                  <a:pt x="121" y="1197"/>
                </a:lnTo>
                <a:lnTo>
                  <a:pt x="0" y="1197"/>
                </a:lnTo>
                <a:lnTo>
                  <a:pt x="0" y="144"/>
                </a:lnTo>
                <a:lnTo>
                  <a:pt x="0" y="144"/>
                </a:lnTo>
                <a:close/>
                <a:moveTo>
                  <a:pt x="2061" y="1197"/>
                </a:moveTo>
                <a:lnTo>
                  <a:pt x="2061" y="1300"/>
                </a:lnTo>
                <a:lnTo>
                  <a:pt x="2202" y="1300"/>
                </a:lnTo>
                <a:lnTo>
                  <a:pt x="2202" y="1197"/>
                </a:lnTo>
                <a:lnTo>
                  <a:pt x="2323" y="1197"/>
                </a:lnTo>
                <a:lnTo>
                  <a:pt x="2323" y="144"/>
                </a:lnTo>
                <a:lnTo>
                  <a:pt x="2061" y="144"/>
                </a:lnTo>
                <a:lnTo>
                  <a:pt x="1980" y="867"/>
                </a:lnTo>
                <a:lnTo>
                  <a:pt x="1919" y="764"/>
                </a:lnTo>
                <a:lnTo>
                  <a:pt x="1212" y="764"/>
                </a:lnTo>
                <a:lnTo>
                  <a:pt x="1212" y="1197"/>
                </a:lnTo>
                <a:lnTo>
                  <a:pt x="1879" y="1197"/>
                </a:lnTo>
                <a:lnTo>
                  <a:pt x="1960" y="1135"/>
                </a:lnTo>
                <a:lnTo>
                  <a:pt x="2000" y="1197"/>
                </a:lnTo>
                <a:lnTo>
                  <a:pt x="2061" y="1197"/>
                </a:lnTo>
                <a:lnTo>
                  <a:pt x="2061" y="1197"/>
                </a:lnTo>
                <a:close/>
                <a:moveTo>
                  <a:pt x="1939" y="0"/>
                </a:moveTo>
                <a:lnTo>
                  <a:pt x="2000" y="82"/>
                </a:lnTo>
                <a:lnTo>
                  <a:pt x="1919" y="702"/>
                </a:lnTo>
                <a:lnTo>
                  <a:pt x="1212" y="702"/>
                </a:lnTo>
                <a:lnTo>
                  <a:pt x="1212" y="41"/>
                </a:lnTo>
                <a:lnTo>
                  <a:pt x="1253" y="0"/>
                </a:lnTo>
                <a:lnTo>
                  <a:pt x="1939" y="0"/>
                </a:lnTo>
                <a:lnTo>
                  <a:pt x="1939" y="0"/>
                </a:lnTo>
                <a:close/>
                <a:moveTo>
                  <a:pt x="384" y="0"/>
                </a:moveTo>
                <a:lnTo>
                  <a:pt x="343" y="82"/>
                </a:lnTo>
                <a:lnTo>
                  <a:pt x="404" y="702"/>
                </a:lnTo>
                <a:lnTo>
                  <a:pt x="1131" y="702"/>
                </a:lnTo>
                <a:lnTo>
                  <a:pt x="1131" y="41"/>
                </a:lnTo>
                <a:lnTo>
                  <a:pt x="1071" y="0"/>
                </a:lnTo>
                <a:lnTo>
                  <a:pt x="384" y="0"/>
                </a:lnTo>
                <a:close/>
              </a:path>
            </a:pathLst>
          </a:custGeom>
          <a:solidFill>
            <a:srgbClr val="A71E2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61042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3392488" y="1706517"/>
            <a:ext cx="2297112" cy="3268708"/>
            <a:chOff x="9691688" y="750888"/>
            <a:chExt cx="2709862" cy="3856037"/>
          </a:xfrm>
        </p:grpSpPr>
        <p:sp>
          <p:nvSpPr>
            <p:cNvPr id="67" name="Freeform 5"/>
            <p:cNvSpPr>
              <a:spLocks noEditPoints="1"/>
            </p:cNvSpPr>
            <p:nvPr/>
          </p:nvSpPr>
          <p:spPr bwMode="auto">
            <a:xfrm>
              <a:off x="9796463" y="763588"/>
              <a:ext cx="2605087" cy="3843337"/>
            </a:xfrm>
            <a:custGeom>
              <a:avLst/>
              <a:gdLst>
                <a:gd name="T0" fmla="*/ 708 w 795"/>
                <a:gd name="T1" fmla="*/ 1080 h 1174"/>
                <a:gd name="T2" fmla="*/ 651 w 795"/>
                <a:gd name="T3" fmla="*/ 1080 h 1174"/>
                <a:gd name="T4" fmla="*/ 651 w 795"/>
                <a:gd name="T5" fmla="*/ 1101 h 1174"/>
                <a:gd name="T6" fmla="*/ 723 w 795"/>
                <a:gd name="T7" fmla="*/ 1101 h 1174"/>
                <a:gd name="T8" fmla="*/ 724 w 795"/>
                <a:gd name="T9" fmla="*/ 1096 h 1174"/>
                <a:gd name="T10" fmla="*/ 708 w 795"/>
                <a:gd name="T11" fmla="*/ 1080 h 1174"/>
                <a:gd name="T12" fmla="*/ 753 w 795"/>
                <a:gd name="T13" fmla="*/ 1062 h 1174"/>
                <a:gd name="T14" fmla="*/ 764 w 795"/>
                <a:gd name="T15" fmla="*/ 1096 h 1174"/>
                <a:gd name="T16" fmla="*/ 708 w 795"/>
                <a:gd name="T17" fmla="*/ 1152 h 1174"/>
                <a:gd name="T18" fmla="*/ 24 w 795"/>
                <a:gd name="T19" fmla="*/ 1152 h 1174"/>
                <a:gd name="T20" fmla="*/ 0 w 795"/>
                <a:gd name="T21" fmla="*/ 1147 h 1174"/>
                <a:gd name="T22" fmla="*/ 48 w 795"/>
                <a:gd name="T23" fmla="*/ 1174 h 1174"/>
                <a:gd name="T24" fmla="*/ 738 w 795"/>
                <a:gd name="T25" fmla="*/ 1174 h 1174"/>
                <a:gd name="T26" fmla="*/ 795 w 795"/>
                <a:gd name="T27" fmla="*/ 1117 h 1174"/>
                <a:gd name="T28" fmla="*/ 753 w 795"/>
                <a:gd name="T29" fmla="*/ 1062 h 1174"/>
                <a:gd name="T30" fmla="*/ 43 w 795"/>
                <a:gd name="T31" fmla="*/ 1060 h 1174"/>
                <a:gd name="T32" fmla="*/ 43 w 795"/>
                <a:gd name="T33" fmla="*/ 1080 h 1174"/>
                <a:gd name="T34" fmla="*/ 24 w 795"/>
                <a:gd name="T35" fmla="*/ 1080 h 1174"/>
                <a:gd name="T36" fmla="*/ 8 w 795"/>
                <a:gd name="T37" fmla="*/ 1096 h 1174"/>
                <a:gd name="T38" fmla="*/ 24 w 795"/>
                <a:gd name="T39" fmla="*/ 1112 h 1174"/>
                <a:gd name="T40" fmla="*/ 33 w 795"/>
                <a:gd name="T41" fmla="*/ 1112 h 1174"/>
                <a:gd name="T42" fmla="*/ 48 w 795"/>
                <a:gd name="T43" fmla="*/ 1101 h 1174"/>
                <a:gd name="T44" fmla="*/ 67 w 795"/>
                <a:gd name="T45" fmla="*/ 1101 h 1174"/>
                <a:gd name="T46" fmla="*/ 67 w 795"/>
                <a:gd name="T47" fmla="*/ 1080 h 1174"/>
                <a:gd name="T48" fmla="*/ 79 w 795"/>
                <a:gd name="T49" fmla="*/ 1080 h 1174"/>
                <a:gd name="T50" fmla="*/ 79 w 795"/>
                <a:gd name="T51" fmla="*/ 1061 h 1174"/>
                <a:gd name="T52" fmla="*/ 43 w 795"/>
                <a:gd name="T53" fmla="*/ 1060 h 1174"/>
                <a:gd name="T54" fmla="*/ 80 w 795"/>
                <a:gd name="T55" fmla="*/ 73 h 1174"/>
                <a:gd name="T56" fmla="*/ 54 w 795"/>
                <a:gd name="T57" fmla="*/ 73 h 1174"/>
                <a:gd name="T58" fmla="*/ 49 w 795"/>
                <a:gd name="T59" fmla="*/ 87 h 1174"/>
                <a:gd name="T60" fmla="*/ 75 w 795"/>
                <a:gd name="T61" fmla="*/ 87 h 1174"/>
                <a:gd name="T62" fmla="*/ 80 w 795"/>
                <a:gd name="T63" fmla="*/ 73 h 1174"/>
                <a:gd name="T64" fmla="*/ 708 w 795"/>
                <a:gd name="T65" fmla="*/ 36 h 1174"/>
                <a:gd name="T66" fmla="*/ 24 w 795"/>
                <a:gd name="T67" fmla="*/ 36 h 1174"/>
                <a:gd name="T68" fmla="*/ 8 w 795"/>
                <a:gd name="T69" fmla="*/ 52 h 1174"/>
                <a:gd name="T70" fmla="*/ 24 w 795"/>
                <a:gd name="T71" fmla="*/ 68 h 1174"/>
                <a:gd name="T72" fmla="*/ 37 w 795"/>
                <a:gd name="T73" fmla="*/ 68 h 1174"/>
                <a:gd name="T74" fmla="*/ 32 w 795"/>
                <a:gd name="T75" fmla="*/ 57 h 1174"/>
                <a:gd name="T76" fmla="*/ 48 w 795"/>
                <a:gd name="T77" fmla="*/ 41 h 1174"/>
                <a:gd name="T78" fmla="*/ 719 w 795"/>
                <a:gd name="T79" fmla="*/ 41 h 1174"/>
                <a:gd name="T80" fmla="*/ 708 w 795"/>
                <a:gd name="T81" fmla="*/ 36 h 1174"/>
                <a:gd name="T82" fmla="*/ 738 w 795"/>
                <a:gd name="T83" fmla="*/ 0 h 1174"/>
                <a:gd name="T84" fmla="*/ 729 w 795"/>
                <a:gd name="T85" fmla="*/ 0 h 1174"/>
                <a:gd name="T86" fmla="*/ 764 w 795"/>
                <a:gd name="T87" fmla="*/ 52 h 1174"/>
                <a:gd name="T88" fmla="*/ 721 w 795"/>
                <a:gd name="T89" fmla="*/ 107 h 1174"/>
                <a:gd name="T90" fmla="*/ 698 w 795"/>
                <a:gd name="T91" fmla="*/ 248 h 1174"/>
                <a:gd name="T92" fmla="*/ 574 w 795"/>
                <a:gd name="T93" fmla="*/ 466 h 1174"/>
                <a:gd name="T94" fmla="*/ 532 w 795"/>
                <a:gd name="T95" fmla="*/ 502 h 1174"/>
                <a:gd name="T96" fmla="*/ 465 w 795"/>
                <a:gd name="T97" fmla="*/ 632 h 1174"/>
                <a:gd name="T98" fmla="*/ 534 w 795"/>
                <a:gd name="T99" fmla="*/ 694 h 1174"/>
                <a:gd name="T100" fmla="*/ 714 w 795"/>
                <a:gd name="T101" fmla="*/ 1040 h 1174"/>
                <a:gd name="T102" fmla="*/ 744 w 795"/>
                <a:gd name="T103" fmla="*/ 1053 h 1174"/>
                <a:gd name="T104" fmla="*/ 562 w 795"/>
                <a:gd name="T105" fmla="*/ 709 h 1174"/>
                <a:gd name="T106" fmla="*/ 494 w 795"/>
                <a:gd name="T107" fmla="*/ 646 h 1174"/>
                <a:gd name="T108" fmla="*/ 561 w 795"/>
                <a:gd name="T109" fmla="*/ 514 h 1174"/>
                <a:gd name="T110" fmla="*/ 603 w 795"/>
                <a:gd name="T111" fmla="*/ 477 h 1174"/>
                <a:gd name="T112" fmla="*/ 728 w 795"/>
                <a:gd name="T113" fmla="*/ 256 h 1174"/>
                <a:gd name="T114" fmla="*/ 751 w 795"/>
                <a:gd name="T115" fmla="*/ 112 h 1174"/>
                <a:gd name="T116" fmla="*/ 795 w 795"/>
                <a:gd name="T117" fmla="*/ 57 h 1174"/>
                <a:gd name="T118" fmla="*/ 738 w 795"/>
                <a:gd name="T119" fmla="*/ 0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5" h="1174">
                  <a:moveTo>
                    <a:pt x="708" y="1080"/>
                  </a:moveTo>
                  <a:cubicBezTo>
                    <a:pt x="651" y="1080"/>
                    <a:pt x="651" y="1080"/>
                    <a:pt x="651" y="1080"/>
                  </a:cubicBezTo>
                  <a:cubicBezTo>
                    <a:pt x="651" y="1101"/>
                    <a:pt x="651" y="1101"/>
                    <a:pt x="651" y="1101"/>
                  </a:cubicBezTo>
                  <a:cubicBezTo>
                    <a:pt x="723" y="1101"/>
                    <a:pt x="723" y="1101"/>
                    <a:pt x="723" y="1101"/>
                  </a:cubicBezTo>
                  <a:cubicBezTo>
                    <a:pt x="724" y="1099"/>
                    <a:pt x="724" y="1098"/>
                    <a:pt x="724" y="1096"/>
                  </a:cubicBezTo>
                  <a:cubicBezTo>
                    <a:pt x="724" y="1087"/>
                    <a:pt x="717" y="1080"/>
                    <a:pt x="708" y="1080"/>
                  </a:cubicBezTo>
                  <a:moveTo>
                    <a:pt x="753" y="1062"/>
                  </a:moveTo>
                  <a:cubicBezTo>
                    <a:pt x="760" y="1072"/>
                    <a:pt x="764" y="1083"/>
                    <a:pt x="764" y="1096"/>
                  </a:cubicBezTo>
                  <a:cubicBezTo>
                    <a:pt x="764" y="1127"/>
                    <a:pt x="739" y="1152"/>
                    <a:pt x="708" y="1152"/>
                  </a:cubicBezTo>
                  <a:cubicBezTo>
                    <a:pt x="24" y="1152"/>
                    <a:pt x="24" y="1152"/>
                    <a:pt x="24" y="1152"/>
                  </a:cubicBezTo>
                  <a:cubicBezTo>
                    <a:pt x="16" y="1152"/>
                    <a:pt x="7" y="1150"/>
                    <a:pt x="0" y="1147"/>
                  </a:cubicBezTo>
                  <a:cubicBezTo>
                    <a:pt x="10" y="1163"/>
                    <a:pt x="28" y="1174"/>
                    <a:pt x="48" y="1174"/>
                  </a:cubicBezTo>
                  <a:cubicBezTo>
                    <a:pt x="738" y="1174"/>
                    <a:pt x="738" y="1174"/>
                    <a:pt x="738" y="1174"/>
                  </a:cubicBezTo>
                  <a:cubicBezTo>
                    <a:pt x="770" y="1174"/>
                    <a:pt x="795" y="1149"/>
                    <a:pt x="795" y="1117"/>
                  </a:cubicBezTo>
                  <a:cubicBezTo>
                    <a:pt x="795" y="1091"/>
                    <a:pt x="777" y="1068"/>
                    <a:pt x="753" y="1062"/>
                  </a:cubicBezTo>
                  <a:moveTo>
                    <a:pt x="43" y="1060"/>
                  </a:moveTo>
                  <a:cubicBezTo>
                    <a:pt x="43" y="1080"/>
                    <a:pt x="43" y="1080"/>
                    <a:pt x="43" y="1080"/>
                  </a:cubicBezTo>
                  <a:cubicBezTo>
                    <a:pt x="24" y="1080"/>
                    <a:pt x="24" y="1080"/>
                    <a:pt x="24" y="1080"/>
                  </a:cubicBezTo>
                  <a:cubicBezTo>
                    <a:pt x="15" y="1080"/>
                    <a:pt x="8" y="1087"/>
                    <a:pt x="8" y="1096"/>
                  </a:cubicBezTo>
                  <a:cubicBezTo>
                    <a:pt x="8" y="1105"/>
                    <a:pt x="15" y="1112"/>
                    <a:pt x="24" y="1112"/>
                  </a:cubicBezTo>
                  <a:cubicBezTo>
                    <a:pt x="33" y="1112"/>
                    <a:pt x="33" y="1112"/>
                    <a:pt x="33" y="1112"/>
                  </a:cubicBezTo>
                  <a:cubicBezTo>
                    <a:pt x="35" y="1106"/>
                    <a:pt x="41" y="1101"/>
                    <a:pt x="48" y="1101"/>
                  </a:cubicBezTo>
                  <a:cubicBezTo>
                    <a:pt x="67" y="1101"/>
                    <a:pt x="67" y="1101"/>
                    <a:pt x="67" y="1101"/>
                  </a:cubicBezTo>
                  <a:cubicBezTo>
                    <a:pt x="67" y="1080"/>
                    <a:pt x="67" y="1080"/>
                    <a:pt x="67" y="1080"/>
                  </a:cubicBezTo>
                  <a:cubicBezTo>
                    <a:pt x="79" y="1080"/>
                    <a:pt x="79" y="1080"/>
                    <a:pt x="79" y="1080"/>
                  </a:cubicBezTo>
                  <a:cubicBezTo>
                    <a:pt x="79" y="1074"/>
                    <a:pt x="79" y="1067"/>
                    <a:pt x="79" y="1061"/>
                  </a:cubicBezTo>
                  <a:cubicBezTo>
                    <a:pt x="43" y="1060"/>
                    <a:pt x="43" y="1060"/>
                    <a:pt x="43" y="1060"/>
                  </a:cubicBezTo>
                  <a:moveTo>
                    <a:pt x="80" y="73"/>
                  </a:moveTo>
                  <a:cubicBezTo>
                    <a:pt x="54" y="73"/>
                    <a:pt x="54" y="73"/>
                    <a:pt x="54" y="73"/>
                  </a:cubicBezTo>
                  <a:cubicBezTo>
                    <a:pt x="49" y="87"/>
                    <a:pt x="49" y="87"/>
                    <a:pt x="49" y="87"/>
                  </a:cubicBezTo>
                  <a:cubicBezTo>
                    <a:pt x="56" y="87"/>
                    <a:pt x="65" y="87"/>
                    <a:pt x="75" y="87"/>
                  </a:cubicBezTo>
                  <a:cubicBezTo>
                    <a:pt x="80" y="73"/>
                    <a:pt x="80" y="73"/>
                    <a:pt x="80" y="73"/>
                  </a:cubicBezTo>
                  <a:moveTo>
                    <a:pt x="708" y="36"/>
                  </a:moveTo>
                  <a:cubicBezTo>
                    <a:pt x="24" y="36"/>
                    <a:pt x="24" y="36"/>
                    <a:pt x="24" y="36"/>
                  </a:cubicBezTo>
                  <a:cubicBezTo>
                    <a:pt x="15" y="36"/>
                    <a:pt x="8" y="43"/>
                    <a:pt x="8" y="52"/>
                  </a:cubicBezTo>
                  <a:cubicBezTo>
                    <a:pt x="8" y="61"/>
                    <a:pt x="15" y="68"/>
                    <a:pt x="24" y="68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4" y="65"/>
                    <a:pt x="32" y="61"/>
                    <a:pt x="32" y="57"/>
                  </a:cubicBezTo>
                  <a:cubicBezTo>
                    <a:pt x="32" y="48"/>
                    <a:pt x="40" y="41"/>
                    <a:pt x="48" y="41"/>
                  </a:cubicBezTo>
                  <a:cubicBezTo>
                    <a:pt x="719" y="41"/>
                    <a:pt x="719" y="41"/>
                    <a:pt x="719" y="41"/>
                  </a:cubicBezTo>
                  <a:cubicBezTo>
                    <a:pt x="716" y="38"/>
                    <a:pt x="712" y="36"/>
                    <a:pt x="708" y="36"/>
                  </a:cubicBezTo>
                  <a:moveTo>
                    <a:pt x="738" y="0"/>
                  </a:moveTo>
                  <a:cubicBezTo>
                    <a:pt x="729" y="0"/>
                    <a:pt x="729" y="0"/>
                    <a:pt x="729" y="0"/>
                  </a:cubicBezTo>
                  <a:cubicBezTo>
                    <a:pt x="749" y="8"/>
                    <a:pt x="764" y="29"/>
                    <a:pt x="764" y="52"/>
                  </a:cubicBezTo>
                  <a:cubicBezTo>
                    <a:pt x="764" y="79"/>
                    <a:pt x="745" y="101"/>
                    <a:pt x="721" y="107"/>
                  </a:cubicBezTo>
                  <a:cubicBezTo>
                    <a:pt x="717" y="153"/>
                    <a:pt x="699" y="244"/>
                    <a:pt x="698" y="248"/>
                  </a:cubicBezTo>
                  <a:cubicBezTo>
                    <a:pt x="674" y="330"/>
                    <a:pt x="631" y="405"/>
                    <a:pt x="574" y="466"/>
                  </a:cubicBezTo>
                  <a:cubicBezTo>
                    <a:pt x="563" y="477"/>
                    <a:pt x="548" y="490"/>
                    <a:pt x="532" y="502"/>
                  </a:cubicBezTo>
                  <a:cubicBezTo>
                    <a:pt x="472" y="551"/>
                    <a:pt x="431" y="589"/>
                    <a:pt x="465" y="632"/>
                  </a:cubicBezTo>
                  <a:cubicBezTo>
                    <a:pt x="483" y="654"/>
                    <a:pt x="507" y="674"/>
                    <a:pt x="534" y="694"/>
                  </a:cubicBezTo>
                  <a:cubicBezTo>
                    <a:pt x="612" y="755"/>
                    <a:pt x="708" y="831"/>
                    <a:pt x="714" y="1040"/>
                  </a:cubicBezTo>
                  <a:cubicBezTo>
                    <a:pt x="725" y="1041"/>
                    <a:pt x="735" y="1046"/>
                    <a:pt x="744" y="1053"/>
                  </a:cubicBezTo>
                  <a:cubicBezTo>
                    <a:pt x="736" y="846"/>
                    <a:pt x="640" y="770"/>
                    <a:pt x="562" y="709"/>
                  </a:cubicBezTo>
                  <a:cubicBezTo>
                    <a:pt x="536" y="688"/>
                    <a:pt x="511" y="669"/>
                    <a:pt x="494" y="646"/>
                  </a:cubicBezTo>
                  <a:cubicBezTo>
                    <a:pt x="459" y="602"/>
                    <a:pt x="500" y="564"/>
                    <a:pt x="561" y="514"/>
                  </a:cubicBezTo>
                  <a:cubicBezTo>
                    <a:pt x="577" y="501"/>
                    <a:pt x="592" y="489"/>
                    <a:pt x="603" y="477"/>
                  </a:cubicBezTo>
                  <a:cubicBezTo>
                    <a:pt x="661" y="416"/>
                    <a:pt x="704" y="339"/>
                    <a:pt x="728" y="256"/>
                  </a:cubicBezTo>
                  <a:cubicBezTo>
                    <a:pt x="729" y="252"/>
                    <a:pt x="748" y="160"/>
                    <a:pt x="751" y="112"/>
                  </a:cubicBezTo>
                  <a:cubicBezTo>
                    <a:pt x="776" y="106"/>
                    <a:pt x="795" y="84"/>
                    <a:pt x="795" y="57"/>
                  </a:cubicBezTo>
                  <a:cubicBezTo>
                    <a:pt x="795" y="26"/>
                    <a:pt x="770" y="0"/>
                    <a:pt x="738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9691688" y="750888"/>
              <a:ext cx="2608262" cy="3784600"/>
            </a:xfrm>
            <a:custGeom>
              <a:avLst/>
              <a:gdLst>
                <a:gd name="T0" fmla="*/ 740 w 796"/>
                <a:gd name="T1" fmla="*/ 1156 h 1156"/>
                <a:gd name="T2" fmla="*/ 56 w 796"/>
                <a:gd name="T3" fmla="*/ 1156 h 1156"/>
                <a:gd name="T4" fmla="*/ 0 w 796"/>
                <a:gd name="T5" fmla="*/ 1100 h 1156"/>
                <a:gd name="T6" fmla="*/ 46 w 796"/>
                <a:gd name="T7" fmla="*/ 1045 h 1156"/>
                <a:gd name="T8" fmla="*/ 226 w 796"/>
                <a:gd name="T9" fmla="*/ 700 h 1156"/>
                <a:gd name="T10" fmla="*/ 294 w 796"/>
                <a:gd name="T11" fmla="*/ 638 h 1156"/>
                <a:gd name="T12" fmla="*/ 227 w 796"/>
                <a:gd name="T13" fmla="*/ 508 h 1156"/>
                <a:gd name="T14" fmla="*/ 186 w 796"/>
                <a:gd name="T15" fmla="*/ 471 h 1156"/>
                <a:gd name="T16" fmla="*/ 62 w 796"/>
                <a:gd name="T17" fmla="*/ 254 h 1156"/>
                <a:gd name="T18" fmla="*/ 39 w 796"/>
                <a:gd name="T19" fmla="*/ 109 h 1156"/>
                <a:gd name="T20" fmla="*/ 0 w 796"/>
                <a:gd name="T21" fmla="*/ 56 h 1156"/>
                <a:gd name="T22" fmla="*/ 56 w 796"/>
                <a:gd name="T23" fmla="*/ 0 h 1156"/>
                <a:gd name="T24" fmla="*/ 740 w 796"/>
                <a:gd name="T25" fmla="*/ 0 h 1156"/>
                <a:gd name="T26" fmla="*/ 796 w 796"/>
                <a:gd name="T27" fmla="*/ 56 h 1156"/>
                <a:gd name="T28" fmla="*/ 753 w 796"/>
                <a:gd name="T29" fmla="*/ 111 h 1156"/>
                <a:gd name="T30" fmla="*/ 730 w 796"/>
                <a:gd name="T31" fmla="*/ 252 h 1156"/>
                <a:gd name="T32" fmla="*/ 606 w 796"/>
                <a:gd name="T33" fmla="*/ 470 h 1156"/>
                <a:gd name="T34" fmla="*/ 564 w 796"/>
                <a:gd name="T35" fmla="*/ 506 h 1156"/>
                <a:gd name="T36" fmla="*/ 497 w 796"/>
                <a:gd name="T37" fmla="*/ 636 h 1156"/>
                <a:gd name="T38" fmla="*/ 566 w 796"/>
                <a:gd name="T39" fmla="*/ 698 h 1156"/>
                <a:gd name="T40" fmla="*/ 746 w 796"/>
                <a:gd name="T41" fmla="*/ 1044 h 1156"/>
                <a:gd name="T42" fmla="*/ 796 w 796"/>
                <a:gd name="T43" fmla="*/ 1100 h 1156"/>
                <a:gd name="T44" fmla="*/ 740 w 796"/>
                <a:gd name="T45" fmla="*/ 1156 h 1156"/>
                <a:gd name="T46" fmla="*/ 56 w 796"/>
                <a:gd name="T47" fmla="*/ 1084 h 1156"/>
                <a:gd name="T48" fmla="*/ 40 w 796"/>
                <a:gd name="T49" fmla="*/ 1100 h 1156"/>
                <a:gd name="T50" fmla="*/ 56 w 796"/>
                <a:gd name="T51" fmla="*/ 1116 h 1156"/>
                <a:gd name="T52" fmla="*/ 740 w 796"/>
                <a:gd name="T53" fmla="*/ 1116 h 1156"/>
                <a:gd name="T54" fmla="*/ 756 w 796"/>
                <a:gd name="T55" fmla="*/ 1100 h 1156"/>
                <a:gd name="T56" fmla="*/ 740 w 796"/>
                <a:gd name="T57" fmla="*/ 1084 h 1156"/>
                <a:gd name="T58" fmla="*/ 654 w 796"/>
                <a:gd name="T59" fmla="*/ 1084 h 1156"/>
                <a:gd name="T60" fmla="*/ 653 w 796"/>
                <a:gd name="T61" fmla="*/ 1044 h 1156"/>
                <a:gd name="T62" fmla="*/ 706 w 796"/>
                <a:gd name="T63" fmla="*/ 1043 h 1156"/>
                <a:gd name="T64" fmla="*/ 541 w 796"/>
                <a:gd name="T65" fmla="*/ 730 h 1156"/>
                <a:gd name="T66" fmla="*/ 466 w 796"/>
                <a:gd name="T67" fmla="*/ 661 h 1156"/>
                <a:gd name="T68" fmla="*/ 462 w 796"/>
                <a:gd name="T69" fmla="*/ 552 h 1156"/>
                <a:gd name="T70" fmla="*/ 539 w 796"/>
                <a:gd name="T71" fmla="*/ 475 h 1156"/>
                <a:gd name="T72" fmla="*/ 577 w 796"/>
                <a:gd name="T73" fmla="*/ 442 h 1156"/>
                <a:gd name="T74" fmla="*/ 691 w 796"/>
                <a:gd name="T75" fmla="*/ 241 h 1156"/>
                <a:gd name="T76" fmla="*/ 713 w 796"/>
                <a:gd name="T77" fmla="*/ 96 h 1156"/>
                <a:gd name="T78" fmla="*/ 709 w 796"/>
                <a:gd name="T79" fmla="*/ 72 h 1156"/>
                <a:gd name="T80" fmla="*/ 740 w 796"/>
                <a:gd name="T81" fmla="*/ 72 h 1156"/>
                <a:gd name="T82" fmla="*/ 756 w 796"/>
                <a:gd name="T83" fmla="*/ 56 h 1156"/>
                <a:gd name="T84" fmla="*/ 740 w 796"/>
                <a:gd name="T85" fmla="*/ 40 h 1156"/>
                <a:gd name="T86" fmla="*/ 56 w 796"/>
                <a:gd name="T87" fmla="*/ 40 h 1156"/>
                <a:gd name="T88" fmla="*/ 40 w 796"/>
                <a:gd name="T89" fmla="*/ 56 h 1156"/>
                <a:gd name="T90" fmla="*/ 56 w 796"/>
                <a:gd name="T91" fmla="*/ 72 h 1156"/>
                <a:gd name="T92" fmla="*/ 87 w 796"/>
                <a:gd name="T93" fmla="*/ 72 h 1156"/>
                <a:gd name="T94" fmla="*/ 78 w 796"/>
                <a:gd name="T95" fmla="*/ 98 h 1156"/>
                <a:gd name="T96" fmla="*/ 100 w 796"/>
                <a:gd name="T97" fmla="*/ 243 h 1156"/>
                <a:gd name="T98" fmla="*/ 215 w 796"/>
                <a:gd name="T99" fmla="*/ 444 h 1156"/>
                <a:gd name="T100" fmla="*/ 253 w 796"/>
                <a:gd name="T101" fmla="*/ 477 h 1156"/>
                <a:gd name="T102" fmla="*/ 330 w 796"/>
                <a:gd name="T103" fmla="*/ 553 h 1156"/>
                <a:gd name="T104" fmla="*/ 326 w 796"/>
                <a:gd name="T105" fmla="*/ 662 h 1156"/>
                <a:gd name="T106" fmla="*/ 251 w 796"/>
                <a:gd name="T107" fmla="*/ 731 h 1156"/>
                <a:gd name="T108" fmla="*/ 86 w 796"/>
                <a:gd name="T109" fmla="*/ 1064 h 1156"/>
                <a:gd name="T110" fmla="*/ 75 w 796"/>
                <a:gd name="T111" fmla="*/ 1064 h 1156"/>
                <a:gd name="T112" fmla="*/ 75 w 796"/>
                <a:gd name="T113" fmla="*/ 1084 h 1156"/>
                <a:gd name="T114" fmla="*/ 56 w 796"/>
                <a:gd name="T115" fmla="*/ 1084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96" h="1156">
                  <a:moveTo>
                    <a:pt x="740" y="1156"/>
                  </a:moveTo>
                  <a:cubicBezTo>
                    <a:pt x="56" y="1156"/>
                    <a:pt x="56" y="1156"/>
                    <a:pt x="56" y="1156"/>
                  </a:cubicBezTo>
                  <a:cubicBezTo>
                    <a:pt x="25" y="1156"/>
                    <a:pt x="0" y="1131"/>
                    <a:pt x="0" y="1100"/>
                  </a:cubicBezTo>
                  <a:cubicBezTo>
                    <a:pt x="0" y="1073"/>
                    <a:pt x="20" y="1050"/>
                    <a:pt x="46" y="1045"/>
                  </a:cubicBezTo>
                  <a:cubicBezTo>
                    <a:pt x="52" y="836"/>
                    <a:pt x="148" y="761"/>
                    <a:pt x="226" y="700"/>
                  </a:cubicBezTo>
                  <a:cubicBezTo>
                    <a:pt x="252" y="679"/>
                    <a:pt x="277" y="660"/>
                    <a:pt x="294" y="638"/>
                  </a:cubicBezTo>
                  <a:cubicBezTo>
                    <a:pt x="328" y="595"/>
                    <a:pt x="288" y="557"/>
                    <a:pt x="227" y="508"/>
                  </a:cubicBezTo>
                  <a:cubicBezTo>
                    <a:pt x="212" y="495"/>
                    <a:pt x="197" y="483"/>
                    <a:pt x="186" y="471"/>
                  </a:cubicBezTo>
                  <a:cubicBezTo>
                    <a:pt x="129" y="411"/>
                    <a:pt x="86" y="336"/>
                    <a:pt x="62" y="254"/>
                  </a:cubicBezTo>
                  <a:cubicBezTo>
                    <a:pt x="62" y="253"/>
                    <a:pt x="42" y="158"/>
                    <a:pt x="39" y="109"/>
                  </a:cubicBezTo>
                  <a:cubicBezTo>
                    <a:pt x="16" y="102"/>
                    <a:pt x="0" y="81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740" y="0"/>
                    <a:pt x="740" y="0"/>
                    <a:pt x="740" y="0"/>
                  </a:cubicBezTo>
                  <a:cubicBezTo>
                    <a:pt x="771" y="0"/>
                    <a:pt x="796" y="25"/>
                    <a:pt x="796" y="56"/>
                  </a:cubicBezTo>
                  <a:cubicBezTo>
                    <a:pt x="796" y="83"/>
                    <a:pt x="777" y="105"/>
                    <a:pt x="753" y="111"/>
                  </a:cubicBezTo>
                  <a:cubicBezTo>
                    <a:pt x="749" y="157"/>
                    <a:pt x="731" y="248"/>
                    <a:pt x="730" y="252"/>
                  </a:cubicBezTo>
                  <a:cubicBezTo>
                    <a:pt x="706" y="334"/>
                    <a:pt x="663" y="409"/>
                    <a:pt x="606" y="470"/>
                  </a:cubicBezTo>
                  <a:cubicBezTo>
                    <a:pt x="595" y="481"/>
                    <a:pt x="580" y="494"/>
                    <a:pt x="564" y="506"/>
                  </a:cubicBezTo>
                  <a:cubicBezTo>
                    <a:pt x="504" y="555"/>
                    <a:pt x="463" y="593"/>
                    <a:pt x="497" y="636"/>
                  </a:cubicBezTo>
                  <a:cubicBezTo>
                    <a:pt x="515" y="658"/>
                    <a:pt x="539" y="678"/>
                    <a:pt x="566" y="698"/>
                  </a:cubicBezTo>
                  <a:cubicBezTo>
                    <a:pt x="644" y="759"/>
                    <a:pt x="740" y="835"/>
                    <a:pt x="746" y="1044"/>
                  </a:cubicBezTo>
                  <a:cubicBezTo>
                    <a:pt x="774" y="1047"/>
                    <a:pt x="796" y="1071"/>
                    <a:pt x="796" y="1100"/>
                  </a:cubicBezTo>
                  <a:cubicBezTo>
                    <a:pt x="796" y="1131"/>
                    <a:pt x="771" y="1156"/>
                    <a:pt x="740" y="1156"/>
                  </a:cubicBezTo>
                  <a:moveTo>
                    <a:pt x="56" y="1084"/>
                  </a:moveTo>
                  <a:cubicBezTo>
                    <a:pt x="47" y="1084"/>
                    <a:pt x="40" y="1091"/>
                    <a:pt x="40" y="1100"/>
                  </a:cubicBezTo>
                  <a:cubicBezTo>
                    <a:pt x="40" y="1109"/>
                    <a:pt x="47" y="1116"/>
                    <a:pt x="56" y="1116"/>
                  </a:cubicBezTo>
                  <a:cubicBezTo>
                    <a:pt x="740" y="1116"/>
                    <a:pt x="740" y="1116"/>
                    <a:pt x="740" y="1116"/>
                  </a:cubicBezTo>
                  <a:cubicBezTo>
                    <a:pt x="749" y="1116"/>
                    <a:pt x="756" y="1109"/>
                    <a:pt x="756" y="1100"/>
                  </a:cubicBezTo>
                  <a:cubicBezTo>
                    <a:pt x="756" y="1091"/>
                    <a:pt x="749" y="1084"/>
                    <a:pt x="740" y="1084"/>
                  </a:cubicBezTo>
                  <a:cubicBezTo>
                    <a:pt x="654" y="1084"/>
                    <a:pt x="654" y="1084"/>
                    <a:pt x="654" y="1084"/>
                  </a:cubicBezTo>
                  <a:cubicBezTo>
                    <a:pt x="653" y="1044"/>
                    <a:pt x="653" y="1044"/>
                    <a:pt x="653" y="1044"/>
                  </a:cubicBezTo>
                  <a:cubicBezTo>
                    <a:pt x="706" y="1043"/>
                    <a:pt x="706" y="1043"/>
                    <a:pt x="706" y="1043"/>
                  </a:cubicBezTo>
                  <a:cubicBezTo>
                    <a:pt x="700" y="854"/>
                    <a:pt x="616" y="788"/>
                    <a:pt x="541" y="730"/>
                  </a:cubicBezTo>
                  <a:cubicBezTo>
                    <a:pt x="513" y="708"/>
                    <a:pt x="486" y="687"/>
                    <a:pt x="466" y="661"/>
                  </a:cubicBezTo>
                  <a:cubicBezTo>
                    <a:pt x="447" y="637"/>
                    <a:pt x="431" y="599"/>
                    <a:pt x="462" y="552"/>
                  </a:cubicBezTo>
                  <a:cubicBezTo>
                    <a:pt x="480" y="523"/>
                    <a:pt x="512" y="497"/>
                    <a:pt x="539" y="475"/>
                  </a:cubicBezTo>
                  <a:cubicBezTo>
                    <a:pt x="554" y="463"/>
                    <a:pt x="568" y="452"/>
                    <a:pt x="577" y="442"/>
                  </a:cubicBezTo>
                  <a:cubicBezTo>
                    <a:pt x="629" y="387"/>
                    <a:pt x="669" y="317"/>
                    <a:pt x="691" y="241"/>
                  </a:cubicBezTo>
                  <a:cubicBezTo>
                    <a:pt x="694" y="229"/>
                    <a:pt x="716" y="113"/>
                    <a:pt x="713" y="96"/>
                  </a:cubicBezTo>
                  <a:cubicBezTo>
                    <a:pt x="709" y="72"/>
                    <a:pt x="709" y="72"/>
                    <a:pt x="709" y="72"/>
                  </a:cubicBezTo>
                  <a:cubicBezTo>
                    <a:pt x="740" y="72"/>
                    <a:pt x="740" y="72"/>
                    <a:pt x="740" y="72"/>
                  </a:cubicBezTo>
                  <a:cubicBezTo>
                    <a:pt x="749" y="72"/>
                    <a:pt x="756" y="65"/>
                    <a:pt x="756" y="56"/>
                  </a:cubicBezTo>
                  <a:cubicBezTo>
                    <a:pt x="756" y="47"/>
                    <a:pt x="749" y="40"/>
                    <a:pt x="740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47" y="40"/>
                    <a:pt x="40" y="47"/>
                    <a:pt x="40" y="56"/>
                  </a:cubicBezTo>
                  <a:cubicBezTo>
                    <a:pt x="40" y="65"/>
                    <a:pt x="47" y="72"/>
                    <a:pt x="56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6" y="117"/>
                    <a:pt x="97" y="231"/>
                    <a:pt x="100" y="243"/>
                  </a:cubicBezTo>
                  <a:cubicBezTo>
                    <a:pt x="123" y="318"/>
                    <a:pt x="162" y="388"/>
                    <a:pt x="215" y="444"/>
                  </a:cubicBezTo>
                  <a:cubicBezTo>
                    <a:pt x="224" y="453"/>
                    <a:pt x="238" y="465"/>
                    <a:pt x="253" y="477"/>
                  </a:cubicBezTo>
                  <a:cubicBezTo>
                    <a:pt x="280" y="499"/>
                    <a:pt x="311" y="524"/>
                    <a:pt x="330" y="553"/>
                  </a:cubicBezTo>
                  <a:cubicBezTo>
                    <a:pt x="360" y="600"/>
                    <a:pt x="344" y="639"/>
                    <a:pt x="326" y="662"/>
                  </a:cubicBezTo>
                  <a:cubicBezTo>
                    <a:pt x="306" y="688"/>
                    <a:pt x="279" y="709"/>
                    <a:pt x="251" y="731"/>
                  </a:cubicBezTo>
                  <a:cubicBezTo>
                    <a:pt x="173" y="792"/>
                    <a:pt x="86" y="860"/>
                    <a:pt x="86" y="1064"/>
                  </a:cubicBezTo>
                  <a:cubicBezTo>
                    <a:pt x="75" y="1064"/>
                    <a:pt x="75" y="1064"/>
                    <a:pt x="75" y="1064"/>
                  </a:cubicBezTo>
                  <a:cubicBezTo>
                    <a:pt x="75" y="1084"/>
                    <a:pt x="75" y="1084"/>
                    <a:pt x="75" y="1084"/>
                  </a:cubicBezTo>
                  <a:cubicBezTo>
                    <a:pt x="56" y="1084"/>
                    <a:pt x="56" y="1084"/>
                    <a:pt x="56" y="108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7"/>
            <p:cNvSpPr>
              <a:spLocks/>
            </p:cNvSpPr>
            <p:nvPr/>
          </p:nvSpPr>
          <p:spPr bwMode="auto">
            <a:xfrm>
              <a:off x="9855200" y="1042988"/>
              <a:ext cx="2263775" cy="3216275"/>
            </a:xfrm>
            <a:custGeom>
              <a:avLst/>
              <a:gdLst>
                <a:gd name="T0" fmla="*/ 432 w 691"/>
                <a:gd name="T1" fmla="*/ 560 h 983"/>
                <a:gd name="T2" fmla="*/ 541 w 691"/>
                <a:gd name="T3" fmla="*/ 367 h 983"/>
                <a:gd name="T4" fmla="*/ 661 w 691"/>
                <a:gd name="T5" fmla="*/ 158 h 983"/>
                <a:gd name="T6" fmla="*/ 681 w 691"/>
                <a:gd name="T7" fmla="*/ 0 h 983"/>
                <a:gd name="T8" fmla="*/ 346 w 691"/>
                <a:gd name="T9" fmla="*/ 0 h 983"/>
                <a:gd name="T10" fmla="*/ 346 w 691"/>
                <a:gd name="T11" fmla="*/ 2 h 983"/>
                <a:gd name="T12" fmla="*/ 10 w 691"/>
                <a:gd name="T13" fmla="*/ 2 h 983"/>
                <a:gd name="T14" fmla="*/ 31 w 691"/>
                <a:gd name="T15" fmla="*/ 159 h 983"/>
                <a:gd name="T16" fmla="*/ 150 w 691"/>
                <a:gd name="T17" fmla="*/ 368 h 983"/>
                <a:gd name="T18" fmla="*/ 260 w 691"/>
                <a:gd name="T19" fmla="*/ 561 h 983"/>
                <a:gd name="T20" fmla="*/ 16 w 691"/>
                <a:gd name="T21" fmla="*/ 975 h 983"/>
                <a:gd name="T22" fmla="*/ 304 w 691"/>
                <a:gd name="T23" fmla="*/ 981 h 983"/>
                <a:gd name="T24" fmla="*/ 304 w 691"/>
                <a:gd name="T25" fmla="*/ 983 h 983"/>
                <a:gd name="T26" fmla="*/ 346 w 691"/>
                <a:gd name="T27" fmla="*/ 982 h 983"/>
                <a:gd name="T28" fmla="*/ 346 w 691"/>
                <a:gd name="T29" fmla="*/ 981 h 983"/>
                <a:gd name="T30" fmla="*/ 388 w 691"/>
                <a:gd name="T31" fmla="*/ 982 h 983"/>
                <a:gd name="T32" fmla="*/ 388 w 691"/>
                <a:gd name="T33" fmla="*/ 980 h 983"/>
                <a:gd name="T34" fmla="*/ 676 w 691"/>
                <a:gd name="T35" fmla="*/ 974 h 983"/>
                <a:gd name="T36" fmla="*/ 432 w 691"/>
                <a:gd name="T37" fmla="*/ 56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91" h="983">
                  <a:moveTo>
                    <a:pt x="432" y="560"/>
                  </a:moveTo>
                  <a:cubicBezTo>
                    <a:pt x="369" y="480"/>
                    <a:pt x="497" y="414"/>
                    <a:pt x="541" y="367"/>
                  </a:cubicBezTo>
                  <a:cubicBezTo>
                    <a:pt x="597" y="308"/>
                    <a:pt x="638" y="236"/>
                    <a:pt x="661" y="158"/>
                  </a:cubicBezTo>
                  <a:cubicBezTo>
                    <a:pt x="663" y="150"/>
                    <a:pt x="691" y="0"/>
                    <a:pt x="681" y="0"/>
                  </a:cubicBezTo>
                  <a:cubicBezTo>
                    <a:pt x="681" y="0"/>
                    <a:pt x="454" y="0"/>
                    <a:pt x="346" y="0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237" y="2"/>
                    <a:pt x="11" y="2"/>
                    <a:pt x="10" y="2"/>
                  </a:cubicBezTo>
                  <a:cubicBezTo>
                    <a:pt x="0" y="2"/>
                    <a:pt x="29" y="151"/>
                    <a:pt x="31" y="159"/>
                  </a:cubicBezTo>
                  <a:cubicBezTo>
                    <a:pt x="54" y="237"/>
                    <a:pt x="95" y="309"/>
                    <a:pt x="150" y="368"/>
                  </a:cubicBezTo>
                  <a:cubicBezTo>
                    <a:pt x="195" y="415"/>
                    <a:pt x="323" y="481"/>
                    <a:pt x="260" y="561"/>
                  </a:cubicBezTo>
                  <a:cubicBezTo>
                    <a:pt x="188" y="653"/>
                    <a:pt x="16" y="687"/>
                    <a:pt x="16" y="975"/>
                  </a:cubicBezTo>
                  <a:cubicBezTo>
                    <a:pt x="304" y="981"/>
                    <a:pt x="304" y="981"/>
                    <a:pt x="304" y="981"/>
                  </a:cubicBezTo>
                  <a:cubicBezTo>
                    <a:pt x="304" y="983"/>
                    <a:pt x="304" y="983"/>
                    <a:pt x="304" y="983"/>
                  </a:cubicBezTo>
                  <a:cubicBezTo>
                    <a:pt x="346" y="982"/>
                    <a:pt x="346" y="982"/>
                    <a:pt x="346" y="982"/>
                  </a:cubicBezTo>
                  <a:cubicBezTo>
                    <a:pt x="346" y="981"/>
                    <a:pt x="346" y="981"/>
                    <a:pt x="346" y="981"/>
                  </a:cubicBezTo>
                  <a:cubicBezTo>
                    <a:pt x="388" y="982"/>
                    <a:pt x="388" y="982"/>
                    <a:pt x="388" y="982"/>
                  </a:cubicBezTo>
                  <a:cubicBezTo>
                    <a:pt x="388" y="980"/>
                    <a:pt x="388" y="980"/>
                    <a:pt x="388" y="980"/>
                  </a:cubicBezTo>
                  <a:cubicBezTo>
                    <a:pt x="676" y="974"/>
                    <a:pt x="676" y="974"/>
                    <a:pt x="676" y="974"/>
                  </a:cubicBezTo>
                  <a:cubicBezTo>
                    <a:pt x="676" y="686"/>
                    <a:pt x="504" y="652"/>
                    <a:pt x="432" y="560"/>
                  </a:cubicBezTo>
                </a:path>
              </a:pathLst>
            </a:custGeom>
            <a:solidFill>
              <a:srgbClr val="D6C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Freeform 11"/>
            <p:cNvSpPr>
              <a:spLocks/>
            </p:cNvSpPr>
            <p:nvPr/>
          </p:nvSpPr>
          <p:spPr bwMode="auto">
            <a:xfrm>
              <a:off x="9756775" y="815975"/>
              <a:ext cx="2478087" cy="236537"/>
            </a:xfrm>
            <a:custGeom>
              <a:avLst/>
              <a:gdLst>
                <a:gd name="T0" fmla="*/ 756 w 756"/>
                <a:gd name="T1" fmla="*/ 36 h 72"/>
                <a:gd name="T2" fmla="*/ 720 w 756"/>
                <a:gd name="T3" fmla="*/ 72 h 72"/>
                <a:gd name="T4" fmla="*/ 36 w 756"/>
                <a:gd name="T5" fmla="*/ 72 h 72"/>
                <a:gd name="T6" fmla="*/ 0 w 756"/>
                <a:gd name="T7" fmla="*/ 36 h 72"/>
                <a:gd name="T8" fmla="*/ 36 w 756"/>
                <a:gd name="T9" fmla="*/ 0 h 72"/>
                <a:gd name="T10" fmla="*/ 720 w 756"/>
                <a:gd name="T11" fmla="*/ 0 h 72"/>
                <a:gd name="T12" fmla="*/ 756 w 756"/>
                <a:gd name="T13" fmla="*/ 3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6" h="72">
                  <a:moveTo>
                    <a:pt x="756" y="36"/>
                  </a:moveTo>
                  <a:cubicBezTo>
                    <a:pt x="756" y="56"/>
                    <a:pt x="740" y="72"/>
                    <a:pt x="720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720" y="0"/>
                    <a:pt x="720" y="0"/>
                    <a:pt x="720" y="0"/>
                  </a:cubicBezTo>
                  <a:cubicBezTo>
                    <a:pt x="740" y="0"/>
                    <a:pt x="756" y="16"/>
                    <a:pt x="756" y="36"/>
                  </a:cubicBezTo>
                  <a:close/>
                </a:path>
              </a:pathLst>
            </a:custGeom>
            <a:solidFill>
              <a:srgbClr val="A41C2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2"/>
            <p:cNvSpPr>
              <a:spLocks/>
            </p:cNvSpPr>
            <p:nvPr/>
          </p:nvSpPr>
          <p:spPr bwMode="auto">
            <a:xfrm>
              <a:off x="9756775" y="4233863"/>
              <a:ext cx="2478087" cy="234950"/>
            </a:xfrm>
            <a:custGeom>
              <a:avLst/>
              <a:gdLst>
                <a:gd name="T0" fmla="*/ 756 w 756"/>
                <a:gd name="T1" fmla="*/ 36 h 72"/>
                <a:gd name="T2" fmla="*/ 720 w 756"/>
                <a:gd name="T3" fmla="*/ 72 h 72"/>
                <a:gd name="T4" fmla="*/ 36 w 756"/>
                <a:gd name="T5" fmla="*/ 72 h 72"/>
                <a:gd name="T6" fmla="*/ 0 w 756"/>
                <a:gd name="T7" fmla="*/ 36 h 72"/>
                <a:gd name="T8" fmla="*/ 36 w 756"/>
                <a:gd name="T9" fmla="*/ 0 h 72"/>
                <a:gd name="T10" fmla="*/ 720 w 756"/>
                <a:gd name="T11" fmla="*/ 0 h 72"/>
                <a:gd name="T12" fmla="*/ 756 w 756"/>
                <a:gd name="T13" fmla="*/ 3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6" h="72">
                  <a:moveTo>
                    <a:pt x="756" y="36"/>
                  </a:moveTo>
                  <a:cubicBezTo>
                    <a:pt x="756" y="56"/>
                    <a:pt x="740" y="72"/>
                    <a:pt x="720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720" y="0"/>
                    <a:pt x="720" y="0"/>
                    <a:pt x="720" y="0"/>
                  </a:cubicBezTo>
                  <a:cubicBezTo>
                    <a:pt x="740" y="0"/>
                    <a:pt x="756" y="16"/>
                    <a:pt x="756" y="36"/>
                  </a:cubicBezTo>
                  <a:close/>
                </a:path>
              </a:pathLst>
            </a:custGeom>
            <a:solidFill>
              <a:srgbClr val="A41C2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80137" y="2935410"/>
            <a:ext cx="6949351" cy="841376"/>
            <a:chOff x="1549400" y="3257550"/>
            <a:chExt cx="6007100" cy="841376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549400" y="3363913"/>
              <a:ext cx="620713" cy="735013"/>
            </a:xfrm>
            <a:custGeom>
              <a:avLst/>
              <a:gdLst>
                <a:gd name="T0" fmla="*/ 220 w 391"/>
                <a:gd name="T1" fmla="*/ 0 h 463"/>
                <a:gd name="T2" fmla="*/ 0 w 391"/>
                <a:gd name="T3" fmla="*/ 0 h 463"/>
                <a:gd name="T4" fmla="*/ 140 w 391"/>
                <a:gd name="T5" fmla="*/ 233 h 463"/>
                <a:gd name="T6" fmla="*/ 0 w 391"/>
                <a:gd name="T7" fmla="*/ 463 h 463"/>
                <a:gd name="T8" fmla="*/ 220 w 391"/>
                <a:gd name="T9" fmla="*/ 463 h 463"/>
                <a:gd name="T10" fmla="*/ 391 w 391"/>
                <a:gd name="T11" fmla="*/ 463 h 463"/>
                <a:gd name="T12" fmla="*/ 391 w 391"/>
                <a:gd name="T13" fmla="*/ 0 h 463"/>
                <a:gd name="T14" fmla="*/ 220 w 391"/>
                <a:gd name="T15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1" h="463">
                  <a:moveTo>
                    <a:pt x="220" y="0"/>
                  </a:moveTo>
                  <a:lnTo>
                    <a:pt x="0" y="0"/>
                  </a:lnTo>
                  <a:lnTo>
                    <a:pt x="140" y="233"/>
                  </a:lnTo>
                  <a:lnTo>
                    <a:pt x="0" y="463"/>
                  </a:lnTo>
                  <a:lnTo>
                    <a:pt x="220" y="463"/>
                  </a:lnTo>
                  <a:lnTo>
                    <a:pt x="391" y="463"/>
                  </a:lnTo>
                  <a:lnTo>
                    <a:pt x="391" y="0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549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940550" y="3363913"/>
              <a:ext cx="615950" cy="735013"/>
            </a:xfrm>
            <a:custGeom>
              <a:avLst/>
              <a:gdLst>
                <a:gd name="T0" fmla="*/ 388 w 388"/>
                <a:gd name="T1" fmla="*/ 0 h 463"/>
                <a:gd name="T2" fmla="*/ 161 w 388"/>
                <a:gd name="T3" fmla="*/ 0 h 463"/>
                <a:gd name="T4" fmla="*/ 0 w 388"/>
                <a:gd name="T5" fmla="*/ 0 h 463"/>
                <a:gd name="T6" fmla="*/ 0 w 388"/>
                <a:gd name="T7" fmla="*/ 463 h 463"/>
                <a:gd name="T8" fmla="*/ 161 w 388"/>
                <a:gd name="T9" fmla="*/ 463 h 463"/>
                <a:gd name="T10" fmla="*/ 388 w 388"/>
                <a:gd name="T11" fmla="*/ 463 h 463"/>
                <a:gd name="T12" fmla="*/ 248 w 388"/>
                <a:gd name="T13" fmla="*/ 233 h 463"/>
                <a:gd name="T14" fmla="*/ 388 w 388"/>
                <a:gd name="T15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8" h="463">
                  <a:moveTo>
                    <a:pt x="388" y="0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463"/>
                  </a:lnTo>
                  <a:lnTo>
                    <a:pt x="161" y="463"/>
                  </a:lnTo>
                  <a:lnTo>
                    <a:pt x="388" y="463"/>
                  </a:lnTo>
                  <a:lnTo>
                    <a:pt x="248" y="233"/>
                  </a:lnTo>
                  <a:lnTo>
                    <a:pt x="388" y="0"/>
                  </a:lnTo>
                  <a:close/>
                </a:path>
              </a:pathLst>
            </a:custGeom>
            <a:solidFill>
              <a:srgbClr val="549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060575" y="3257550"/>
              <a:ext cx="4984750" cy="735013"/>
            </a:xfrm>
            <a:prstGeom prst="rect">
              <a:avLst/>
            </a:prstGeom>
            <a:solidFill>
              <a:srgbClr val="8DBC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 rot="3194301">
            <a:off x="2622444" y="1285197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重视你的</a:t>
            </a:r>
            <a:r>
              <a:rPr lang="zh-CN" altLang="zh-CN" sz="32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endParaRPr lang="zh-CN" altLang="zh-CN" sz="32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76598" y="3118250"/>
            <a:ext cx="4435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你的时间是</a:t>
            </a:r>
            <a:r>
              <a:rPr lang="en-US" altLang="zh-CN" b="1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1000</a:t>
            </a:r>
            <a:r>
              <a:rPr lang="zh-CN" altLang="zh-CN" b="1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美元</a:t>
            </a:r>
            <a:r>
              <a:rPr lang="en-US" altLang="zh-CN" b="1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/</a:t>
            </a:r>
            <a:r>
              <a:rPr lang="zh-CN" altLang="zh-CN" b="1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小时，你得行动</a:t>
            </a:r>
            <a:r>
              <a:rPr lang="zh-CN" altLang="zh-CN" b="1" kern="0" dirty="0" smtClean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起来</a:t>
            </a:r>
            <a:endParaRPr lang="zh-CN" altLang="en-US" b="1" kern="0" dirty="0">
              <a:solidFill>
                <a:srgbClr val="222222"/>
              </a:solidFill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 rot="20050888">
            <a:off x="4841440" y="875703"/>
            <a:ext cx="2934072" cy="247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Respect your time and make it respected. </a:t>
            </a:r>
            <a:endParaRPr lang="zh-CN" altLang="en-US" sz="10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矩形 101"/>
          <p:cNvSpPr/>
          <p:nvPr/>
        </p:nvSpPr>
        <p:spPr>
          <a:xfrm rot="19306854">
            <a:off x="4344736" y="824772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并使其值得重视</a:t>
            </a:r>
          </a:p>
        </p:txBody>
      </p:sp>
      <p:sp>
        <p:nvSpPr>
          <p:cNvPr id="107" name="矩形 106"/>
          <p:cNvSpPr/>
          <p:nvPr/>
        </p:nvSpPr>
        <p:spPr>
          <a:xfrm rot="20050888">
            <a:off x="4094872" y="3877066"/>
            <a:ext cx="9263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8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Respect your time and make it respected. </a:t>
            </a:r>
            <a:endParaRPr lang="zh-CN" altLang="en-US" sz="8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32362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矩形 1025"/>
          <p:cNvSpPr/>
          <p:nvPr/>
        </p:nvSpPr>
        <p:spPr>
          <a:xfrm>
            <a:off x="3488288" y="2450917"/>
            <a:ext cx="58400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这只会</a:t>
            </a:r>
            <a:r>
              <a:rPr lang="zh-CN" altLang="zh-CN" sz="48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</a:t>
            </a:r>
            <a:r>
              <a:rPr lang="en-US" altLang="zh-CN" sz="48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sz="48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耗</a:t>
            </a:r>
            <a:r>
              <a:rPr lang="zh-CN" altLang="zh-CN" sz="48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注意力</a:t>
            </a:r>
            <a:endParaRPr lang="zh-CN" altLang="en-US" sz="48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25" name="组合 1024"/>
          <p:cNvGrpSpPr/>
          <p:nvPr/>
        </p:nvGrpSpPr>
        <p:grpSpPr>
          <a:xfrm rot="2134235">
            <a:off x="1849944" y="-25152"/>
            <a:ext cx="3979874" cy="6851120"/>
            <a:chOff x="-1590674" y="-668338"/>
            <a:chExt cx="4619625" cy="7799388"/>
          </a:xfrm>
        </p:grpSpPr>
        <p:sp>
          <p:nvSpPr>
            <p:cNvPr id="27" name="Rectangle 47"/>
            <p:cNvSpPr>
              <a:spLocks noChangeArrowheads="1"/>
            </p:cNvSpPr>
            <p:nvPr/>
          </p:nvSpPr>
          <p:spPr bwMode="auto">
            <a:xfrm>
              <a:off x="338139" y="3733800"/>
              <a:ext cx="758825" cy="1933575"/>
            </a:xfrm>
            <a:prstGeom prst="rect">
              <a:avLst/>
            </a:prstGeom>
            <a:solidFill>
              <a:srgbClr val="D6CFBF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" name="Rectangle 48"/>
            <p:cNvSpPr>
              <a:spLocks noChangeArrowheads="1"/>
            </p:cNvSpPr>
            <p:nvPr/>
          </p:nvSpPr>
          <p:spPr bwMode="auto">
            <a:xfrm>
              <a:off x="514351" y="3733800"/>
              <a:ext cx="203200" cy="1933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49"/>
            <p:cNvSpPr>
              <a:spLocks/>
            </p:cNvSpPr>
            <p:nvPr/>
          </p:nvSpPr>
          <p:spPr bwMode="auto">
            <a:xfrm>
              <a:off x="153989" y="4806950"/>
              <a:ext cx="1127125" cy="2324100"/>
            </a:xfrm>
            <a:custGeom>
              <a:avLst/>
              <a:gdLst>
                <a:gd name="T0" fmla="*/ 49 w 300"/>
                <a:gd name="T1" fmla="*/ 619 h 619"/>
                <a:gd name="T2" fmla="*/ 251 w 300"/>
                <a:gd name="T3" fmla="*/ 619 h 619"/>
                <a:gd name="T4" fmla="*/ 300 w 300"/>
                <a:gd name="T5" fmla="*/ 569 h 619"/>
                <a:gd name="T6" fmla="*/ 300 w 300"/>
                <a:gd name="T7" fmla="*/ 49 h 619"/>
                <a:gd name="T8" fmla="*/ 251 w 300"/>
                <a:gd name="T9" fmla="*/ 0 h 619"/>
                <a:gd name="T10" fmla="*/ 49 w 300"/>
                <a:gd name="T11" fmla="*/ 0 h 619"/>
                <a:gd name="T12" fmla="*/ 0 w 300"/>
                <a:gd name="T13" fmla="*/ 49 h 619"/>
                <a:gd name="T14" fmla="*/ 0 w 300"/>
                <a:gd name="T15" fmla="*/ 569 h 619"/>
                <a:gd name="T16" fmla="*/ 49 w 300"/>
                <a:gd name="T17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0" h="619">
                  <a:moveTo>
                    <a:pt x="49" y="619"/>
                  </a:moveTo>
                  <a:cubicBezTo>
                    <a:pt x="251" y="619"/>
                    <a:pt x="251" y="619"/>
                    <a:pt x="251" y="619"/>
                  </a:cubicBezTo>
                  <a:cubicBezTo>
                    <a:pt x="278" y="619"/>
                    <a:pt x="300" y="596"/>
                    <a:pt x="300" y="569"/>
                  </a:cubicBezTo>
                  <a:cubicBezTo>
                    <a:pt x="300" y="49"/>
                    <a:pt x="300" y="49"/>
                    <a:pt x="300" y="49"/>
                  </a:cubicBezTo>
                  <a:cubicBezTo>
                    <a:pt x="300" y="22"/>
                    <a:pt x="278" y="0"/>
                    <a:pt x="251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569"/>
                    <a:pt x="0" y="569"/>
                    <a:pt x="0" y="569"/>
                  </a:cubicBezTo>
                  <a:cubicBezTo>
                    <a:pt x="0" y="596"/>
                    <a:pt x="22" y="619"/>
                    <a:pt x="49" y="619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50"/>
            <p:cNvSpPr>
              <a:spLocks noEditPoints="1"/>
            </p:cNvSpPr>
            <p:nvPr/>
          </p:nvSpPr>
          <p:spPr bwMode="auto">
            <a:xfrm>
              <a:off x="-1590674" y="-668338"/>
              <a:ext cx="4619625" cy="4614863"/>
            </a:xfrm>
            <a:custGeom>
              <a:avLst/>
              <a:gdLst>
                <a:gd name="T0" fmla="*/ 614 w 1229"/>
                <a:gd name="T1" fmla="*/ 0 h 1229"/>
                <a:gd name="T2" fmla="*/ 1229 w 1229"/>
                <a:gd name="T3" fmla="*/ 614 h 1229"/>
                <a:gd name="T4" fmla="*/ 614 w 1229"/>
                <a:gd name="T5" fmla="*/ 1229 h 1229"/>
                <a:gd name="T6" fmla="*/ 614 w 1229"/>
                <a:gd name="T7" fmla="*/ 1094 h 1229"/>
                <a:gd name="T8" fmla="*/ 1094 w 1229"/>
                <a:gd name="T9" fmla="*/ 614 h 1229"/>
                <a:gd name="T10" fmla="*/ 614 w 1229"/>
                <a:gd name="T11" fmla="*/ 134 h 1229"/>
                <a:gd name="T12" fmla="*/ 614 w 1229"/>
                <a:gd name="T13" fmla="*/ 0 h 1229"/>
                <a:gd name="T14" fmla="*/ 614 w 1229"/>
                <a:gd name="T15" fmla="*/ 1229 h 1229"/>
                <a:gd name="T16" fmla="*/ 0 w 1229"/>
                <a:gd name="T17" fmla="*/ 614 h 1229"/>
                <a:gd name="T18" fmla="*/ 614 w 1229"/>
                <a:gd name="T19" fmla="*/ 0 h 1229"/>
                <a:gd name="T20" fmla="*/ 614 w 1229"/>
                <a:gd name="T21" fmla="*/ 134 h 1229"/>
                <a:gd name="T22" fmla="*/ 134 w 1229"/>
                <a:gd name="T23" fmla="*/ 614 h 1229"/>
                <a:gd name="T24" fmla="*/ 614 w 1229"/>
                <a:gd name="T25" fmla="*/ 1094 h 1229"/>
                <a:gd name="T26" fmla="*/ 614 w 1229"/>
                <a:gd name="T27" fmla="*/ 12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29" h="1229">
                  <a:moveTo>
                    <a:pt x="614" y="0"/>
                  </a:moveTo>
                  <a:cubicBezTo>
                    <a:pt x="954" y="0"/>
                    <a:pt x="1229" y="275"/>
                    <a:pt x="1229" y="614"/>
                  </a:cubicBezTo>
                  <a:cubicBezTo>
                    <a:pt x="1229" y="954"/>
                    <a:pt x="954" y="1229"/>
                    <a:pt x="614" y="1229"/>
                  </a:cubicBezTo>
                  <a:cubicBezTo>
                    <a:pt x="614" y="1094"/>
                    <a:pt x="614" y="1094"/>
                    <a:pt x="614" y="1094"/>
                  </a:cubicBezTo>
                  <a:cubicBezTo>
                    <a:pt x="879" y="1094"/>
                    <a:pt x="1094" y="879"/>
                    <a:pt x="1094" y="614"/>
                  </a:cubicBezTo>
                  <a:cubicBezTo>
                    <a:pt x="1094" y="349"/>
                    <a:pt x="879" y="134"/>
                    <a:pt x="614" y="134"/>
                  </a:cubicBezTo>
                  <a:lnTo>
                    <a:pt x="614" y="0"/>
                  </a:lnTo>
                  <a:close/>
                  <a:moveTo>
                    <a:pt x="614" y="1229"/>
                  </a:moveTo>
                  <a:cubicBezTo>
                    <a:pt x="275" y="1229"/>
                    <a:pt x="0" y="954"/>
                    <a:pt x="0" y="614"/>
                  </a:cubicBezTo>
                  <a:cubicBezTo>
                    <a:pt x="0" y="275"/>
                    <a:pt x="275" y="0"/>
                    <a:pt x="614" y="0"/>
                  </a:cubicBezTo>
                  <a:cubicBezTo>
                    <a:pt x="614" y="134"/>
                    <a:pt x="614" y="134"/>
                    <a:pt x="614" y="134"/>
                  </a:cubicBezTo>
                  <a:cubicBezTo>
                    <a:pt x="349" y="134"/>
                    <a:pt x="134" y="349"/>
                    <a:pt x="134" y="614"/>
                  </a:cubicBezTo>
                  <a:cubicBezTo>
                    <a:pt x="134" y="879"/>
                    <a:pt x="349" y="1094"/>
                    <a:pt x="614" y="1094"/>
                  </a:cubicBezTo>
                  <a:lnTo>
                    <a:pt x="614" y="1229"/>
                  </a:lnTo>
                  <a:close/>
                </a:path>
              </a:pathLst>
            </a:custGeom>
            <a:solidFill>
              <a:srgbClr val="D6CFBF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" name="Freeform 51"/>
            <p:cNvSpPr>
              <a:spLocks/>
            </p:cNvSpPr>
            <p:nvPr/>
          </p:nvSpPr>
          <p:spPr bwMode="auto">
            <a:xfrm>
              <a:off x="319089" y="5005387"/>
              <a:ext cx="398463" cy="1924050"/>
            </a:xfrm>
            <a:custGeom>
              <a:avLst/>
              <a:gdLst>
                <a:gd name="T0" fmla="*/ 40 w 106"/>
                <a:gd name="T1" fmla="*/ 512 h 512"/>
                <a:gd name="T2" fmla="*/ 106 w 106"/>
                <a:gd name="T3" fmla="*/ 512 h 512"/>
                <a:gd name="T4" fmla="*/ 106 w 106"/>
                <a:gd name="T5" fmla="*/ 0 h 512"/>
                <a:gd name="T6" fmla="*/ 40 w 106"/>
                <a:gd name="T7" fmla="*/ 0 h 512"/>
                <a:gd name="T8" fmla="*/ 0 w 106"/>
                <a:gd name="T9" fmla="*/ 35 h 512"/>
                <a:gd name="T10" fmla="*/ 0 w 106"/>
                <a:gd name="T11" fmla="*/ 477 h 512"/>
                <a:gd name="T12" fmla="*/ 40 w 106"/>
                <a:gd name="T13" fmla="*/ 51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512">
                  <a:moveTo>
                    <a:pt x="40" y="512"/>
                  </a:moveTo>
                  <a:cubicBezTo>
                    <a:pt x="106" y="512"/>
                    <a:pt x="106" y="512"/>
                    <a:pt x="106" y="512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6"/>
                    <a:pt x="0" y="35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0" y="496"/>
                    <a:pt x="18" y="512"/>
                    <a:pt x="40" y="512"/>
                  </a:cubicBez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4" name="Freeform 52"/>
            <p:cNvSpPr>
              <a:spLocks noEditPoints="1"/>
            </p:cNvSpPr>
            <p:nvPr/>
          </p:nvSpPr>
          <p:spPr bwMode="auto">
            <a:xfrm>
              <a:off x="-1360486" y="-439738"/>
              <a:ext cx="4156075" cy="4154488"/>
            </a:xfrm>
            <a:custGeom>
              <a:avLst/>
              <a:gdLst>
                <a:gd name="T0" fmla="*/ 553 w 1106"/>
                <a:gd name="T1" fmla="*/ 0 h 1106"/>
                <a:gd name="T2" fmla="*/ 1106 w 1106"/>
                <a:gd name="T3" fmla="*/ 553 h 1106"/>
                <a:gd name="T4" fmla="*/ 553 w 1106"/>
                <a:gd name="T5" fmla="*/ 1106 h 1106"/>
                <a:gd name="T6" fmla="*/ 553 w 1106"/>
                <a:gd name="T7" fmla="*/ 1073 h 1106"/>
                <a:gd name="T8" fmla="*/ 1073 w 1106"/>
                <a:gd name="T9" fmla="*/ 553 h 1106"/>
                <a:gd name="T10" fmla="*/ 553 w 1106"/>
                <a:gd name="T11" fmla="*/ 34 h 1106"/>
                <a:gd name="T12" fmla="*/ 553 w 1106"/>
                <a:gd name="T13" fmla="*/ 0 h 1106"/>
                <a:gd name="T14" fmla="*/ 553 w 1106"/>
                <a:gd name="T15" fmla="*/ 0 h 1106"/>
                <a:gd name="T16" fmla="*/ 553 w 1106"/>
                <a:gd name="T17" fmla="*/ 0 h 1106"/>
                <a:gd name="T18" fmla="*/ 553 w 1106"/>
                <a:gd name="T19" fmla="*/ 34 h 1106"/>
                <a:gd name="T20" fmla="*/ 553 w 1106"/>
                <a:gd name="T21" fmla="*/ 34 h 1106"/>
                <a:gd name="T22" fmla="*/ 34 w 1106"/>
                <a:gd name="T23" fmla="*/ 553 h 1106"/>
                <a:gd name="T24" fmla="*/ 553 w 1106"/>
                <a:gd name="T25" fmla="*/ 1073 h 1106"/>
                <a:gd name="T26" fmla="*/ 553 w 1106"/>
                <a:gd name="T27" fmla="*/ 1073 h 1106"/>
                <a:gd name="T28" fmla="*/ 553 w 1106"/>
                <a:gd name="T29" fmla="*/ 1106 h 1106"/>
                <a:gd name="T30" fmla="*/ 553 w 1106"/>
                <a:gd name="T31" fmla="*/ 1106 h 1106"/>
                <a:gd name="T32" fmla="*/ 0 w 1106"/>
                <a:gd name="T33" fmla="*/ 553 h 1106"/>
                <a:gd name="T34" fmla="*/ 553 w 1106"/>
                <a:gd name="T35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6" h="1106">
                  <a:moveTo>
                    <a:pt x="553" y="0"/>
                  </a:moveTo>
                  <a:cubicBezTo>
                    <a:pt x="858" y="0"/>
                    <a:pt x="1106" y="248"/>
                    <a:pt x="1106" y="553"/>
                  </a:cubicBezTo>
                  <a:cubicBezTo>
                    <a:pt x="1106" y="859"/>
                    <a:pt x="858" y="1106"/>
                    <a:pt x="553" y="1106"/>
                  </a:cubicBezTo>
                  <a:cubicBezTo>
                    <a:pt x="553" y="1073"/>
                    <a:pt x="553" y="1073"/>
                    <a:pt x="553" y="1073"/>
                  </a:cubicBezTo>
                  <a:cubicBezTo>
                    <a:pt x="840" y="1073"/>
                    <a:pt x="1073" y="840"/>
                    <a:pt x="1073" y="553"/>
                  </a:cubicBezTo>
                  <a:cubicBezTo>
                    <a:pt x="1073" y="266"/>
                    <a:pt x="840" y="34"/>
                    <a:pt x="553" y="34"/>
                  </a:cubicBezTo>
                  <a:lnTo>
                    <a:pt x="553" y="0"/>
                  </a:lnTo>
                  <a:close/>
                  <a:moveTo>
                    <a:pt x="553" y="0"/>
                  </a:moveTo>
                  <a:cubicBezTo>
                    <a:pt x="553" y="0"/>
                    <a:pt x="553" y="0"/>
                    <a:pt x="553" y="0"/>
                  </a:cubicBezTo>
                  <a:cubicBezTo>
                    <a:pt x="553" y="34"/>
                    <a:pt x="553" y="34"/>
                    <a:pt x="553" y="34"/>
                  </a:cubicBezTo>
                  <a:cubicBezTo>
                    <a:pt x="553" y="34"/>
                    <a:pt x="553" y="34"/>
                    <a:pt x="553" y="34"/>
                  </a:cubicBezTo>
                  <a:cubicBezTo>
                    <a:pt x="266" y="34"/>
                    <a:pt x="34" y="266"/>
                    <a:pt x="34" y="553"/>
                  </a:cubicBezTo>
                  <a:cubicBezTo>
                    <a:pt x="34" y="840"/>
                    <a:pt x="266" y="1073"/>
                    <a:pt x="553" y="1073"/>
                  </a:cubicBezTo>
                  <a:cubicBezTo>
                    <a:pt x="553" y="1073"/>
                    <a:pt x="553" y="1073"/>
                    <a:pt x="553" y="1073"/>
                  </a:cubicBezTo>
                  <a:cubicBezTo>
                    <a:pt x="553" y="1106"/>
                    <a:pt x="553" y="1106"/>
                    <a:pt x="553" y="1106"/>
                  </a:cubicBezTo>
                  <a:cubicBezTo>
                    <a:pt x="553" y="1106"/>
                    <a:pt x="553" y="1106"/>
                    <a:pt x="553" y="1106"/>
                  </a:cubicBezTo>
                  <a:cubicBezTo>
                    <a:pt x="248" y="1106"/>
                    <a:pt x="0" y="859"/>
                    <a:pt x="0" y="553"/>
                  </a:cubicBezTo>
                  <a:cubicBezTo>
                    <a:pt x="0" y="248"/>
                    <a:pt x="248" y="0"/>
                    <a:pt x="5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3249087" y="2186942"/>
            <a:ext cx="31500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Stop multi-tasking. It merely kill your focus. </a:t>
            </a:r>
            <a:endParaRPr lang="zh-CN" altLang="zh-CN" sz="10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3763" y="1138034"/>
            <a:ext cx="557075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6000" b="1" dirty="0">
                <a:solidFill>
                  <a:srgbClr val="A71E2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</a:t>
            </a:r>
            <a:r>
              <a:rPr lang="zh-CN" altLang="zh-CN" sz="6000" b="1" dirty="0" smtClean="0">
                <a:solidFill>
                  <a:srgbClr val="A71E2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同时多任务</a:t>
            </a:r>
            <a:endParaRPr lang="zh-CN" altLang="zh-CN" sz="6000" b="1" dirty="0">
              <a:solidFill>
                <a:srgbClr val="A71E2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699392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Freeform 15"/>
          <p:cNvSpPr>
            <a:spLocks/>
          </p:cNvSpPr>
          <p:nvPr/>
        </p:nvSpPr>
        <p:spPr bwMode="auto">
          <a:xfrm>
            <a:off x="-9149" y="2757714"/>
            <a:ext cx="9157912" cy="2394057"/>
          </a:xfrm>
          <a:custGeom>
            <a:avLst/>
            <a:gdLst>
              <a:gd name="T0" fmla="*/ 0 w 3402"/>
              <a:gd name="T1" fmla="*/ 498 h 1080"/>
              <a:gd name="T2" fmla="*/ 0 w 3402"/>
              <a:gd name="T3" fmla="*/ 1080 h 1080"/>
              <a:gd name="T4" fmla="*/ 3402 w 3402"/>
              <a:gd name="T5" fmla="*/ 1080 h 1080"/>
              <a:gd name="T6" fmla="*/ 3402 w 3402"/>
              <a:gd name="T7" fmla="*/ 498 h 1080"/>
              <a:gd name="T8" fmla="*/ 2708 w 3402"/>
              <a:gd name="T9" fmla="*/ 408 h 1080"/>
              <a:gd name="T10" fmla="*/ 2623 w 3402"/>
              <a:gd name="T11" fmla="*/ 292 h 1080"/>
              <a:gd name="T12" fmla="*/ 2429 w 3402"/>
              <a:gd name="T13" fmla="*/ 127 h 1080"/>
              <a:gd name="T14" fmla="*/ 1993 w 3402"/>
              <a:gd name="T15" fmla="*/ 0 h 1080"/>
              <a:gd name="T16" fmla="*/ 1409 w 3402"/>
              <a:gd name="T17" fmla="*/ 1 h 1080"/>
              <a:gd name="T18" fmla="*/ 971 w 3402"/>
              <a:gd name="T19" fmla="*/ 124 h 1080"/>
              <a:gd name="T20" fmla="*/ 774 w 3402"/>
              <a:gd name="T21" fmla="*/ 288 h 1080"/>
              <a:gd name="T22" fmla="*/ 688 w 3402"/>
              <a:gd name="T23" fmla="*/ 405 h 1080"/>
              <a:gd name="T24" fmla="*/ 0 w 3402"/>
              <a:gd name="T25" fmla="*/ 498 h 1080"/>
              <a:gd name="connsiteX0" fmla="*/ 0 w 10000"/>
              <a:gd name="connsiteY0" fmla="*/ 4611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9995 w 10000"/>
              <a:gd name="connsiteY3" fmla="*/ 7603 h 10000"/>
              <a:gd name="connsiteX4" fmla="*/ 10000 w 10000"/>
              <a:gd name="connsiteY4" fmla="*/ 4611 h 10000"/>
              <a:gd name="connsiteX5" fmla="*/ 7960 w 10000"/>
              <a:gd name="connsiteY5" fmla="*/ 3778 h 10000"/>
              <a:gd name="connsiteX6" fmla="*/ 7710 w 10000"/>
              <a:gd name="connsiteY6" fmla="*/ 2704 h 10000"/>
              <a:gd name="connsiteX7" fmla="*/ 7140 w 10000"/>
              <a:gd name="connsiteY7" fmla="*/ 1176 h 10000"/>
              <a:gd name="connsiteX8" fmla="*/ 5858 w 10000"/>
              <a:gd name="connsiteY8" fmla="*/ 0 h 10000"/>
              <a:gd name="connsiteX9" fmla="*/ 4142 w 10000"/>
              <a:gd name="connsiteY9" fmla="*/ 9 h 10000"/>
              <a:gd name="connsiteX10" fmla="*/ 2854 w 10000"/>
              <a:gd name="connsiteY10" fmla="*/ 1148 h 10000"/>
              <a:gd name="connsiteX11" fmla="*/ 2275 w 10000"/>
              <a:gd name="connsiteY11" fmla="*/ 2667 h 10000"/>
              <a:gd name="connsiteX12" fmla="*/ 2022 w 10000"/>
              <a:gd name="connsiteY12" fmla="*/ 3750 h 10000"/>
              <a:gd name="connsiteX13" fmla="*/ 0 w 10000"/>
              <a:gd name="connsiteY13" fmla="*/ 4611 h 10000"/>
              <a:gd name="connsiteX0" fmla="*/ 10 w 10010"/>
              <a:gd name="connsiteY0" fmla="*/ 4611 h 10000"/>
              <a:gd name="connsiteX1" fmla="*/ 0 w 10010"/>
              <a:gd name="connsiteY1" fmla="*/ 7603 h 10000"/>
              <a:gd name="connsiteX2" fmla="*/ 10 w 10010"/>
              <a:gd name="connsiteY2" fmla="*/ 10000 h 10000"/>
              <a:gd name="connsiteX3" fmla="*/ 10010 w 10010"/>
              <a:gd name="connsiteY3" fmla="*/ 10000 h 10000"/>
              <a:gd name="connsiteX4" fmla="*/ 10005 w 10010"/>
              <a:gd name="connsiteY4" fmla="*/ 7603 h 10000"/>
              <a:gd name="connsiteX5" fmla="*/ 10010 w 10010"/>
              <a:gd name="connsiteY5" fmla="*/ 4611 h 10000"/>
              <a:gd name="connsiteX6" fmla="*/ 7970 w 10010"/>
              <a:gd name="connsiteY6" fmla="*/ 3778 h 10000"/>
              <a:gd name="connsiteX7" fmla="*/ 7720 w 10010"/>
              <a:gd name="connsiteY7" fmla="*/ 2704 h 10000"/>
              <a:gd name="connsiteX8" fmla="*/ 7150 w 10010"/>
              <a:gd name="connsiteY8" fmla="*/ 1176 h 10000"/>
              <a:gd name="connsiteX9" fmla="*/ 5868 w 10010"/>
              <a:gd name="connsiteY9" fmla="*/ 0 h 10000"/>
              <a:gd name="connsiteX10" fmla="*/ 4152 w 10010"/>
              <a:gd name="connsiteY10" fmla="*/ 9 h 10000"/>
              <a:gd name="connsiteX11" fmla="*/ 2864 w 10010"/>
              <a:gd name="connsiteY11" fmla="*/ 1148 h 10000"/>
              <a:gd name="connsiteX12" fmla="*/ 2285 w 10010"/>
              <a:gd name="connsiteY12" fmla="*/ 2667 h 10000"/>
              <a:gd name="connsiteX13" fmla="*/ 2032 w 10010"/>
              <a:gd name="connsiteY13" fmla="*/ 3750 h 10000"/>
              <a:gd name="connsiteX14" fmla="*/ 10 w 10010"/>
              <a:gd name="connsiteY14" fmla="*/ 4611 h 10000"/>
              <a:gd name="connsiteX0" fmla="*/ 10 w 10750"/>
              <a:gd name="connsiteY0" fmla="*/ 4611 h 10000"/>
              <a:gd name="connsiteX1" fmla="*/ 0 w 10750"/>
              <a:gd name="connsiteY1" fmla="*/ 7603 h 10000"/>
              <a:gd name="connsiteX2" fmla="*/ 10010 w 10750"/>
              <a:gd name="connsiteY2" fmla="*/ 10000 h 10000"/>
              <a:gd name="connsiteX3" fmla="*/ 10005 w 10750"/>
              <a:gd name="connsiteY3" fmla="*/ 7603 h 10000"/>
              <a:gd name="connsiteX4" fmla="*/ 10010 w 10750"/>
              <a:gd name="connsiteY4" fmla="*/ 4611 h 10000"/>
              <a:gd name="connsiteX5" fmla="*/ 7970 w 10750"/>
              <a:gd name="connsiteY5" fmla="*/ 3778 h 10000"/>
              <a:gd name="connsiteX6" fmla="*/ 7720 w 10750"/>
              <a:gd name="connsiteY6" fmla="*/ 2704 h 10000"/>
              <a:gd name="connsiteX7" fmla="*/ 7150 w 10750"/>
              <a:gd name="connsiteY7" fmla="*/ 1176 h 10000"/>
              <a:gd name="connsiteX8" fmla="*/ 5868 w 10750"/>
              <a:gd name="connsiteY8" fmla="*/ 0 h 10000"/>
              <a:gd name="connsiteX9" fmla="*/ 4152 w 10750"/>
              <a:gd name="connsiteY9" fmla="*/ 9 h 10000"/>
              <a:gd name="connsiteX10" fmla="*/ 2864 w 10750"/>
              <a:gd name="connsiteY10" fmla="*/ 1148 h 10000"/>
              <a:gd name="connsiteX11" fmla="*/ 2285 w 10750"/>
              <a:gd name="connsiteY11" fmla="*/ 2667 h 10000"/>
              <a:gd name="connsiteX12" fmla="*/ 2032 w 10750"/>
              <a:gd name="connsiteY12" fmla="*/ 3750 h 10000"/>
              <a:gd name="connsiteX13" fmla="*/ 10 w 10750"/>
              <a:gd name="connsiteY13" fmla="*/ 4611 h 10000"/>
              <a:gd name="connsiteX0" fmla="*/ 10 w 10010"/>
              <a:gd name="connsiteY0" fmla="*/ 4611 h 7977"/>
              <a:gd name="connsiteX1" fmla="*/ 0 w 10010"/>
              <a:gd name="connsiteY1" fmla="*/ 7603 h 7977"/>
              <a:gd name="connsiteX2" fmla="*/ 10005 w 10010"/>
              <a:gd name="connsiteY2" fmla="*/ 7603 h 7977"/>
              <a:gd name="connsiteX3" fmla="*/ 10010 w 10010"/>
              <a:gd name="connsiteY3" fmla="*/ 4611 h 7977"/>
              <a:gd name="connsiteX4" fmla="*/ 7970 w 10010"/>
              <a:gd name="connsiteY4" fmla="*/ 3778 h 7977"/>
              <a:gd name="connsiteX5" fmla="*/ 7720 w 10010"/>
              <a:gd name="connsiteY5" fmla="*/ 2704 h 7977"/>
              <a:gd name="connsiteX6" fmla="*/ 7150 w 10010"/>
              <a:gd name="connsiteY6" fmla="*/ 1176 h 7977"/>
              <a:gd name="connsiteX7" fmla="*/ 5868 w 10010"/>
              <a:gd name="connsiteY7" fmla="*/ 0 h 7977"/>
              <a:gd name="connsiteX8" fmla="*/ 4152 w 10010"/>
              <a:gd name="connsiteY8" fmla="*/ 9 h 7977"/>
              <a:gd name="connsiteX9" fmla="*/ 2864 w 10010"/>
              <a:gd name="connsiteY9" fmla="*/ 1148 h 7977"/>
              <a:gd name="connsiteX10" fmla="*/ 2285 w 10010"/>
              <a:gd name="connsiteY10" fmla="*/ 2667 h 7977"/>
              <a:gd name="connsiteX11" fmla="*/ 2032 w 10010"/>
              <a:gd name="connsiteY11" fmla="*/ 3750 h 7977"/>
              <a:gd name="connsiteX12" fmla="*/ 10 w 10010"/>
              <a:gd name="connsiteY12" fmla="*/ 4611 h 7977"/>
              <a:gd name="connsiteX0" fmla="*/ 10 w 10000"/>
              <a:gd name="connsiteY0" fmla="*/ 5780 h 10000"/>
              <a:gd name="connsiteX1" fmla="*/ 0 w 10000"/>
              <a:gd name="connsiteY1" fmla="*/ 9531 h 10000"/>
              <a:gd name="connsiteX2" fmla="*/ 9995 w 10000"/>
              <a:gd name="connsiteY2" fmla="*/ 9531 h 10000"/>
              <a:gd name="connsiteX3" fmla="*/ 10000 w 10000"/>
              <a:gd name="connsiteY3" fmla="*/ 5780 h 10000"/>
              <a:gd name="connsiteX4" fmla="*/ 7962 w 10000"/>
              <a:gd name="connsiteY4" fmla="*/ 4736 h 10000"/>
              <a:gd name="connsiteX5" fmla="*/ 7712 w 10000"/>
              <a:gd name="connsiteY5" fmla="*/ 3390 h 10000"/>
              <a:gd name="connsiteX6" fmla="*/ 7143 w 10000"/>
              <a:gd name="connsiteY6" fmla="*/ 1474 h 10000"/>
              <a:gd name="connsiteX7" fmla="*/ 5862 w 10000"/>
              <a:gd name="connsiteY7" fmla="*/ 0 h 10000"/>
              <a:gd name="connsiteX8" fmla="*/ 4148 w 10000"/>
              <a:gd name="connsiteY8" fmla="*/ 11 h 10000"/>
              <a:gd name="connsiteX9" fmla="*/ 2861 w 10000"/>
              <a:gd name="connsiteY9" fmla="*/ 1439 h 10000"/>
              <a:gd name="connsiteX10" fmla="*/ 2283 w 10000"/>
              <a:gd name="connsiteY10" fmla="*/ 3343 h 10000"/>
              <a:gd name="connsiteX11" fmla="*/ 2030 w 10000"/>
              <a:gd name="connsiteY11" fmla="*/ 4701 h 10000"/>
              <a:gd name="connsiteX12" fmla="*/ 10 w 10000"/>
              <a:gd name="connsiteY12" fmla="*/ 5780 h 10000"/>
              <a:gd name="connsiteX0" fmla="*/ 10 w 10000"/>
              <a:gd name="connsiteY0" fmla="*/ 5780 h 10000"/>
              <a:gd name="connsiteX1" fmla="*/ 0 w 10000"/>
              <a:gd name="connsiteY1" fmla="*/ 9531 h 10000"/>
              <a:gd name="connsiteX2" fmla="*/ 9995 w 10000"/>
              <a:gd name="connsiteY2" fmla="*/ 9531 h 10000"/>
              <a:gd name="connsiteX3" fmla="*/ 10000 w 10000"/>
              <a:gd name="connsiteY3" fmla="*/ 5780 h 10000"/>
              <a:gd name="connsiteX4" fmla="*/ 7962 w 10000"/>
              <a:gd name="connsiteY4" fmla="*/ 4736 h 10000"/>
              <a:gd name="connsiteX5" fmla="*/ 7712 w 10000"/>
              <a:gd name="connsiteY5" fmla="*/ 3390 h 10000"/>
              <a:gd name="connsiteX6" fmla="*/ 7143 w 10000"/>
              <a:gd name="connsiteY6" fmla="*/ 1474 h 10000"/>
              <a:gd name="connsiteX7" fmla="*/ 5862 w 10000"/>
              <a:gd name="connsiteY7" fmla="*/ 0 h 10000"/>
              <a:gd name="connsiteX8" fmla="*/ 4148 w 10000"/>
              <a:gd name="connsiteY8" fmla="*/ 11 h 10000"/>
              <a:gd name="connsiteX9" fmla="*/ 2861 w 10000"/>
              <a:gd name="connsiteY9" fmla="*/ 1439 h 10000"/>
              <a:gd name="connsiteX10" fmla="*/ 2283 w 10000"/>
              <a:gd name="connsiteY10" fmla="*/ 3343 h 10000"/>
              <a:gd name="connsiteX11" fmla="*/ 2030 w 10000"/>
              <a:gd name="connsiteY11" fmla="*/ 4701 h 10000"/>
              <a:gd name="connsiteX12" fmla="*/ 10 w 10000"/>
              <a:gd name="connsiteY12" fmla="*/ 5780 h 10000"/>
              <a:gd name="connsiteX0" fmla="*/ 10 w 10000"/>
              <a:gd name="connsiteY0" fmla="*/ 5780 h 10000"/>
              <a:gd name="connsiteX1" fmla="*/ 0 w 10000"/>
              <a:gd name="connsiteY1" fmla="*/ 9531 h 10000"/>
              <a:gd name="connsiteX2" fmla="*/ 9995 w 10000"/>
              <a:gd name="connsiteY2" fmla="*/ 9531 h 10000"/>
              <a:gd name="connsiteX3" fmla="*/ 10000 w 10000"/>
              <a:gd name="connsiteY3" fmla="*/ 5780 h 10000"/>
              <a:gd name="connsiteX4" fmla="*/ 7962 w 10000"/>
              <a:gd name="connsiteY4" fmla="*/ 4736 h 10000"/>
              <a:gd name="connsiteX5" fmla="*/ 7712 w 10000"/>
              <a:gd name="connsiteY5" fmla="*/ 3390 h 10000"/>
              <a:gd name="connsiteX6" fmla="*/ 7143 w 10000"/>
              <a:gd name="connsiteY6" fmla="*/ 1474 h 10000"/>
              <a:gd name="connsiteX7" fmla="*/ 5862 w 10000"/>
              <a:gd name="connsiteY7" fmla="*/ 0 h 10000"/>
              <a:gd name="connsiteX8" fmla="*/ 4148 w 10000"/>
              <a:gd name="connsiteY8" fmla="*/ 11 h 10000"/>
              <a:gd name="connsiteX9" fmla="*/ 2861 w 10000"/>
              <a:gd name="connsiteY9" fmla="*/ 1439 h 10000"/>
              <a:gd name="connsiteX10" fmla="*/ 2283 w 10000"/>
              <a:gd name="connsiteY10" fmla="*/ 3343 h 10000"/>
              <a:gd name="connsiteX11" fmla="*/ 2030 w 10000"/>
              <a:gd name="connsiteY11" fmla="*/ 4701 h 10000"/>
              <a:gd name="connsiteX12" fmla="*/ 10 w 10000"/>
              <a:gd name="connsiteY12" fmla="*/ 5780 h 10000"/>
              <a:gd name="connsiteX0" fmla="*/ 10 w 10000"/>
              <a:gd name="connsiteY0" fmla="*/ 5780 h 10000"/>
              <a:gd name="connsiteX1" fmla="*/ 0 w 10000"/>
              <a:gd name="connsiteY1" fmla="*/ 9531 h 10000"/>
              <a:gd name="connsiteX2" fmla="*/ 9995 w 10000"/>
              <a:gd name="connsiteY2" fmla="*/ 9531 h 10000"/>
              <a:gd name="connsiteX3" fmla="*/ 10000 w 10000"/>
              <a:gd name="connsiteY3" fmla="*/ 5780 h 10000"/>
              <a:gd name="connsiteX4" fmla="*/ 7962 w 10000"/>
              <a:gd name="connsiteY4" fmla="*/ 4736 h 10000"/>
              <a:gd name="connsiteX5" fmla="*/ 7712 w 10000"/>
              <a:gd name="connsiteY5" fmla="*/ 3390 h 10000"/>
              <a:gd name="connsiteX6" fmla="*/ 7143 w 10000"/>
              <a:gd name="connsiteY6" fmla="*/ 1474 h 10000"/>
              <a:gd name="connsiteX7" fmla="*/ 5862 w 10000"/>
              <a:gd name="connsiteY7" fmla="*/ 0 h 10000"/>
              <a:gd name="connsiteX8" fmla="*/ 4148 w 10000"/>
              <a:gd name="connsiteY8" fmla="*/ 11 h 10000"/>
              <a:gd name="connsiteX9" fmla="*/ 2861 w 10000"/>
              <a:gd name="connsiteY9" fmla="*/ 1439 h 10000"/>
              <a:gd name="connsiteX10" fmla="*/ 2283 w 10000"/>
              <a:gd name="connsiteY10" fmla="*/ 3343 h 10000"/>
              <a:gd name="connsiteX11" fmla="*/ 2030 w 10000"/>
              <a:gd name="connsiteY11" fmla="*/ 4701 h 10000"/>
              <a:gd name="connsiteX12" fmla="*/ 10 w 10000"/>
              <a:gd name="connsiteY12" fmla="*/ 5780 h 10000"/>
              <a:gd name="connsiteX0" fmla="*/ 10 w 10000"/>
              <a:gd name="connsiteY0" fmla="*/ 5780 h 10480"/>
              <a:gd name="connsiteX1" fmla="*/ 0 w 10000"/>
              <a:gd name="connsiteY1" fmla="*/ 9531 h 10480"/>
              <a:gd name="connsiteX2" fmla="*/ 9995 w 10000"/>
              <a:gd name="connsiteY2" fmla="*/ 9531 h 10480"/>
              <a:gd name="connsiteX3" fmla="*/ 10000 w 10000"/>
              <a:gd name="connsiteY3" fmla="*/ 5780 h 10480"/>
              <a:gd name="connsiteX4" fmla="*/ 7962 w 10000"/>
              <a:gd name="connsiteY4" fmla="*/ 4736 h 10480"/>
              <a:gd name="connsiteX5" fmla="*/ 7712 w 10000"/>
              <a:gd name="connsiteY5" fmla="*/ 3390 h 10480"/>
              <a:gd name="connsiteX6" fmla="*/ 7143 w 10000"/>
              <a:gd name="connsiteY6" fmla="*/ 1474 h 10480"/>
              <a:gd name="connsiteX7" fmla="*/ 5862 w 10000"/>
              <a:gd name="connsiteY7" fmla="*/ 0 h 10480"/>
              <a:gd name="connsiteX8" fmla="*/ 4148 w 10000"/>
              <a:gd name="connsiteY8" fmla="*/ 11 h 10480"/>
              <a:gd name="connsiteX9" fmla="*/ 2861 w 10000"/>
              <a:gd name="connsiteY9" fmla="*/ 1439 h 10480"/>
              <a:gd name="connsiteX10" fmla="*/ 2283 w 10000"/>
              <a:gd name="connsiteY10" fmla="*/ 3343 h 10480"/>
              <a:gd name="connsiteX11" fmla="*/ 2030 w 10000"/>
              <a:gd name="connsiteY11" fmla="*/ 4701 h 10480"/>
              <a:gd name="connsiteX12" fmla="*/ 10 w 10000"/>
              <a:gd name="connsiteY12" fmla="*/ 5780 h 10480"/>
              <a:gd name="connsiteX0" fmla="*/ 10 w 10000"/>
              <a:gd name="connsiteY0" fmla="*/ 5780 h 10480"/>
              <a:gd name="connsiteX1" fmla="*/ 0 w 10000"/>
              <a:gd name="connsiteY1" fmla="*/ 9531 h 10480"/>
              <a:gd name="connsiteX2" fmla="*/ 9995 w 10000"/>
              <a:gd name="connsiteY2" fmla="*/ 9531 h 10480"/>
              <a:gd name="connsiteX3" fmla="*/ 10000 w 10000"/>
              <a:gd name="connsiteY3" fmla="*/ 5780 h 10480"/>
              <a:gd name="connsiteX4" fmla="*/ 7962 w 10000"/>
              <a:gd name="connsiteY4" fmla="*/ 4736 h 10480"/>
              <a:gd name="connsiteX5" fmla="*/ 7712 w 10000"/>
              <a:gd name="connsiteY5" fmla="*/ 3390 h 10480"/>
              <a:gd name="connsiteX6" fmla="*/ 7143 w 10000"/>
              <a:gd name="connsiteY6" fmla="*/ 1474 h 10480"/>
              <a:gd name="connsiteX7" fmla="*/ 5862 w 10000"/>
              <a:gd name="connsiteY7" fmla="*/ 0 h 10480"/>
              <a:gd name="connsiteX8" fmla="*/ 4148 w 10000"/>
              <a:gd name="connsiteY8" fmla="*/ 11 h 10480"/>
              <a:gd name="connsiteX9" fmla="*/ 2861 w 10000"/>
              <a:gd name="connsiteY9" fmla="*/ 1439 h 10480"/>
              <a:gd name="connsiteX10" fmla="*/ 2283 w 10000"/>
              <a:gd name="connsiteY10" fmla="*/ 3343 h 10480"/>
              <a:gd name="connsiteX11" fmla="*/ 2030 w 10000"/>
              <a:gd name="connsiteY11" fmla="*/ 4701 h 10480"/>
              <a:gd name="connsiteX12" fmla="*/ 10 w 10000"/>
              <a:gd name="connsiteY12" fmla="*/ 5780 h 10480"/>
              <a:gd name="connsiteX0" fmla="*/ 10 w 10000"/>
              <a:gd name="connsiteY0" fmla="*/ 5780 h 10480"/>
              <a:gd name="connsiteX1" fmla="*/ 0 w 10000"/>
              <a:gd name="connsiteY1" fmla="*/ 9531 h 10480"/>
              <a:gd name="connsiteX2" fmla="*/ 9995 w 10000"/>
              <a:gd name="connsiteY2" fmla="*/ 9531 h 10480"/>
              <a:gd name="connsiteX3" fmla="*/ 10000 w 10000"/>
              <a:gd name="connsiteY3" fmla="*/ 5780 h 10480"/>
              <a:gd name="connsiteX4" fmla="*/ 7962 w 10000"/>
              <a:gd name="connsiteY4" fmla="*/ 4736 h 10480"/>
              <a:gd name="connsiteX5" fmla="*/ 7712 w 10000"/>
              <a:gd name="connsiteY5" fmla="*/ 3390 h 10480"/>
              <a:gd name="connsiteX6" fmla="*/ 7143 w 10000"/>
              <a:gd name="connsiteY6" fmla="*/ 1474 h 10480"/>
              <a:gd name="connsiteX7" fmla="*/ 5862 w 10000"/>
              <a:gd name="connsiteY7" fmla="*/ 0 h 10480"/>
              <a:gd name="connsiteX8" fmla="*/ 4148 w 10000"/>
              <a:gd name="connsiteY8" fmla="*/ 11 h 10480"/>
              <a:gd name="connsiteX9" fmla="*/ 2861 w 10000"/>
              <a:gd name="connsiteY9" fmla="*/ 1439 h 10480"/>
              <a:gd name="connsiteX10" fmla="*/ 2283 w 10000"/>
              <a:gd name="connsiteY10" fmla="*/ 3343 h 10480"/>
              <a:gd name="connsiteX11" fmla="*/ 2030 w 10000"/>
              <a:gd name="connsiteY11" fmla="*/ 4701 h 10480"/>
              <a:gd name="connsiteX12" fmla="*/ 10 w 10000"/>
              <a:gd name="connsiteY12" fmla="*/ 5780 h 10480"/>
              <a:gd name="connsiteX0" fmla="*/ 10 w 10000"/>
              <a:gd name="connsiteY0" fmla="*/ 5780 h 10480"/>
              <a:gd name="connsiteX1" fmla="*/ 0 w 10000"/>
              <a:gd name="connsiteY1" fmla="*/ 9531 h 10480"/>
              <a:gd name="connsiteX2" fmla="*/ 9995 w 10000"/>
              <a:gd name="connsiteY2" fmla="*/ 9531 h 10480"/>
              <a:gd name="connsiteX3" fmla="*/ 10000 w 10000"/>
              <a:gd name="connsiteY3" fmla="*/ 5780 h 10480"/>
              <a:gd name="connsiteX4" fmla="*/ 7962 w 10000"/>
              <a:gd name="connsiteY4" fmla="*/ 4736 h 10480"/>
              <a:gd name="connsiteX5" fmla="*/ 7712 w 10000"/>
              <a:gd name="connsiteY5" fmla="*/ 3390 h 10480"/>
              <a:gd name="connsiteX6" fmla="*/ 7143 w 10000"/>
              <a:gd name="connsiteY6" fmla="*/ 1474 h 10480"/>
              <a:gd name="connsiteX7" fmla="*/ 5862 w 10000"/>
              <a:gd name="connsiteY7" fmla="*/ 0 h 10480"/>
              <a:gd name="connsiteX8" fmla="*/ 4148 w 10000"/>
              <a:gd name="connsiteY8" fmla="*/ 11 h 10480"/>
              <a:gd name="connsiteX9" fmla="*/ 2861 w 10000"/>
              <a:gd name="connsiteY9" fmla="*/ 1439 h 10480"/>
              <a:gd name="connsiteX10" fmla="*/ 2283 w 10000"/>
              <a:gd name="connsiteY10" fmla="*/ 3343 h 10480"/>
              <a:gd name="connsiteX11" fmla="*/ 2030 w 10000"/>
              <a:gd name="connsiteY11" fmla="*/ 4701 h 10480"/>
              <a:gd name="connsiteX12" fmla="*/ 10 w 10000"/>
              <a:gd name="connsiteY12" fmla="*/ 5780 h 10480"/>
              <a:gd name="connsiteX0" fmla="*/ 10 w 10000"/>
              <a:gd name="connsiteY0" fmla="*/ 5780 h 10480"/>
              <a:gd name="connsiteX1" fmla="*/ 0 w 10000"/>
              <a:gd name="connsiteY1" fmla="*/ 9531 h 10480"/>
              <a:gd name="connsiteX2" fmla="*/ 9995 w 10000"/>
              <a:gd name="connsiteY2" fmla="*/ 9531 h 10480"/>
              <a:gd name="connsiteX3" fmla="*/ 10000 w 10000"/>
              <a:gd name="connsiteY3" fmla="*/ 5780 h 10480"/>
              <a:gd name="connsiteX4" fmla="*/ 7962 w 10000"/>
              <a:gd name="connsiteY4" fmla="*/ 4736 h 10480"/>
              <a:gd name="connsiteX5" fmla="*/ 7712 w 10000"/>
              <a:gd name="connsiteY5" fmla="*/ 3390 h 10480"/>
              <a:gd name="connsiteX6" fmla="*/ 7143 w 10000"/>
              <a:gd name="connsiteY6" fmla="*/ 1474 h 10480"/>
              <a:gd name="connsiteX7" fmla="*/ 5862 w 10000"/>
              <a:gd name="connsiteY7" fmla="*/ 0 h 10480"/>
              <a:gd name="connsiteX8" fmla="*/ 4148 w 10000"/>
              <a:gd name="connsiteY8" fmla="*/ 11 h 10480"/>
              <a:gd name="connsiteX9" fmla="*/ 2861 w 10000"/>
              <a:gd name="connsiteY9" fmla="*/ 1439 h 10480"/>
              <a:gd name="connsiteX10" fmla="*/ 2283 w 10000"/>
              <a:gd name="connsiteY10" fmla="*/ 3343 h 10480"/>
              <a:gd name="connsiteX11" fmla="*/ 2030 w 10000"/>
              <a:gd name="connsiteY11" fmla="*/ 4701 h 10480"/>
              <a:gd name="connsiteX12" fmla="*/ 10 w 10000"/>
              <a:gd name="connsiteY12" fmla="*/ 5780 h 10480"/>
              <a:gd name="connsiteX0" fmla="*/ 10 w 10000"/>
              <a:gd name="connsiteY0" fmla="*/ 5780 h 9831"/>
              <a:gd name="connsiteX1" fmla="*/ 0 w 10000"/>
              <a:gd name="connsiteY1" fmla="*/ 9531 h 9831"/>
              <a:gd name="connsiteX2" fmla="*/ 9995 w 10000"/>
              <a:gd name="connsiteY2" fmla="*/ 9531 h 9831"/>
              <a:gd name="connsiteX3" fmla="*/ 10000 w 10000"/>
              <a:gd name="connsiteY3" fmla="*/ 5780 h 9831"/>
              <a:gd name="connsiteX4" fmla="*/ 7962 w 10000"/>
              <a:gd name="connsiteY4" fmla="*/ 4736 h 9831"/>
              <a:gd name="connsiteX5" fmla="*/ 7712 w 10000"/>
              <a:gd name="connsiteY5" fmla="*/ 3390 h 9831"/>
              <a:gd name="connsiteX6" fmla="*/ 7143 w 10000"/>
              <a:gd name="connsiteY6" fmla="*/ 1474 h 9831"/>
              <a:gd name="connsiteX7" fmla="*/ 5862 w 10000"/>
              <a:gd name="connsiteY7" fmla="*/ 0 h 9831"/>
              <a:gd name="connsiteX8" fmla="*/ 4148 w 10000"/>
              <a:gd name="connsiteY8" fmla="*/ 11 h 9831"/>
              <a:gd name="connsiteX9" fmla="*/ 2861 w 10000"/>
              <a:gd name="connsiteY9" fmla="*/ 1439 h 9831"/>
              <a:gd name="connsiteX10" fmla="*/ 2283 w 10000"/>
              <a:gd name="connsiteY10" fmla="*/ 3343 h 9831"/>
              <a:gd name="connsiteX11" fmla="*/ 2030 w 10000"/>
              <a:gd name="connsiteY11" fmla="*/ 4701 h 9831"/>
              <a:gd name="connsiteX12" fmla="*/ 10 w 10000"/>
              <a:gd name="connsiteY12" fmla="*/ 5780 h 9831"/>
              <a:gd name="connsiteX0" fmla="*/ 10 w 10000"/>
              <a:gd name="connsiteY0" fmla="*/ 5879 h 9752"/>
              <a:gd name="connsiteX1" fmla="*/ 0 w 10000"/>
              <a:gd name="connsiteY1" fmla="*/ 9695 h 9752"/>
              <a:gd name="connsiteX2" fmla="*/ 9995 w 10000"/>
              <a:gd name="connsiteY2" fmla="*/ 9695 h 9752"/>
              <a:gd name="connsiteX3" fmla="*/ 10000 w 10000"/>
              <a:gd name="connsiteY3" fmla="*/ 5879 h 9752"/>
              <a:gd name="connsiteX4" fmla="*/ 7962 w 10000"/>
              <a:gd name="connsiteY4" fmla="*/ 4817 h 9752"/>
              <a:gd name="connsiteX5" fmla="*/ 7712 w 10000"/>
              <a:gd name="connsiteY5" fmla="*/ 3448 h 9752"/>
              <a:gd name="connsiteX6" fmla="*/ 7143 w 10000"/>
              <a:gd name="connsiteY6" fmla="*/ 1499 h 9752"/>
              <a:gd name="connsiteX7" fmla="*/ 5862 w 10000"/>
              <a:gd name="connsiteY7" fmla="*/ 0 h 9752"/>
              <a:gd name="connsiteX8" fmla="*/ 4148 w 10000"/>
              <a:gd name="connsiteY8" fmla="*/ 11 h 9752"/>
              <a:gd name="connsiteX9" fmla="*/ 2861 w 10000"/>
              <a:gd name="connsiteY9" fmla="*/ 1464 h 9752"/>
              <a:gd name="connsiteX10" fmla="*/ 2283 w 10000"/>
              <a:gd name="connsiteY10" fmla="*/ 3400 h 9752"/>
              <a:gd name="connsiteX11" fmla="*/ 2030 w 10000"/>
              <a:gd name="connsiteY11" fmla="*/ 4782 h 9752"/>
              <a:gd name="connsiteX12" fmla="*/ 10 w 10000"/>
              <a:gd name="connsiteY12" fmla="*/ 5879 h 9752"/>
              <a:gd name="connsiteX0" fmla="*/ 10 w 10000"/>
              <a:gd name="connsiteY0" fmla="*/ 6029 h 9979"/>
              <a:gd name="connsiteX1" fmla="*/ 0 w 10000"/>
              <a:gd name="connsiteY1" fmla="*/ 9942 h 9979"/>
              <a:gd name="connsiteX2" fmla="*/ 9995 w 10000"/>
              <a:gd name="connsiteY2" fmla="*/ 9942 h 9979"/>
              <a:gd name="connsiteX3" fmla="*/ 10000 w 10000"/>
              <a:gd name="connsiteY3" fmla="*/ 6029 h 9979"/>
              <a:gd name="connsiteX4" fmla="*/ 7962 w 10000"/>
              <a:gd name="connsiteY4" fmla="*/ 4939 h 9979"/>
              <a:gd name="connsiteX5" fmla="*/ 7712 w 10000"/>
              <a:gd name="connsiteY5" fmla="*/ 3536 h 9979"/>
              <a:gd name="connsiteX6" fmla="*/ 7143 w 10000"/>
              <a:gd name="connsiteY6" fmla="*/ 1537 h 9979"/>
              <a:gd name="connsiteX7" fmla="*/ 5862 w 10000"/>
              <a:gd name="connsiteY7" fmla="*/ 0 h 9979"/>
              <a:gd name="connsiteX8" fmla="*/ 4148 w 10000"/>
              <a:gd name="connsiteY8" fmla="*/ 11 h 9979"/>
              <a:gd name="connsiteX9" fmla="*/ 2861 w 10000"/>
              <a:gd name="connsiteY9" fmla="*/ 1501 h 9979"/>
              <a:gd name="connsiteX10" fmla="*/ 2283 w 10000"/>
              <a:gd name="connsiteY10" fmla="*/ 3486 h 9979"/>
              <a:gd name="connsiteX11" fmla="*/ 2030 w 10000"/>
              <a:gd name="connsiteY11" fmla="*/ 4904 h 9979"/>
              <a:gd name="connsiteX12" fmla="*/ 10 w 10000"/>
              <a:gd name="connsiteY12" fmla="*/ 6029 h 9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000" h="9979">
                <a:moveTo>
                  <a:pt x="10" y="6029"/>
                </a:moveTo>
                <a:cubicBezTo>
                  <a:pt x="7" y="7333"/>
                  <a:pt x="3" y="8637"/>
                  <a:pt x="0" y="9942"/>
                </a:cubicBezTo>
                <a:cubicBezTo>
                  <a:pt x="801" y="9909"/>
                  <a:pt x="9878" y="10041"/>
                  <a:pt x="9995" y="9942"/>
                </a:cubicBezTo>
                <a:cubicBezTo>
                  <a:pt x="9997" y="8637"/>
                  <a:pt x="9998" y="7333"/>
                  <a:pt x="10000" y="6029"/>
                </a:cubicBezTo>
                <a:cubicBezTo>
                  <a:pt x="9827" y="6029"/>
                  <a:pt x="7621" y="6163"/>
                  <a:pt x="7962" y="4939"/>
                </a:cubicBezTo>
                <a:cubicBezTo>
                  <a:pt x="7199" y="6163"/>
                  <a:pt x="6978" y="6163"/>
                  <a:pt x="7712" y="3536"/>
                </a:cubicBezTo>
                <a:cubicBezTo>
                  <a:pt x="6529" y="6163"/>
                  <a:pt x="6300" y="6163"/>
                  <a:pt x="7143" y="1537"/>
                </a:cubicBezTo>
                <a:cubicBezTo>
                  <a:pt x="5833" y="6163"/>
                  <a:pt x="5598" y="6163"/>
                  <a:pt x="5862" y="0"/>
                </a:cubicBezTo>
                <a:cubicBezTo>
                  <a:pt x="5123" y="6163"/>
                  <a:pt x="4884" y="6163"/>
                  <a:pt x="4148" y="11"/>
                </a:cubicBezTo>
                <a:cubicBezTo>
                  <a:pt x="4412" y="6163"/>
                  <a:pt x="4174" y="6163"/>
                  <a:pt x="2861" y="1501"/>
                </a:cubicBezTo>
                <a:cubicBezTo>
                  <a:pt x="3707" y="6163"/>
                  <a:pt x="3478" y="6163"/>
                  <a:pt x="2283" y="3486"/>
                </a:cubicBezTo>
                <a:cubicBezTo>
                  <a:pt x="3029" y="6163"/>
                  <a:pt x="2811" y="6163"/>
                  <a:pt x="2030" y="4904"/>
                </a:cubicBezTo>
                <a:cubicBezTo>
                  <a:pt x="2389" y="6163"/>
                  <a:pt x="183" y="6029"/>
                  <a:pt x="10" y="6029"/>
                </a:cubicBezTo>
                <a:close/>
              </a:path>
            </a:pathLst>
          </a:custGeom>
          <a:solidFill>
            <a:srgbClr val="D6C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37467" y="1100059"/>
            <a:ext cx="880241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solidFill>
                  <a:srgbClr val="A71E2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养成一个工作习惯，并</a:t>
            </a:r>
            <a:r>
              <a:rPr lang="zh-CN" altLang="zh-CN" sz="4800" b="1" dirty="0" smtClean="0">
                <a:solidFill>
                  <a:srgbClr val="A71E2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持之以恒</a:t>
            </a:r>
            <a:endParaRPr lang="zh-CN" altLang="zh-CN" sz="4800" b="1" dirty="0">
              <a:solidFill>
                <a:srgbClr val="A71E2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48003" y="2918905"/>
            <a:ext cx="40141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Set up a work routine and stick to it. Your body will adapt. </a:t>
            </a:r>
            <a:endParaRPr lang="zh-CN" altLang="en-US" sz="1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51875" y="2428059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你的身体会适应过来</a:t>
            </a: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zh-CN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任意多边形 86"/>
          <p:cNvSpPr/>
          <p:nvPr/>
        </p:nvSpPr>
        <p:spPr>
          <a:xfrm>
            <a:off x="7236172" y="2722000"/>
            <a:ext cx="144016" cy="369332"/>
          </a:xfrm>
          <a:custGeom>
            <a:avLst/>
            <a:gdLst>
              <a:gd name="connsiteX0" fmla="*/ 38100 w 342900"/>
              <a:gd name="connsiteY0" fmla="*/ 0 h 266700"/>
              <a:gd name="connsiteX1" fmla="*/ 0 w 342900"/>
              <a:gd name="connsiteY1" fmla="*/ 266700 h 266700"/>
              <a:gd name="connsiteX2" fmla="*/ 342900 w 342900"/>
              <a:gd name="connsiteY2" fmla="*/ 190500 h 266700"/>
              <a:gd name="connsiteX3" fmla="*/ 292100 w 342900"/>
              <a:gd name="connsiteY3" fmla="*/ 38100 h 266700"/>
              <a:gd name="connsiteX4" fmla="*/ 38100 w 342900"/>
              <a:gd name="connsiteY4" fmla="*/ 0 h 266700"/>
              <a:gd name="connsiteX0" fmla="*/ 38100 w 342900"/>
              <a:gd name="connsiteY0" fmla="*/ 0 h 266700"/>
              <a:gd name="connsiteX1" fmla="*/ 0 w 342900"/>
              <a:gd name="connsiteY1" fmla="*/ 266700 h 266700"/>
              <a:gd name="connsiteX2" fmla="*/ 342900 w 342900"/>
              <a:gd name="connsiteY2" fmla="*/ 190500 h 266700"/>
              <a:gd name="connsiteX3" fmla="*/ 38100 w 342900"/>
              <a:gd name="connsiteY3" fmla="*/ 0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" h="266700">
                <a:moveTo>
                  <a:pt x="38100" y="0"/>
                </a:moveTo>
                <a:lnTo>
                  <a:pt x="0" y="266700"/>
                </a:lnTo>
                <a:lnTo>
                  <a:pt x="342900" y="190500"/>
                </a:lnTo>
                <a:lnTo>
                  <a:pt x="38100" y="0"/>
                </a:lnTo>
                <a:close/>
              </a:path>
            </a:pathLst>
          </a:custGeom>
          <a:solidFill>
            <a:srgbClr val="D6C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8" name="任意多边形 87"/>
          <p:cNvSpPr/>
          <p:nvPr/>
        </p:nvSpPr>
        <p:spPr>
          <a:xfrm rot="8437393" flipH="1">
            <a:off x="2011354" y="1975013"/>
            <a:ext cx="89968" cy="254063"/>
          </a:xfrm>
          <a:custGeom>
            <a:avLst/>
            <a:gdLst>
              <a:gd name="connsiteX0" fmla="*/ 38100 w 342900"/>
              <a:gd name="connsiteY0" fmla="*/ 0 h 266700"/>
              <a:gd name="connsiteX1" fmla="*/ 0 w 342900"/>
              <a:gd name="connsiteY1" fmla="*/ 266700 h 266700"/>
              <a:gd name="connsiteX2" fmla="*/ 342900 w 342900"/>
              <a:gd name="connsiteY2" fmla="*/ 190500 h 266700"/>
              <a:gd name="connsiteX3" fmla="*/ 292100 w 342900"/>
              <a:gd name="connsiteY3" fmla="*/ 38100 h 266700"/>
              <a:gd name="connsiteX4" fmla="*/ 38100 w 342900"/>
              <a:gd name="connsiteY4" fmla="*/ 0 h 266700"/>
              <a:gd name="connsiteX0" fmla="*/ 38100 w 342900"/>
              <a:gd name="connsiteY0" fmla="*/ 0 h 266700"/>
              <a:gd name="connsiteX1" fmla="*/ 0 w 342900"/>
              <a:gd name="connsiteY1" fmla="*/ 266700 h 266700"/>
              <a:gd name="connsiteX2" fmla="*/ 342900 w 342900"/>
              <a:gd name="connsiteY2" fmla="*/ 190500 h 266700"/>
              <a:gd name="connsiteX3" fmla="*/ 38100 w 342900"/>
              <a:gd name="connsiteY3" fmla="*/ 0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" h="266700">
                <a:moveTo>
                  <a:pt x="38100" y="0"/>
                </a:moveTo>
                <a:lnTo>
                  <a:pt x="0" y="266700"/>
                </a:lnTo>
                <a:lnTo>
                  <a:pt x="342900" y="190500"/>
                </a:lnTo>
                <a:lnTo>
                  <a:pt x="38100" y="0"/>
                </a:lnTo>
                <a:close/>
              </a:path>
            </a:pathLst>
          </a:custGeom>
          <a:solidFill>
            <a:srgbClr val="D6C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9" name="任意多边形 88"/>
          <p:cNvSpPr/>
          <p:nvPr/>
        </p:nvSpPr>
        <p:spPr>
          <a:xfrm rot="1419263">
            <a:off x="1946561" y="3008875"/>
            <a:ext cx="406308" cy="112929"/>
          </a:xfrm>
          <a:custGeom>
            <a:avLst/>
            <a:gdLst>
              <a:gd name="connsiteX0" fmla="*/ 38100 w 342900"/>
              <a:gd name="connsiteY0" fmla="*/ 0 h 266700"/>
              <a:gd name="connsiteX1" fmla="*/ 0 w 342900"/>
              <a:gd name="connsiteY1" fmla="*/ 266700 h 266700"/>
              <a:gd name="connsiteX2" fmla="*/ 342900 w 342900"/>
              <a:gd name="connsiteY2" fmla="*/ 190500 h 266700"/>
              <a:gd name="connsiteX3" fmla="*/ 292100 w 342900"/>
              <a:gd name="connsiteY3" fmla="*/ 38100 h 266700"/>
              <a:gd name="connsiteX4" fmla="*/ 38100 w 342900"/>
              <a:gd name="connsiteY4" fmla="*/ 0 h 266700"/>
              <a:gd name="connsiteX0" fmla="*/ 38100 w 342900"/>
              <a:gd name="connsiteY0" fmla="*/ 0 h 266700"/>
              <a:gd name="connsiteX1" fmla="*/ 0 w 342900"/>
              <a:gd name="connsiteY1" fmla="*/ 266700 h 266700"/>
              <a:gd name="connsiteX2" fmla="*/ 342900 w 342900"/>
              <a:gd name="connsiteY2" fmla="*/ 190500 h 266700"/>
              <a:gd name="connsiteX3" fmla="*/ 38100 w 342900"/>
              <a:gd name="connsiteY3" fmla="*/ 0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" h="266700">
                <a:moveTo>
                  <a:pt x="38100" y="0"/>
                </a:moveTo>
                <a:lnTo>
                  <a:pt x="0" y="266700"/>
                </a:lnTo>
                <a:lnTo>
                  <a:pt x="342900" y="190500"/>
                </a:lnTo>
                <a:lnTo>
                  <a:pt x="38100" y="0"/>
                </a:lnTo>
                <a:close/>
              </a:path>
            </a:pathLst>
          </a:custGeom>
          <a:solidFill>
            <a:srgbClr val="D6C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93114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4483273" y="329159"/>
            <a:ext cx="4622627" cy="4242841"/>
            <a:chOff x="2562225" y="450850"/>
            <a:chExt cx="4502151" cy="4132263"/>
          </a:xfrm>
          <a:solidFill>
            <a:schemeClr val="bg1">
              <a:lumMod val="85000"/>
            </a:schemeClr>
          </a:solidFill>
        </p:grpSpPr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4060825" y="2341563"/>
              <a:ext cx="741363" cy="701675"/>
            </a:xfrm>
            <a:prstGeom prst="ellipse">
              <a:avLst/>
            </a:prstGeom>
            <a:solidFill>
              <a:srgbClr val="D6CFBF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4376738" y="450850"/>
              <a:ext cx="2687638" cy="2330450"/>
            </a:xfrm>
            <a:custGeom>
              <a:avLst/>
              <a:gdLst>
                <a:gd name="T0" fmla="*/ 305 w 391"/>
                <a:gd name="T1" fmla="*/ 99 h 339"/>
                <a:gd name="T2" fmla="*/ 304 w 391"/>
                <a:gd name="T3" fmla="*/ 96 h 339"/>
                <a:gd name="T4" fmla="*/ 303 w 391"/>
                <a:gd name="T5" fmla="*/ 95 h 339"/>
                <a:gd name="T6" fmla="*/ 299 w 391"/>
                <a:gd name="T7" fmla="*/ 0 h 339"/>
                <a:gd name="T8" fmla="*/ 256 w 391"/>
                <a:gd name="T9" fmla="*/ 33 h 339"/>
                <a:gd name="T10" fmla="*/ 259 w 391"/>
                <a:gd name="T11" fmla="*/ 112 h 339"/>
                <a:gd name="T12" fmla="*/ 5 w 391"/>
                <a:gd name="T13" fmla="*/ 313 h 339"/>
                <a:gd name="T14" fmla="*/ 4 w 391"/>
                <a:gd name="T15" fmla="*/ 331 h 339"/>
                <a:gd name="T16" fmla="*/ 22 w 391"/>
                <a:gd name="T17" fmla="*/ 335 h 339"/>
                <a:gd name="T18" fmla="*/ 274 w 391"/>
                <a:gd name="T19" fmla="*/ 136 h 339"/>
                <a:gd name="T20" fmla="*/ 348 w 391"/>
                <a:gd name="T21" fmla="*/ 160 h 339"/>
                <a:gd name="T22" fmla="*/ 391 w 391"/>
                <a:gd name="T23" fmla="*/ 128 h 339"/>
                <a:gd name="T24" fmla="*/ 305 w 391"/>
                <a:gd name="T25" fmla="*/ 9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1" h="339">
                  <a:moveTo>
                    <a:pt x="305" y="99"/>
                  </a:moveTo>
                  <a:cubicBezTo>
                    <a:pt x="305" y="98"/>
                    <a:pt x="304" y="97"/>
                    <a:pt x="304" y="96"/>
                  </a:cubicBezTo>
                  <a:cubicBezTo>
                    <a:pt x="303" y="95"/>
                    <a:pt x="303" y="95"/>
                    <a:pt x="303" y="95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56" y="33"/>
                    <a:pt x="256" y="33"/>
                    <a:pt x="256" y="33"/>
                  </a:cubicBezTo>
                  <a:cubicBezTo>
                    <a:pt x="259" y="112"/>
                    <a:pt x="259" y="112"/>
                    <a:pt x="259" y="112"/>
                  </a:cubicBezTo>
                  <a:cubicBezTo>
                    <a:pt x="5" y="313"/>
                    <a:pt x="5" y="313"/>
                    <a:pt x="5" y="313"/>
                  </a:cubicBezTo>
                  <a:cubicBezTo>
                    <a:pt x="0" y="317"/>
                    <a:pt x="0" y="325"/>
                    <a:pt x="4" y="331"/>
                  </a:cubicBezTo>
                  <a:cubicBezTo>
                    <a:pt x="9" y="337"/>
                    <a:pt x="17" y="339"/>
                    <a:pt x="22" y="335"/>
                  </a:cubicBezTo>
                  <a:cubicBezTo>
                    <a:pt x="274" y="136"/>
                    <a:pt x="274" y="136"/>
                    <a:pt x="274" y="136"/>
                  </a:cubicBezTo>
                  <a:cubicBezTo>
                    <a:pt x="348" y="160"/>
                    <a:pt x="348" y="160"/>
                    <a:pt x="348" y="160"/>
                  </a:cubicBezTo>
                  <a:cubicBezTo>
                    <a:pt x="391" y="128"/>
                    <a:pt x="391" y="128"/>
                    <a:pt x="391" y="128"/>
                  </a:cubicBezTo>
                  <a:lnTo>
                    <a:pt x="305" y="99"/>
                  </a:lnTo>
                  <a:close/>
                </a:path>
              </a:pathLst>
            </a:custGeom>
            <a:solidFill>
              <a:srgbClr val="549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3311525" y="1592263"/>
              <a:ext cx="2239963" cy="2241550"/>
            </a:xfrm>
            <a:custGeom>
              <a:avLst/>
              <a:gdLst>
                <a:gd name="T0" fmla="*/ 0 w 326"/>
                <a:gd name="T1" fmla="*/ 163 h 326"/>
                <a:gd name="T2" fmla="*/ 163 w 326"/>
                <a:gd name="T3" fmla="*/ 326 h 326"/>
                <a:gd name="T4" fmla="*/ 326 w 326"/>
                <a:gd name="T5" fmla="*/ 163 h 326"/>
                <a:gd name="T6" fmla="*/ 315 w 326"/>
                <a:gd name="T7" fmla="*/ 104 h 326"/>
                <a:gd name="T8" fmla="*/ 295 w 326"/>
                <a:gd name="T9" fmla="*/ 118 h 326"/>
                <a:gd name="T10" fmla="*/ 303 w 326"/>
                <a:gd name="T11" fmla="*/ 163 h 326"/>
                <a:gd name="T12" fmla="*/ 163 w 326"/>
                <a:gd name="T13" fmla="*/ 302 h 326"/>
                <a:gd name="T14" fmla="*/ 23 w 326"/>
                <a:gd name="T15" fmla="*/ 163 h 326"/>
                <a:gd name="T16" fmla="*/ 163 w 326"/>
                <a:gd name="T17" fmla="*/ 23 h 326"/>
                <a:gd name="T18" fmla="*/ 233 w 326"/>
                <a:gd name="T19" fmla="*/ 43 h 326"/>
                <a:gd name="T20" fmla="*/ 252 w 326"/>
                <a:gd name="T21" fmla="*/ 27 h 326"/>
                <a:gd name="T22" fmla="*/ 163 w 326"/>
                <a:gd name="T23" fmla="*/ 0 h 326"/>
                <a:gd name="T24" fmla="*/ 0 w 326"/>
                <a:gd name="T25" fmla="*/ 163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6" h="326">
                  <a:moveTo>
                    <a:pt x="0" y="163"/>
                  </a:moveTo>
                  <a:cubicBezTo>
                    <a:pt x="0" y="253"/>
                    <a:pt x="73" y="326"/>
                    <a:pt x="163" y="326"/>
                  </a:cubicBezTo>
                  <a:cubicBezTo>
                    <a:pt x="253" y="326"/>
                    <a:pt x="326" y="253"/>
                    <a:pt x="326" y="163"/>
                  </a:cubicBezTo>
                  <a:cubicBezTo>
                    <a:pt x="326" y="142"/>
                    <a:pt x="322" y="122"/>
                    <a:pt x="315" y="104"/>
                  </a:cubicBezTo>
                  <a:cubicBezTo>
                    <a:pt x="295" y="118"/>
                    <a:pt x="295" y="118"/>
                    <a:pt x="295" y="118"/>
                  </a:cubicBezTo>
                  <a:cubicBezTo>
                    <a:pt x="300" y="132"/>
                    <a:pt x="303" y="147"/>
                    <a:pt x="303" y="163"/>
                  </a:cubicBezTo>
                  <a:cubicBezTo>
                    <a:pt x="303" y="240"/>
                    <a:pt x="240" y="302"/>
                    <a:pt x="163" y="302"/>
                  </a:cubicBezTo>
                  <a:cubicBezTo>
                    <a:pt x="86" y="302"/>
                    <a:pt x="23" y="240"/>
                    <a:pt x="23" y="163"/>
                  </a:cubicBezTo>
                  <a:cubicBezTo>
                    <a:pt x="23" y="86"/>
                    <a:pt x="86" y="23"/>
                    <a:pt x="163" y="23"/>
                  </a:cubicBezTo>
                  <a:cubicBezTo>
                    <a:pt x="189" y="23"/>
                    <a:pt x="213" y="31"/>
                    <a:pt x="233" y="43"/>
                  </a:cubicBezTo>
                  <a:cubicBezTo>
                    <a:pt x="252" y="27"/>
                    <a:pt x="252" y="27"/>
                    <a:pt x="252" y="27"/>
                  </a:cubicBezTo>
                  <a:cubicBezTo>
                    <a:pt x="227" y="10"/>
                    <a:pt x="196" y="0"/>
                    <a:pt x="163" y="0"/>
                  </a:cubicBezTo>
                  <a:cubicBezTo>
                    <a:pt x="73" y="0"/>
                    <a:pt x="0" y="73"/>
                    <a:pt x="0" y="163"/>
                  </a:cubicBezTo>
                  <a:close/>
                </a:path>
              </a:pathLst>
            </a:custGeom>
            <a:solidFill>
              <a:srgbClr val="D6CFBF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2927350" y="1200150"/>
              <a:ext cx="3009900" cy="3017838"/>
            </a:xfrm>
            <a:custGeom>
              <a:avLst/>
              <a:gdLst>
                <a:gd name="T0" fmla="*/ 0 w 438"/>
                <a:gd name="T1" fmla="*/ 220 h 439"/>
                <a:gd name="T2" fmla="*/ 219 w 438"/>
                <a:gd name="T3" fmla="*/ 439 h 439"/>
                <a:gd name="T4" fmla="*/ 438 w 438"/>
                <a:gd name="T5" fmla="*/ 220 h 439"/>
                <a:gd name="T6" fmla="*/ 418 w 438"/>
                <a:gd name="T7" fmla="*/ 128 h 439"/>
                <a:gd name="T8" fmla="*/ 397 w 438"/>
                <a:gd name="T9" fmla="*/ 143 h 439"/>
                <a:gd name="T10" fmla="*/ 413 w 438"/>
                <a:gd name="T11" fmla="*/ 220 h 439"/>
                <a:gd name="T12" fmla="*/ 219 w 438"/>
                <a:gd name="T13" fmla="*/ 414 h 439"/>
                <a:gd name="T14" fmla="*/ 25 w 438"/>
                <a:gd name="T15" fmla="*/ 220 h 439"/>
                <a:gd name="T16" fmla="*/ 219 w 438"/>
                <a:gd name="T17" fmla="*/ 25 h 439"/>
                <a:gd name="T18" fmla="*/ 333 w 438"/>
                <a:gd name="T19" fmla="*/ 63 h 439"/>
                <a:gd name="T20" fmla="*/ 352 w 438"/>
                <a:gd name="T21" fmla="*/ 46 h 439"/>
                <a:gd name="T22" fmla="*/ 219 w 438"/>
                <a:gd name="T23" fmla="*/ 0 h 439"/>
                <a:gd name="T24" fmla="*/ 0 w 438"/>
                <a:gd name="T25" fmla="*/ 22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8" h="439">
                  <a:moveTo>
                    <a:pt x="0" y="220"/>
                  </a:moveTo>
                  <a:cubicBezTo>
                    <a:pt x="0" y="341"/>
                    <a:pt x="98" y="439"/>
                    <a:pt x="219" y="439"/>
                  </a:cubicBezTo>
                  <a:cubicBezTo>
                    <a:pt x="340" y="439"/>
                    <a:pt x="438" y="341"/>
                    <a:pt x="438" y="220"/>
                  </a:cubicBezTo>
                  <a:cubicBezTo>
                    <a:pt x="438" y="187"/>
                    <a:pt x="431" y="156"/>
                    <a:pt x="418" y="128"/>
                  </a:cubicBezTo>
                  <a:cubicBezTo>
                    <a:pt x="397" y="143"/>
                    <a:pt x="397" y="143"/>
                    <a:pt x="397" y="143"/>
                  </a:cubicBezTo>
                  <a:cubicBezTo>
                    <a:pt x="407" y="166"/>
                    <a:pt x="413" y="192"/>
                    <a:pt x="413" y="220"/>
                  </a:cubicBezTo>
                  <a:cubicBezTo>
                    <a:pt x="413" y="327"/>
                    <a:pt x="326" y="414"/>
                    <a:pt x="219" y="414"/>
                  </a:cubicBezTo>
                  <a:cubicBezTo>
                    <a:pt x="112" y="414"/>
                    <a:pt x="25" y="327"/>
                    <a:pt x="25" y="220"/>
                  </a:cubicBezTo>
                  <a:cubicBezTo>
                    <a:pt x="25" y="113"/>
                    <a:pt x="112" y="25"/>
                    <a:pt x="219" y="25"/>
                  </a:cubicBezTo>
                  <a:cubicBezTo>
                    <a:pt x="262" y="25"/>
                    <a:pt x="301" y="39"/>
                    <a:pt x="333" y="63"/>
                  </a:cubicBezTo>
                  <a:cubicBezTo>
                    <a:pt x="352" y="46"/>
                    <a:pt x="352" y="46"/>
                    <a:pt x="352" y="46"/>
                  </a:cubicBezTo>
                  <a:cubicBezTo>
                    <a:pt x="315" y="18"/>
                    <a:pt x="269" y="0"/>
                    <a:pt x="219" y="0"/>
                  </a:cubicBezTo>
                  <a:cubicBezTo>
                    <a:pt x="98" y="1"/>
                    <a:pt x="0" y="99"/>
                    <a:pt x="0" y="220"/>
                  </a:cubicBezTo>
                  <a:close/>
                </a:path>
              </a:pathLst>
            </a:custGeom>
            <a:solidFill>
              <a:srgbClr val="A71E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2562225" y="828675"/>
              <a:ext cx="3752850" cy="3754438"/>
            </a:xfrm>
            <a:custGeom>
              <a:avLst/>
              <a:gdLst>
                <a:gd name="T0" fmla="*/ 546 w 546"/>
                <a:gd name="T1" fmla="*/ 273 h 546"/>
                <a:gd name="T2" fmla="*/ 516 w 546"/>
                <a:gd name="T3" fmla="*/ 149 h 546"/>
                <a:gd name="T4" fmla="*/ 496 w 546"/>
                <a:gd name="T5" fmla="*/ 164 h 546"/>
                <a:gd name="T6" fmla="*/ 522 w 546"/>
                <a:gd name="T7" fmla="*/ 273 h 546"/>
                <a:gd name="T8" fmla="*/ 272 w 546"/>
                <a:gd name="T9" fmla="*/ 522 h 546"/>
                <a:gd name="T10" fmla="*/ 22 w 546"/>
                <a:gd name="T11" fmla="*/ 273 h 546"/>
                <a:gd name="T12" fmla="*/ 272 w 546"/>
                <a:gd name="T13" fmla="*/ 24 h 546"/>
                <a:gd name="T14" fmla="*/ 429 w 546"/>
                <a:gd name="T15" fmla="*/ 80 h 546"/>
                <a:gd name="T16" fmla="*/ 448 w 546"/>
                <a:gd name="T17" fmla="*/ 64 h 546"/>
                <a:gd name="T18" fmla="*/ 273 w 546"/>
                <a:gd name="T19" fmla="*/ 0 h 546"/>
                <a:gd name="T20" fmla="*/ 0 w 546"/>
                <a:gd name="T21" fmla="*/ 273 h 546"/>
                <a:gd name="T22" fmla="*/ 117 w 546"/>
                <a:gd name="T23" fmla="*/ 496 h 546"/>
                <a:gd name="T24" fmla="*/ 137 w 546"/>
                <a:gd name="T25" fmla="*/ 510 h 546"/>
                <a:gd name="T26" fmla="*/ 161 w 546"/>
                <a:gd name="T27" fmla="*/ 521 h 546"/>
                <a:gd name="T28" fmla="*/ 273 w 546"/>
                <a:gd name="T29" fmla="*/ 546 h 546"/>
                <a:gd name="T30" fmla="*/ 386 w 546"/>
                <a:gd name="T31" fmla="*/ 521 h 546"/>
                <a:gd name="T32" fmla="*/ 413 w 546"/>
                <a:gd name="T33" fmla="*/ 507 h 546"/>
                <a:gd name="T34" fmla="*/ 429 w 546"/>
                <a:gd name="T35" fmla="*/ 496 h 546"/>
                <a:gd name="T36" fmla="*/ 546 w 546"/>
                <a:gd name="T37" fmla="*/ 273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6" h="546">
                  <a:moveTo>
                    <a:pt x="546" y="273"/>
                  </a:moveTo>
                  <a:cubicBezTo>
                    <a:pt x="546" y="228"/>
                    <a:pt x="535" y="186"/>
                    <a:pt x="516" y="149"/>
                  </a:cubicBezTo>
                  <a:cubicBezTo>
                    <a:pt x="496" y="164"/>
                    <a:pt x="496" y="164"/>
                    <a:pt x="496" y="164"/>
                  </a:cubicBezTo>
                  <a:cubicBezTo>
                    <a:pt x="513" y="197"/>
                    <a:pt x="522" y="234"/>
                    <a:pt x="522" y="273"/>
                  </a:cubicBezTo>
                  <a:cubicBezTo>
                    <a:pt x="522" y="410"/>
                    <a:pt x="410" y="522"/>
                    <a:pt x="272" y="522"/>
                  </a:cubicBezTo>
                  <a:cubicBezTo>
                    <a:pt x="134" y="522"/>
                    <a:pt x="22" y="410"/>
                    <a:pt x="22" y="273"/>
                  </a:cubicBezTo>
                  <a:cubicBezTo>
                    <a:pt x="22" y="135"/>
                    <a:pt x="134" y="24"/>
                    <a:pt x="272" y="24"/>
                  </a:cubicBezTo>
                  <a:cubicBezTo>
                    <a:pt x="332" y="24"/>
                    <a:pt x="386" y="45"/>
                    <a:pt x="429" y="80"/>
                  </a:cubicBezTo>
                  <a:cubicBezTo>
                    <a:pt x="448" y="64"/>
                    <a:pt x="448" y="64"/>
                    <a:pt x="448" y="64"/>
                  </a:cubicBezTo>
                  <a:cubicBezTo>
                    <a:pt x="401" y="24"/>
                    <a:pt x="340" y="0"/>
                    <a:pt x="273" y="0"/>
                  </a:cubicBezTo>
                  <a:cubicBezTo>
                    <a:pt x="123" y="0"/>
                    <a:pt x="0" y="122"/>
                    <a:pt x="0" y="273"/>
                  </a:cubicBezTo>
                  <a:cubicBezTo>
                    <a:pt x="0" y="365"/>
                    <a:pt x="46" y="447"/>
                    <a:pt x="117" y="496"/>
                  </a:cubicBezTo>
                  <a:cubicBezTo>
                    <a:pt x="117" y="497"/>
                    <a:pt x="133" y="507"/>
                    <a:pt x="137" y="510"/>
                  </a:cubicBezTo>
                  <a:cubicBezTo>
                    <a:pt x="143" y="513"/>
                    <a:pt x="161" y="521"/>
                    <a:pt x="161" y="521"/>
                  </a:cubicBezTo>
                  <a:cubicBezTo>
                    <a:pt x="195" y="537"/>
                    <a:pt x="233" y="546"/>
                    <a:pt x="273" y="546"/>
                  </a:cubicBezTo>
                  <a:cubicBezTo>
                    <a:pt x="313" y="546"/>
                    <a:pt x="351" y="537"/>
                    <a:pt x="386" y="521"/>
                  </a:cubicBezTo>
                  <a:cubicBezTo>
                    <a:pt x="386" y="521"/>
                    <a:pt x="408" y="510"/>
                    <a:pt x="413" y="507"/>
                  </a:cubicBezTo>
                  <a:cubicBezTo>
                    <a:pt x="416" y="505"/>
                    <a:pt x="430" y="497"/>
                    <a:pt x="429" y="496"/>
                  </a:cubicBezTo>
                  <a:cubicBezTo>
                    <a:pt x="500" y="447"/>
                    <a:pt x="546" y="365"/>
                    <a:pt x="546" y="273"/>
                  </a:cubicBezTo>
                  <a:close/>
                </a:path>
              </a:pathLst>
            </a:custGeom>
            <a:solidFill>
              <a:srgbClr val="D6CFBF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525851" y="4101887"/>
            <a:ext cx="4242345" cy="251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</a:t>
            </a:r>
            <a:r>
              <a:rPr lang="zh-CN" altLang="zh-CN" sz="10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’</a:t>
            </a:r>
            <a:r>
              <a:rPr lang="en-US" altLang="zh-CN" sz="10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 always more focused and productive with limited time. </a:t>
            </a:r>
            <a:endParaRPr lang="zh-CN" altLang="en-US" sz="10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37423" y="753512"/>
            <a:ext cx="386744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9600" b="1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在</a:t>
            </a:r>
            <a:r>
              <a:rPr lang="zh-CN" altLang="zh-CN" sz="9600" b="1" kern="0" dirty="0" smtClean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有限</a:t>
            </a:r>
            <a:endParaRPr lang="en-US" altLang="zh-CN" sz="9600" b="1" kern="0" dirty="0" smtClean="0">
              <a:solidFill>
                <a:srgbClr val="222222"/>
              </a:solidFill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r>
              <a:rPr lang="zh-CN" altLang="zh-CN" sz="9600" b="1" kern="0" dirty="0" smtClean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时间内</a:t>
            </a:r>
            <a:endParaRPr lang="zh-CN" altLang="en-US" sz="9600" dirty="0"/>
          </a:p>
        </p:txBody>
      </p:sp>
      <p:sp>
        <p:nvSpPr>
          <p:cNvPr id="16" name="矩形 15"/>
          <p:cNvSpPr/>
          <p:nvPr/>
        </p:nvSpPr>
        <p:spPr>
          <a:xfrm>
            <a:off x="533614" y="3679378"/>
            <a:ext cx="368562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100" b="1" kern="0" dirty="0">
                <a:solidFill>
                  <a:srgbClr val="222222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我们总是非常专注并且有效率</a:t>
            </a:r>
            <a:endParaRPr lang="zh-CN" altLang="en-US" sz="2100" dirty="0"/>
          </a:p>
        </p:txBody>
      </p:sp>
    </p:spTree>
    <p:extLst>
      <p:ext uri="{BB962C8B-B14F-4D97-AF65-F5344CB8AC3E}">
        <p14:creationId xmlns:p14="http://schemas.microsoft.com/office/powerpoint/2010/main" val="394417835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1783" y="246017"/>
            <a:ext cx="89289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8000" b="1" dirty="0" smtClean="0">
                <a:solidFill>
                  <a:srgbClr val="A41C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获取</a:t>
            </a:r>
            <a:r>
              <a:rPr lang="zh-CN" altLang="zh-CN" sz="8000" b="1" dirty="0">
                <a:solidFill>
                  <a:srgbClr val="A41C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工作的最佳方式就是工作</a:t>
            </a:r>
          </a:p>
        </p:txBody>
      </p:sp>
      <p:sp>
        <p:nvSpPr>
          <p:cNvPr id="3" name="矩形 2"/>
          <p:cNvSpPr/>
          <p:nvPr/>
        </p:nvSpPr>
        <p:spPr>
          <a:xfrm>
            <a:off x="243070" y="3353855"/>
            <a:ext cx="534493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is the best way to get working. Start with short task to get the ball </a:t>
            </a:r>
            <a:r>
              <a:rPr lang="en-US" altLang="zh-CN" sz="1000" b="1" dirty="0" smtClean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rolling </a:t>
            </a:r>
            <a:endParaRPr lang="zh-CN" altLang="en-US" sz="1000" b="1" dirty="0">
              <a:solidFill>
                <a:srgbClr val="2222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1783" y="2892190"/>
            <a:ext cx="5493812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300" b="1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从小任务开始做起，让整个工作运转起来</a:t>
            </a:r>
          </a:p>
        </p:txBody>
      </p:sp>
      <p:sp>
        <p:nvSpPr>
          <p:cNvPr id="9" name="Freeform 5"/>
          <p:cNvSpPr>
            <a:spLocks noEditPoints="1"/>
          </p:cNvSpPr>
          <p:nvPr/>
        </p:nvSpPr>
        <p:spPr bwMode="auto">
          <a:xfrm>
            <a:off x="5691158" y="1969367"/>
            <a:ext cx="3225304" cy="2980004"/>
          </a:xfrm>
          <a:custGeom>
            <a:avLst/>
            <a:gdLst>
              <a:gd name="T0" fmla="*/ 57 w 101"/>
              <a:gd name="T1" fmla="*/ 23 h 93"/>
              <a:gd name="T2" fmla="*/ 50 w 101"/>
              <a:gd name="T3" fmla="*/ 26 h 93"/>
              <a:gd name="T4" fmla="*/ 37 w 101"/>
              <a:gd name="T5" fmla="*/ 12 h 93"/>
              <a:gd name="T6" fmla="*/ 44 w 101"/>
              <a:gd name="T7" fmla="*/ 23 h 93"/>
              <a:gd name="T8" fmla="*/ 41 w 101"/>
              <a:gd name="T9" fmla="*/ 26 h 93"/>
              <a:gd name="T10" fmla="*/ 41 w 101"/>
              <a:gd name="T11" fmla="*/ 80 h 93"/>
              <a:gd name="T12" fmla="*/ 48 w 101"/>
              <a:gd name="T13" fmla="*/ 79 h 93"/>
              <a:gd name="T14" fmla="*/ 72 w 101"/>
              <a:gd name="T15" fmla="*/ 79 h 93"/>
              <a:gd name="T16" fmla="*/ 95 w 101"/>
              <a:gd name="T17" fmla="*/ 81 h 93"/>
              <a:gd name="T18" fmla="*/ 94 w 101"/>
              <a:gd name="T19" fmla="*/ 26 h 93"/>
              <a:gd name="T20" fmla="*/ 88 w 101"/>
              <a:gd name="T21" fmla="*/ 23 h 93"/>
              <a:gd name="T22" fmla="*/ 91 w 101"/>
              <a:gd name="T23" fmla="*/ 14 h 93"/>
              <a:gd name="T24" fmla="*/ 34 w 101"/>
              <a:gd name="T25" fmla="*/ 7 h 93"/>
              <a:gd name="T26" fmla="*/ 63 w 101"/>
              <a:gd name="T27" fmla="*/ 23 h 93"/>
              <a:gd name="T28" fmla="*/ 71 w 101"/>
              <a:gd name="T29" fmla="*/ 26 h 93"/>
              <a:gd name="T30" fmla="*/ 63 w 101"/>
              <a:gd name="T31" fmla="*/ 23 h 93"/>
              <a:gd name="T32" fmla="*/ 83 w 101"/>
              <a:gd name="T33" fmla="*/ 23 h 93"/>
              <a:gd name="T34" fmla="*/ 76 w 101"/>
              <a:gd name="T35" fmla="*/ 26 h 93"/>
              <a:gd name="T36" fmla="*/ 24 w 101"/>
              <a:gd name="T37" fmla="*/ 15 h 93"/>
              <a:gd name="T38" fmla="*/ 17 w 101"/>
              <a:gd name="T39" fmla="*/ 31 h 93"/>
              <a:gd name="T40" fmla="*/ 17 w 101"/>
              <a:gd name="T41" fmla="*/ 14 h 93"/>
              <a:gd name="T42" fmla="*/ 31 w 101"/>
              <a:gd name="T43" fmla="*/ 14 h 93"/>
              <a:gd name="T44" fmla="*/ 31 w 101"/>
              <a:gd name="T45" fmla="*/ 59 h 93"/>
              <a:gd name="T46" fmla="*/ 17 w 101"/>
              <a:gd name="T47" fmla="*/ 59 h 93"/>
              <a:gd name="T48" fmla="*/ 17 w 101"/>
              <a:gd name="T49" fmla="*/ 42 h 93"/>
              <a:gd name="T50" fmla="*/ 24 w 101"/>
              <a:gd name="T51" fmla="*/ 58 h 93"/>
              <a:gd name="T52" fmla="*/ 31 w 101"/>
              <a:gd name="T53" fmla="*/ 37 h 93"/>
              <a:gd name="T54" fmla="*/ 24 w 101"/>
              <a:gd name="T55" fmla="*/ 15 h 93"/>
              <a:gd name="T56" fmla="*/ 24 w 101"/>
              <a:gd name="T57" fmla="*/ 19 h 93"/>
              <a:gd name="T58" fmla="*/ 21 w 101"/>
              <a:gd name="T59" fmla="*/ 31 h 93"/>
              <a:gd name="T60" fmla="*/ 24 w 101"/>
              <a:gd name="T61" fmla="*/ 29 h 93"/>
              <a:gd name="T62" fmla="*/ 24 w 101"/>
              <a:gd name="T63" fmla="*/ 45 h 93"/>
              <a:gd name="T64" fmla="*/ 21 w 101"/>
              <a:gd name="T65" fmla="*/ 42 h 93"/>
              <a:gd name="T66" fmla="*/ 24 w 101"/>
              <a:gd name="T67" fmla="*/ 55 h 93"/>
              <a:gd name="T68" fmla="*/ 27 w 101"/>
              <a:gd name="T69" fmla="*/ 37 h 93"/>
              <a:gd name="T70" fmla="*/ 101 w 101"/>
              <a:gd name="T71" fmla="*/ 88 h 93"/>
              <a:gd name="T72" fmla="*/ 97 w 101"/>
              <a:gd name="T73" fmla="*/ 12 h 93"/>
              <a:gd name="T74" fmla="*/ 24 w 101"/>
              <a:gd name="T75" fmla="*/ 0 h 93"/>
              <a:gd name="T76" fmla="*/ 7 w 101"/>
              <a:gd name="T77" fmla="*/ 31 h 93"/>
              <a:gd name="T78" fmla="*/ 0 w 101"/>
              <a:gd name="T79" fmla="*/ 42 h 93"/>
              <a:gd name="T80" fmla="*/ 11 w 101"/>
              <a:gd name="T81" fmla="*/ 62 h 93"/>
              <a:gd name="T82" fmla="*/ 34 w 101"/>
              <a:gd name="T83" fmla="*/ 74 h 93"/>
              <a:gd name="T84" fmla="*/ 35 w 101"/>
              <a:gd name="T85" fmla="*/ 82 h 93"/>
              <a:gd name="T86" fmla="*/ 40 w 101"/>
              <a:gd name="T87" fmla="*/ 90 h 93"/>
              <a:gd name="T88" fmla="*/ 45 w 101"/>
              <a:gd name="T89" fmla="*/ 91 h 93"/>
              <a:gd name="T90" fmla="*/ 50 w 101"/>
              <a:gd name="T91" fmla="*/ 91 h 93"/>
              <a:gd name="T92" fmla="*/ 54 w 101"/>
              <a:gd name="T93" fmla="*/ 92 h 93"/>
              <a:gd name="T94" fmla="*/ 74 w 101"/>
              <a:gd name="T95" fmla="*/ 8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1" h="93">
                <a:moveTo>
                  <a:pt x="50" y="23"/>
                </a:moveTo>
                <a:cubicBezTo>
                  <a:pt x="52" y="23"/>
                  <a:pt x="55" y="23"/>
                  <a:pt x="57" y="23"/>
                </a:cubicBezTo>
                <a:cubicBezTo>
                  <a:pt x="57" y="24"/>
                  <a:pt x="58" y="25"/>
                  <a:pt x="58" y="26"/>
                </a:cubicBezTo>
                <a:cubicBezTo>
                  <a:pt x="55" y="26"/>
                  <a:pt x="53" y="26"/>
                  <a:pt x="50" y="26"/>
                </a:cubicBezTo>
                <a:cubicBezTo>
                  <a:pt x="50" y="25"/>
                  <a:pt x="50" y="24"/>
                  <a:pt x="50" y="23"/>
                </a:cubicBezTo>
                <a:close/>
                <a:moveTo>
                  <a:pt x="37" y="12"/>
                </a:moveTo>
                <a:cubicBezTo>
                  <a:pt x="38" y="15"/>
                  <a:pt x="39" y="19"/>
                  <a:pt x="40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5" y="26"/>
                  <a:pt x="45" y="26"/>
                  <a:pt x="45" y="26"/>
                </a:cubicBezTo>
                <a:cubicBezTo>
                  <a:pt x="41" y="26"/>
                  <a:pt x="41" y="26"/>
                  <a:pt x="41" y="26"/>
                </a:cubicBezTo>
                <a:cubicBezTo>
                  <a:pt x="41" y="30"/>
                  <a:pt x="41" y="33"/>
                  <a:pt x="41" y="37"/>
                </a:cubicBezTo>
                <a:cubicBezTo>
                  <a:pt x="41" y="80"/>
                  <a:pt x="41" y="80"/>
                  <a:pt x="41" y="80"/>
                </a:cubicBezTo>
                <a:cubicBezTo>
                  <a:pt x="44" y="83"/>
                  <a:pt x="44" y="83"/>
                  <a:pt x="44" y="83"/>
                </a:cubicBezTo>
                <a:cubicBezTo>
                  <a:pt x="48" y="79"/>
                  <a:pt x="48" y="79"/>
                  <a:pt x="48" y="79"/>
                </a:cubicBezTo>
                <a:cubicBezTo>
                  <a:pt x="54" y="85"/>
                  <a:pt x="54" y="85"/>
                  <a:pt x="54" y="85"/>
                </a:cubicBezTo>
                <a:cubicBezTo>
                  <a:pt x="72" y="79"/>
                  <a:pt x="72" y="79"/>
                  <a:pt x="72" y="79"/>
                </a:cubicBezTo>
                <a:cubicBezTo>
                  <a:pt x="76" y="82"/>
                  <a:pt x="76" y="82"/>
                  <a:pt x="76" y="82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65"/>
                  <a:pt x="95" y="49"/>
                  <a:pt x="95" y="33"/>
                </a:cubicBezTo>
                <a:cubicBezTo>
                  <a:pt x="94" y="30"/>
                  <a:pt x="94" y="28"/>
                  <a:pt x="94" y="26"/>
                </a:cubicBezTo>
                <a:cubicBezTo>
                  <a:pt x="89" y="26"/>
                  <a:pt x="89" y="26"/>
                  <a:pt x="89" y="26"/>
                </a:cubicBezTo>
                <a:cubicBezTo>
                  <a:pt x="88" y="23"/>
                  <a:pt x="88" y="23"/>
                  <a:pt x="88" y="23"/>
                </a:cubicBezTo>
                <a:cubicBezTo>
                  <a:pt x="94" y="23"/>
                  <a:pt x="94" y="23"/>
                  <a:pt x="94" y="23"/>
                </a:cubicBezTo>
                <a:cubicBezTo>
                  <a:pt x="93" y="20"/>
                  <a:pt x="92" y="17"/>
                  <a:pt x="91" y="14"/>
                </a:cubicBezTo>
                <a:cubicBezTo>
                  <a:pt x="89" y="9"/>
                  <a:pt x="87" y="7"/>
                  <a:pt x="8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5" y="8"/>
                  <a:pt x="36" y="10"/>
                  <a:pt x="37" y="12"/>
                </a:cubicBezTo>
                <a:close/>
                <a:moveTo>
                  <a:pt x="63" y="23"/>
                </a:moveTo>
                <a:cubicBezTo>
                  <a:pt x="65" y="23"/>
                  <a:pt x="68" y="23"/>
                  <a:pt x="70" y="23"/>
                </a:cubicBezTo>
                <a:cubicBezTo>
                  <a:pt x="70" y="24"/>
                  <a:pt x="71" y="25"/>
                  <a:pt x="71" y="26"/>
                </a:cubicBezTo>
                <a:cubicBezTo>
                  <a:pt x="68" y="26"/>
                  <a:pt x="66" y="26"/>
                  <a:pt x="63" y="26"/>
                </a:cubicBezTo>
                <a:cubicBezTo>
                  <a:pt x="63" y="25"/>
                  <a:pt x="63" y="24"/>
                  <a:pt x="63" y="23"/>
                </a:cubicBezTo>
                <a:close/>
                <a:moveTo>
                  <a:pt x="76" y="23"/>
                </a:moveTo>
                <a:cubicBezTo>
                  <a:pt x="78" y="23"/>
                  <a:pt x="81" y="23"/>
                  <a:pt x="83" y="23"/>
                </a:cubicBezTo>
                <a:cubicBezTo>
                  <a:pt x="83" y="24"/>
                  <a:pt x="83" y="25"/>
                  <a:pt x="84" y="26"/>
                </a:cubicBezTo>
                <a:cubicBezTo>
                  <a:pt x="81" y="26"/>
                  <a:pt x="79" y="26"/>
                  <a:pt x="76" y="26"/>
                </a:cubicBezTo>
                <a:cubicBezTo>
                  <a:pt x="76" y="25"/>
                  <a:pt x="76" y="24"/>
                  <a:pt x="76" y="23"/>
                </a:cubicBezTo>
                <a:close/>
                <a:moveTo>
                  <a:pt x="24" y="15"/>
                </a:moveTo>
                <a:cubicBezTo>
                  <a:pt x="22" y="15"/>
                  <a:pt x="20" y="18"/>
                  <a:pt x="19" y="22"/>
                </a:cubicBezTo>
                <a:cubicBezTo>
                  <a:pt x="18" y="25"/>
                  <a:pt x="18" y="28"/>
                  <a:pt x="17" y="31"/>
                </a:cubicBezTo>
                <a:cubicBezTo>
                  <a:pt x="14" y="31"/>
                  <a:pt x="14" y="31"/>
                  <a:pt x="14" y="31"/>
                </a:cubicBezTo>
                <a:cubicBezTo>
                  <a:pt x="14" y="24"/>
                  <a:pt x="15" y="19"/>
                  <a:pt x="17" y="14"/>
                </a:cubicBezTo>
                <a:cubicBezTo>
                  <a:pt x="19" y="9"/>
                  <a:pt x="22" y="7"/>
                  <a:pt x="24" y="7"/>
                </a:cubicBezTo>
                <a:cubicBezTo>
                  <a:pt x="26" y="7"/>
                  <a:pt x="29" y="9"/>
                  <a:pt x="31" y="14"/>
                </a:cubicBezTo>
                <a:cubicBezTo>
                  <a:pt x="33" y="20"/>
                  <a:pt x="34" y="28"/>
                  <a:pt x="34" y="37"/>
                </a:cubicBezTo>
                <a:cubicBezTo>
                  <a:pt x="34" y="46"/>
                  <a:pt x="33" y="53"/>
                  <a:pt x="31" y="59"/>
                </a:cubicBezTo>
                <a:cubicBezTo>
                  <a:pt x="29" y="64"/>
                  <a:pt x="26" y="67"/>
                  <a:pt x="24" y="67"/>
                </a:cubicBezTo>
                <a:cubicBezTo>
                  <a:pt x="22" y="67"/>
                  <a:pt x="19" y="64"/>
                  <a:pt x="17" y="59"/>
                </a:cubicBezTo>
                <a:cubicBezTo>
                  <a:pt x="15" y="55"/>
                  <a:pt x="14" y="49"/>
                  <a:pt x="14" y="42"/>
                </a:cubicBezTo>
                <a:cubicBezTo>
                  <a:pt x="17" y="42"/>
                  <a:pt x="17" y="42"/>
                  <a:pt x="17" y="42"/>
                </a:cubicBezTo>
                <a:cubicBezTo>
                  <a:pt x="18" y="46"/>
                  <a:pt x="18" y="49"/>
                  <a:pt x="19" y="51"/>
                </a:cubicBezTo>
                <a:cubicBezTo>
                  <a:pt x="20" y="55"/>
                  <a:pt x="22" y="58"/>
                  <a:pt x="24" y="58"/>
                </a:cubicBezTo>
                <a:cubicBezTo>
                  <a:pt x="26" y="58"/>
                  <a:pt x="28" y="55"/>
                  <a:pt x="29" y="51"/>
                </a:cubicBezTo>
                <a:cubicBezTo>
                  <a:pt x="30" y="47"/>
                  <a:pt x="31" y="42"/>
                  <a:pt x="31" y="37"/>
                </a:cubicBezTo>
                <a:cubicBezTo>
                  <a:pt x="31" y="31"/>
                  <a:pt x="30" y="26"/>
                  <a:pt x="29" y="22"/>
                </a:cubicBezTo>
                <a:cubicBezTo>
                  <a:pt x="28" y="18"/>
                  <a:pt x="26" y="15"/>
                  <a:pt x="24" y="15"/>
                </a:cubicBezTo>
                <a:close/>
                <a:moveTo>
                  <a:pt x="26" y="23"/>
                </a:moveTo>
                <a:cubicBezTo>
                  <a:pt x="25" y="20"/>
                  <a:pt x="24" y="19"/>
                  <a:pt x="24" y="19"/>
                </a:cubicBezTo>
                <a:cubicBezTo>
                  <a:pt x="23" y="19"/>
                  <a:pt x="23" y="20"/>
                  <a:pt x="22" y="23"/>
                </a:cubicBezTo>
                <a:cubicBezTo>
                  <a:pt x="21" y="25"/>
                  <a:pt x="21" y="28"/>
                  <a:pt x="2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0"/>
                  <a:pt x="23" y="29"/>
                  <a:pt x="24" y="29"/>
                </a:cubicBezTo>
                <a:cubicBezTo>
                  <a:pt x="25" y="29"/>
                  <a:pt x="26" y="32"/>
                  <a:pt x="26" y="37"/>
                </a:cubicBezTo>
                <a:cubicBezTo>
                  <a:pt x="26" y="41"/>
                  <a:pt x="25" y="45"/>
                  <a:pt x="24" y="45"/>
                </a:cubicBezTo>
                <a:cubicBezTo>
                  <a:pt x="23" y="45"/>
                  <a:pt x="22" y="44"/>
                  <a:pt x="21" y="42"/>
                </a:cubicBezTo>
                <a:cubicBezTo>
                  <a:pt x="21" y="42"/>
                  <a:pt x="21" y="42"/>
                  <a:pt x="21" y="42"/>
                </a:cubicBezTo>
                <a:cubicBezTo>
                  <a:pt x="21" y="45"/>
                  <a:pt x="21" y="48"/>
                  <a:pt x="22" y="50"/>
                </a:cubicBezTo>
                <a:cubicBezTo>
                  <a:pt x="23" y="53"/>
                  <a:pt x="23" y="55"/>
                  <a:pt x="24" y="55"/>
                </a:cubicBezTo>
                <a:cubicBezTo>
                  <a:pt x="24" y="55"/>
                  <a:pt x="25" y="53"/>
                  <a:pt x="26" y="50"/>
                </a:cubicBezTo>
                <a:cubicBezTo>
                  <a:pt x="27" y="47"/>
                  <a:pt x="27" y="42"/>
                  <a:pt x="27" y="37"/>
                </a:cubicBezTo>
                <a:cubicBezTo>
                  <a:pt x="27" y="31"/>
                  <a:pt x="27" y="27"/>
                  <a:pt x="26" y="23"/>
                </a:cubicBezTo>
                <a:close/>
                <a:moveTo>
                  <a:pt x="101" y="88"/>
                </a:moveTo>
                <a:cubicBezTo>
                  <a:pt x="101" y="37"/>
                  <a:pt x="101" y="37"/>
                  <a:pt x="101" y="37"/>
                </a:cubicBezTo>
                <a:cubicBezTo>
                  <a:pt x="101" y="28"/>
                  <a:pt x="100" y="20"/>
                  <a:pt x="97" y="12"/>
                </a:cubicBezTo>
                <a:cubicBezTo>
                  <a:pt x="94" y="4"/>
                  <a:pt x="89" y="0"/>
                  <a:pt x="8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9" y="0"/>
                  <a:pt x="14" y="4"/>
                  <a:pt x="11" y="12"/>
                </a:cubicBezTo>
                <a:cubicBezTo>
                  <a:pt x="9" y="17"/>
                  <a:pt x="7" y="23"/>
                  <a:pt x="7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42"/>
                  <a:pt x="0" y="42"/>
                  <a:pt x="0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7" y="50"/>
                  <a:pt x="9" y="57"/>
                  <a:pt x="11" y="62"/>
                </a:cubicBezTo>
                <a:cubicBezTo>
                  <a:pt x="14" y="69"/>
                  <a:pt x="19" y="74"/>
                  <a:pt x="24" y="74"/>
                </a:cubicBezTo>
                <a:cubicBezTo>
                  <a:pt x="34" y="74"/>
                  <a:pt x="34" y="74"/>
                  <a:pt x="34" y="74"/>
                </a:cubicBezTo>
                <a:cubicBezTo>
                  <a:pt x="34" y="82"/>
                  <a:pt x="34" y="82"/>
                  <a:pt x="34" y="82"/>
                </a:cubicBezTo>
                <a:cubicBezTo>
                  <a:pt x="35" y="82"/>
                  <a:pt x="35" y="82"/>
                  <a:pt x="35" y="82"/>
                </a:cubicBezTo>
                <a:cubicBezTo>
                  <a:pt x="34" y="82"/>
                  <a:pt x="34" y="82"/>
                  <a:pt x="34" y="82"/>
                </a:cubicBezTo>
                <a:cubicBezTo>
                  <a:pt x="40" y="90"/>
                  <a:pt x="40" y="90"/>
                  <a:pt x="40" y="90"/>
                </a:cubicBezTo>
                <a:cubicBezTo>
                  <a:pt x="43" y="93"/>
                  <a:pt x="43" y="93"/>
                  <a:pt x="43" y="93"/>
                </a:cubicBezTo>
                <a:cubicBezTo>
                  <a:pt x="45" y="91"/>
                  <a:pt x="45" y="91"/>
                  <a:pt x="45" y="91"/>
                </a:cubicBezTo>
                <a:cubicBezTo>
                  <a:pt x="48" y="89"/>
                  <a:pt x="48" y="89"/>
                  <a:pt x="48" y="89"/>
                </a:cubicBezTo>
                <a:cubicBezTo>
                  <a:pt x="50" y="91"/>
                  <a:pt x="50" y="91"/>
                  <a:pt x="50" y="91"/>
                </a:cubicBezTo>
                <a:cubicBezTo>
                  <a:pt x="52" y="92"/>
                  <a:pt x="52" y="92"/>
                  <a:pt x="52" y="92"/>
                </a:cubicBezTo>
                <a:cubicBezTo>
                  <a:pt x="54" y="92"/>
                  <a:pt x="54" y="92"/>
                  <a:pt x="54" y="92"/>
                </a:cubicBezTo>
                <a:cubicBezTo>
                  <a:pt x="70" y="87"/>
                  <a:pt x="70" y="87"/>
                  <a:pt x="70" y="87"/>
                </a:cubicBezTo>
                <a:cubicBezTo>
                  <a:pt x="74" y="89"/>
                  <a:pt x="74" y="89"/>
                  <a:pt x="74" y="89"/>
                </a:cubicBezTo>
                <a:lnTo>
                  <a:pt x="101" y="88"/>
                </a:lnTo>
                <a:close/>
              </a:path>
            </a:pathLst>
          </a:custGeom>
          <a:solidFill>
            <a:srgbClr val="609EA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0150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第一PPT，www.1ppt.com">
  <a:themeElements>
    <a:clrScheme name="灰度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20041</TotalTime>
  <Words>1356</Words>
  <Application>Microsoft Office PowerPoint</Application>
  <PresentationFormat>全屏显示(16:9)</PresentationFormat>
  <Paragraphs>109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7" baseType="lpstr">
      <vt:lpstr>Arial</vt:lpstr>
      <vt:lpstr>宋体</vt:lpstr>
      <vt:lpstr>Calibri</vt:lpstr>
      <vt:lpstr>Times New Roman</vt:lpstr>
      <vt:lpstr>方正大黑简体</vt:lpstr>
      <vt:lpstr>Wingdings</vt:lpstr>
      <vt:lpstr>微软雅黑</vt:lpstr>
      <vt:lpstr>Arial Black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时间管理</dc:title>
  <dc:creator>第一PPT</dc:creator>
  <cp:keywords>www.1ppt.com</cp:keywords>
  <cp:lastModifiedBy>Windows User</cp:lastModifiedBy>
  <cp:revision>1888</cp:revision>
  <dcterms:created xsi:type="dcterms:W3CDTF">2011-05-09T05:31:12Z</dcterms:created>
  <dcterms:modified xsi:type="dcterms:W3CDTF">2018-08-12T13:02:07Z</dcterms:modified>
</cp:coreProperties>
</file>