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5"/>
  </p:notesMasterIdLst>
  <p:sldIdLst>
    <p:sldId id="262" r:id="rId3"/>
    <p:sldId id="259" r:id="rId4"/>
    <p:sldId id="256" r:id="rId5"/>
    <p:sldId id="257" r:id="rId6"/>
    <p:sldId id="258" r:id="rId7"/>
    <p:sldId id="261" r:id="rId8"/>
    <p:sldId id="265" r:id="rId9"/>
    <p:sldId id="266" r:id="rId10"/>
    <p:sldId id="264" r:id="rId11"/>
    <p:sldId id="263" r:id="rId12"/>
    <p:sldId id="267" r:id="rId13"/>
    <p:sldId id="268" r:id="rId1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253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411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11313"/>
    <a:srgbClr val="C610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58" d="100"/>
          <a:sy n="58" d="100"/>
        </p:scale>
        <p:origin x="-84" y="-1380"/>
      </p:cViewPr>
      <p:guideLst>
        <p:guide orient="horz" pos="1253"/>
        <p:guide orient="horz" pos="411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159468-34DD-4EE8-AF8C-52BB5142609E}" type="datetimeFigureOut">
              <a:rPr lang="zh-CN" altLang="en-US" smtClean="0"/>
              <a:t>2018/8/12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183058-F84F-4691-8DAA-D96DCFD8D8D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70088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93282-4D4A-4CBB-A672-C08D4369829D}" type="datetimeFigureOut">
              <a:rPr lang="zh-CN" altLang="en-US" smtClean="0"/>
              <a:t>2018/8/12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D2FB1-339B-471A-BFDD-07B15E5CEE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81008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93282-4D4A-4CBB-A672-C08D4369829D}" type="datetimeFigureOut">
              <a:rPr lang="zh-CN" altLang="en-US" smtClean="0"/>
              <a:t>2018/8/12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D2FB1-339B-471A-BFDD-07B15E5CEE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83166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93282-4D4A-4CBB-A672-C08D4369829D}" type="datetimeFigureOut">
              <a:rPr lang="zh-CN" altLang="en-US" smtClean="0"/>
              <a:t>2018/8/12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D2FB1-339B-471A-BFDD-07B15E5CEE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6911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2486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36881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062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63850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72532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70961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065622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1900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93282-4D4A-4CBB-A672-C08D4369829D}" type="datetimeFigureOut">
              <a:rPr lang="zh-CN" altLang="en-US" smtClean="0"/>
              <a:t>2018/8/12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D2FB1-339B-471A-BFDD-07B15E5CEE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666369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70152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468020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7022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93282-4D4A-4CBB-A672-C08D4369829D}" type="datetimeFigureOut">
              <a:rPr lang="zh-CN" altLang="en-US" smtClean="0"/>
              <a:t>2018/8/12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D2FB1-339B-471A-BFDD-07B15E5CEE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01435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93282-4D4A-4CBB-A672-C08D4369829D}" type="datetimeFigureOut">
              <a:rPr lang="zh-CN" altLang="en-US" smtClean="0"/>
              <a:t>2018/8/12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D2FB1-339B-471A-BFDD-07B15E5CEE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44849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93282-4D4A-4CBB-A672-C08D4369829D}" type="datetimeFigureOut">
              <a:rPr lang="zh-CN" altLang="en-US" smtClean="0"/>
              <a:t>2018/8/12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D2FB1-339B-471A-BFDD-07B15E5CEE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54663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93282-4D4A-4CBB-A672-C08D4369829D}" type="datetimeFigureOut">
              <a:rPr lang="zh-CN" altLang="en-US" smtClean="0"/>
              <a:t>2018/8/12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D2FB1-339B-471A-BFDD-07B15E5CEE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29364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93282-4D4A-4CBB-A672-C08D4369829D}" type="datetimeFigureOut">
              <a:rPr lang="zh-CN" altLang="en-US" smtClean="0"/>
              <a:t>2018/8/12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D2FB1-339B-471A-BFDD-07B15E5CEE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14613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93282-4D4A-4CBB-A672-C08D4369829D}" type="datetimeFigureOut">
              <a:rPr lang="zh-CN" altLang="en-US" smtClean="0"/>
              <a:t>2018/8/12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D2FB1-339B-471A-BFDD-07B15E5CEE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6671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293282-4D4A-4CBB-A672-C08D4369829D}" type="datetimeFigureOut">
              <a:rPr lang="zh-CN" altLang="en-US" smtClean="0"/>
              <a:t>2018/8/12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D2FB1-339B-471A-BFDD-07B15E5CEE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73830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293282-4D4A-4CBB-A672-C08D4369829D}" type="datetimeFigureOut">
              <a:rPr lang="zh-CN" altLang="en-US" smtClean="0"/>
              <a:t>2018/8/12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ED2FB1-339B-471A-BFDD-07B15E5CEE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1923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5470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4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02836" y="0"/>
            <a:ext cx="9382539" cy="6858000"/>
          </a:xfrm>
          <a:prstGeom prst="rect">
            <a:avLst/>
          </a:prstGeom>
        </p:spPr>
      </p:pic>
      <p:sp>
        <p:nvSpPr>
          <p:cNvPr id="4" name="标题 1"/>
          <p:cNvSpPr txBox="1">
            <a:spLocks/>
          </p:cNvSpPr>
          <p:nvPr/>
        </p:nvSpPr>
        <p:spPr>
          <a:xfrm>
            <a:off x="193145" y="2172995"/>
            <a:ext cx="6632812" cy="1543050"/>
          </a:xfrm>
          <a:prstGeom prst="rect">
            <a:avLst/>
          </a:prstGeom>
        </p:spPr>
        <p:txBody>
          <a:bodyPr rtlCol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1234373">
              <a:defRPr/>
            </a:pPr>
            <a:r>
              <a:rPr lang="zh-CN" altLang="en-US" sz="5400" b="1" dirty="0">
                <a:ln w="28575"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如何阅读一本书</a:t>
            </a:r>
            <a:endParaRPr lang="zh-CN" altLang="en-US" sz="2800" dirty="0">
              <a:ln w="28575">
                <a:noFill/>
              </a:ln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93146" y="3113571"/>
            <a:ext cx="4860604" cy="45719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8" name="TextBox 9"/>
          <p:cNvSpPr txBox="1"/>
          <p:nvPr/>
        </p:nvSpPr>
        <p:spPr>
          <a:xfrm>
            <a:off x="193144" y="3346713"/>
            <a:ext cx="384866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文 </a:t>
            </a:r>
            <a:r>
              <a:rPr lang="en-US" altLang="zh-CN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/ @</a:t>
            </a:r>
            <a:r>
              <a:rPr lang="en-US" altLang="zh-CN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Lonely_Fish</a:t>
            </a:r>
            <a:endParaRPr lang="en-US" altLang="zh-CN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93144" y="3732237"/>
            <a:ext cx="384866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Design By  @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秦阳</a:t>
            </a:r>
            <a:endParaRPr lang="en-US" altLang="zh-CN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20410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"/>
            <a:ext cx="12192000" cy="6857999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291851" y="3308888"/>
            <a:ext cx="633754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主题是什么？</a:t>
            </a:r>
            <a:endParaRPr lang="en-US" altLang="zh-CN" sz="32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作者怎么分析的？</a:t>
            </a:r>
            <a:endParaRPr lang="en-US" altLang="zh-CN" sz="32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分析得有道理吗？</a:t>
            </a:r>
            <a:endParaRPr lang="en-US" altLang="zh-CN" sz="32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哪些点可以用到我生活或工作中？</a:t>
            </a:r>
            <a:endParaRPr lang="zh-CN" altLang="en-US" sz="3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91851" y="2394170"/>
            <a:ext cx="532790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带着</a:t>
            </a:r>
            <a:r>
              <a:rPr lang="zh-CN" altLang="en-US" sz="4800" b="1" dirty="0" smtClean="0">
                <a:solidFill>
                  <a:srgbClr val="91131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四个问题</a:t>
            </a:r>
            <a:r>
              <a:rPr lang="zh-CN" alt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去阅读：</a:t>
            </a:r>
          </a:p>
        </p:txBody>
      </p:sp>
    </p:spTree>
    <p:extLst>
      <p:ext uri="{BB962C8B-B14F-4D97-AF65-F5344CB8AC3E}">
        <p14:creationId xmlns:p14="http://schemas.microsoft.com/office/powerpoint/2010/main" val="661550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1" y="1036656"/>
            <a:ext cx="5450007" cy="5821344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 flipH="1">
            <a:off x="7288115" y="3785991"/>
            <a:ext cx="4386975" cy="96108"/>
            <a:chOff x="7466706" y="5445444"/>
            <a:chExt cx="4386974" cy="96108"/>
          </a:xfrm>
        </p:grpSpPr>
        <p:cxnSp>
          <p:nvCxnSpPr>
            <p:cNvPr id="5" name="直接连接符 4"/>
            <p:cNvCxnSpPr/>
            <p:nvPr/>
          </p:nvCxnSpPr>
          <p:spPr>
            <a:xfrm>
              <a:off x="7466706" y="5493498"/>
              <a:ext cx="4338920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椭圆 5"/>
            <p:cNvSpPr/>
            <p:nvPr/>
          </p:nvSpPr>
          <p:spPr>
            <a:xfrm>
              <a:off x="11757572" y="5445444"/>
              <a:ext cx="96108" cy="96108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6915243" y="5176257"/>
            <a:ext cx="4759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 Design By @</a:t>
            </a:r>
            <a:r>
              <a:rPr lang="zh-CN" altLang="en-US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秦阳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991467" y="2794357"/>
            <a:ext cx="568362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6000" b="1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 You</a:t>
            </a:r>
            <a:endParaRPr lang="zh-CN" altLang="en-US" sz="6000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357923" y="3931957"/>
            <a:ext cx="43171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用正确的方法去阅读</a:t>
            </a:r>
            <a:endParaRPr lang="zh-CN" altLang="en-US" sz="2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826420" y="4805495"/>
            <a:ext cx="384866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文 </a:t>
            </a:r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/ @</a:t>
            </a:r>
            <a:r>
              <a:rPr lang="en-US" altLang="zh-CN" dirty="0" err="1" smtClean="0">
                <a:solidFill>
                  <a:schemeClr val="bg1">
                    <a:lumMod val="65000"/>
                  </a:schemeClr>
                </a:solidFill>
                <a:latin typeface="微软雅黑" pitchFamily="34" charset="-122"/>
                <a:ea typeface="微软雅黑" pitchFamily="34" charset="-122"/>
              </a:rPr>
              <a:t>Lonely_Fish</a:t>
            </a:r>
            <a:endParaRPr lang="en-US" altLang="zh-CN" dirty="0">
              <a:solidFill>
                <a:schemeClr val="bg1">
                  <a:lumMod val="6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7629099" y="4265340"/>
            <a:ext cx="40459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b="1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hakuyocaoshu7000" panose="02000600000000000000" pitchFamily="2" charset="-122"/>
              </a:rPr>
              <a:t>the correct method of reading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hakuyocaoshu7000" panose="020006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10800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35775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3435" cy="685800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0" y="4684896"/>
            <a:ext cx="12193435" cy="1880559"/>
          </a:xfrm>
          <a:prstGeom prst="rect">
            <a:avLst/>
          </a:prstGeom>
          <a:solidFill>
            <a:schemeClr val="tx1">
              <a:lumMod val="50000"/>
              <a:lumOff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6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读书能读出</a:t>
            </a:r>
            <a:r>
              <a:rPr lang="zh-CN" altLang="en-US" sz="6600" b="1" dirty="0" smtClean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言外之意</a:t>
            </a:r>
            <a:r>
              <a:rPr lang="zh-CN" altLang="en-US" sz="6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endParaRPr lang="en-US" altLang="zh-CN" sz="60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6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这才是真正的收获</a:t>
            </a:r>
          </a:p>
        </p:txBody>
      </p:sp>
    </p:spTree>
    <p:extLst>
      <p:ext uri="{BB962C8B-B14F-4D97-AF65-F5344CB8AC3E}">
        <p14:creationId xmlns:p14="http://schemas.microsoft.com/office/powerpoint/2010/main" val="3429660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3435" cy="685800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6245525" y="1984076"/>
            <a:ext cx="577394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4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要想真正拥有一本书</a:t>
            </a:r>
            <a:endParaRPr lang="en-US" altLang="zh-CN" sz="4000" b="1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4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你必须让你自己</a:t>
            </a:r>
            <a:endParaRPr lang="en-US" altLang="zh-CN" sz="4000" b="1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4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成为</a:t>
            </a:r>
            <a:r>
              <a:rPr lang="zh-CN" altLang="en-US" sz="4800" b="1" dirty="0" smtClean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书的一部分</a:t>
            </a:r>
            <a:endParaRPr lang="zh-CN" altLang="en-US" sz="4000" b="1" dirty="0">
              <a:solidFill>
                <a:schemeClr val="accent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13827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3435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0" y="5221607"/>
            <a:ext cx="12193435" cy="1345721"/>
          </a:xfrm>
          <a:prstGeom prst="rect">
            <a:avLst/>
          </a:prstGeom>
          <a:solidFill>
            <a:schemeClr val="tx1">
              <a:lumMod val="50000"/>
              <a:lumOff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6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只要阅读，就尽可能做</a:t>
            </a:r>
            <a:r>
              <a:rPr lang="zh-CN" altLang="en-US" sz="6600" b="1" dirty="0" smtClean="0">
                <a:solidFill>
                  <a:srgbClr val="FFFF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笔记</a:t>
            </a:r>
            <a:endParaRPr lang="zh-CN" altLang="en-US" sz="6600" b="1" dirty="0">
              <a:solidFill>
                <a:srgbClr val="FFFF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23438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2201" r="11045"/>
          <a:stretch/>
        </p:blipFill>
        <p:spPr>
          <a:xfrm>
            <a:off x="5954931" y="0"/>
            <a:ext cx="5984028" cy="685800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327804" y="1379281"/>
            <a:ext cx="6832120" cy="41088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阅读的速度不是一味求快</a:t>
            </a:r>
            <a:endParaRPr lang="en-US" altLang="zh-CN" sz="4000" b="1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良好的阅读速度</a:t>
            </a:r>
            <a:endParaRPr lang="en-US" altLang="zh-CN" sz="4000" b="1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是根据不同的内容</a:t>
            </a:r>
            <a:endParaRPr lang="en-US" altLang="zh-CN" sz="4000" b="1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4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选择用</a:t>
            </a:r>
            <a:r>
              <a:rPr lang="zh-CN" altLang="en-US" sz="5400" b="1" dirty="0" smtClean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最合适</a:t>
            </a:r>
            <a:r>
              <a:rPr lang="zh-CN" altLang="en-US" sz="4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的速度去读</a:t>
            </a:r>
            <a:endParaRPr lang="zh-CN" altLang="en-US" sz="4000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8661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3435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0" y="5221607"/>
            <a:ext cx="12193435" cy="1345721"/>
          </a:xfrm>
          <a:prstGeom prst="rect">
            <a:avLst/>
          </a:prstGeom>
          <a:solidFill>
            <a:schemeClr val="tx1">
              <a:lumMod val="50000"/>
              <a:lumOff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6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把书的</a:t>
            </a:r>
            <a:r>
              <a:rPr lang="zh-CN" altLang="en-US" sz="8000" b="1" dirty="0" smtClean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r>
              <a:rPr lang="zh-CN" altLang="en-US" sz="6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当做思维导图看</a:t>
            </a:r>
            <a:endParaRPr lang="zh-CN" altLang="en-US" sz="6000" b="1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92817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8712796" y="3867539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33500" y="0"/>
            <a:ext cx="9848851" cy="483870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0" y="4684896"/>
            <a:ext cx="12193435" cy="1880559"/>
          </a:xfrm>
          <a:prstGeom prst="rect">
            <a:avLst/>
          </a:prstGeom>
          <a:solidFill>
            <a:schemeClr val="tx1">
              <a:lumMod val="50000"/>
              <a:lumOff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5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高质量的阅读取决于两点：</a:t>
            </a:r>
            <a:endParaRPr lang="en-US" altLang="zh-CN" sz="54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5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5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       </a:t>
            </a:r>
            <a:r>
              <a:rPr lang="zh-CN" altLang="en-US" sz="6000" b="1" dirty="0" smtClean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主动</a:t>
            </a:r>
            <a:r>
              <a:rPr lang="zh-CN" altLang="en-US" sz="5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zh-CN" altLang="en-US" sz="6000" b="1" dirty="0" smtClean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技巧</a:t>
            </a:r>
            <a:endParaRPr lang="en-US" altLang="zh-CN" sz="6000" b="1" dirty="0" smtClean="0">
              <a:solidFill>
                <a:schemeClr val="accent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3862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3435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0" y="531996"/>
            <a:ext cx="12193435" cy="1880559"/>
          </a:xfrm>
          <a:prstGeom prst="rect">
            <a:avLst/>
          </a:prstGeom>
          <a:solidFill>
            <a:schemeClr val="tx1">
              <a:lumMod val="50000"/>
              <a:lumOff val="5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5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详读每本书是没意义的，</a:t>
            </a:r>
            <a:endParaRPr lang="en-US" altLang="zh-CN" sz="54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5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5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5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要学会</a:t>
            </a:r>
            <a:r>
              <a:rPr lang="zh-CN" altLang="en-US" sz="6000" b="1" dirty="0" smtClean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略读</a:t>
            </a:r>
            <a:r>
              <a:rPr lang="zh-CN" altLang="en-US" sz="5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zh-CN" altLang="en-US" sz="6000" b="1" dirty="0" smtClean="0">
                <a:solidFill>
                  <a:schemeClr val="accent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详读</a:t>
            </a:r>
            <a:r>
              <a:rPr lang="zh-CN" altLang="en-US" sz="5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的节奏感</a:t>
            </a:r>
            <a:endParaRPr lang="en-US" altLang="zh-CN" sz="54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30498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3435" cy="685800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0" y="4684896"/>
            <a:ext cx="12193435" cy="1880559"/>
          </a:xfrm>
          <a:prstGeom prst="rect">
            <a:avLst/>
          </a:prstGeom>
          <a:solidFill>
            <a:schemeClr val="bg1">
              <a:alpha val="6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5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整本书知识的吸收程度与阅读后</a:t>
            </a:r>
            <a:endParaRPr lang="en-US" altLang="zh-CN" sz="54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5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思维导图的详略程度成</a:t>
            </a:r>
            <a:r>
              <a:rPr lang="zh-CN" altLang="en-US" sz="6000" b="1" dirty="0" smtClean="0">
                <a:solidFill>
                  <a:srgbClr val="00206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正比</a:t>
            </a:r>
          </a:p>
        </p:txBody>
      </p:sp>
    </p:spTree>
    <p:extLst>
      <p:ext uri="{BB962C8B-B14F-4D97-AF65-F5344CB8AC3E}">
        <p14:creationId xmlns:p14="http://schemas.microsoft.com/office/powerpoint/2010/main" val="780892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516</TotalTime>
  <Words>597</Words>
  <Application>Microsoft Office PowerPoint</Application>
  <PresentationFormat>自定义</PresentationFormat>
  <Paragraphs>54</Paragraphs>
  <Slides>12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12</vt:i4>
      </vt:variant>
    </vt:vector>
  </HeadingPairs>
  <TitlesOfParts>
    <vt:vector size="14" baseType="lpstr">
      <vt:lpstr>第一PPT，www.1ppt.com</vt:lpstr>
      <vt:lpstr>1_Office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阅读</dc:title>
  <dc:creator>第一PPT</dc:creator>
  <cp:keywords>www.1ppt.com</cp:keywords>
  <cp:lastModifiedBy>Windows User</cp:lastModifiedBy>
  <cp:revision>50</cp:revision>
  <dcterms:created xsi:type="dcterms:W3CDTF">2013-01-02T09:51:40Z</dcterms:created>
  <dcterms:modified xsi:type="dcterms:W3CDTF">2018-08-12T08:05:24Z</dcterms:modified>
</cp:coreProperties>
</file>