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photoAlbum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2DFE4-EFFB-4D4D-AF64-191226015321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645F0-3FC7-4124-9C77-C049A9ACC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599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977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757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607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6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7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846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993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776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18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70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24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46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1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26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018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467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42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072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649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363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54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388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285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986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" name="图片 1" descr="幻灯片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186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820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333</Words>
  <Application>Microsoft Office PowerPoint</Application>
  <PresentationFormat>自定义</PresentationFormat>
  <Paragraphs>24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找工作</dc:title>
  <dc:creator>第一PPT</dc:creator>
  <cp:keywords>www.1ppt.com</cp:keywords>
  <cp:lastModifiedBy>Windows User</cp:lastModifiedBy>
  <cp:revision>9</cp:revision>
  <dcterms:created xsi:type="dcterms:W3CDTF">2013-10-30T13:16:29Z</dcterms:created>
  <dcterms:modified xsi:type="dcterms:W3CDTF">2018-08-12T07:58:06Z</dcterms:modified>
</cp:coreProperties>
</file>