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63" r:id="rId2"/>
  </p:sldMasterIdLst>
  <p:notesMasterIdLst>
    <p:notesMasterId r:id="rId23"/>
  </p:notesMasterIdLst>
  <p:sldIdLst>
    <p:sldId id="256" r:id="rId3"/>
    <p:sldId id="257" r:id="rId4"/>
    <p:sldId id="261" r:id="rId5"/>
    <p:sldId id="260" r:id="rId6"/>
    <p:sldId id="262" r:id="rId7"/>
    <p:sldId id="273" r:id="rId8"/>
    <p:sldId id="267" r:id="rId9"/>
    <p:sldId id="263" r:id="rId10"/>
    <p:sldId id="268" r:id="rId11"/>
    <p:sldId id="269" r:id="rId12"/>
    <p:sldId id="264" r:id="rId13"/>
    <p:sldId id="270" r:id="rId14"/>
    <p:sldId id="276" r:id="rId15"/>
    <p:sldId id="274" r:id="rId16"/>
    <p:sldId id="275" r:id="rId17"/>
    <p:sldId id="265" r:id="rId18"/>
    <p:sldId id="271" r:id="rId19"/>
    <p:sldId id="272" r:id="rId20"/>
    <p:sldId id="278" r:id="rId21"/>
    <p:sldId id="279" r:id="rId22"/>
  </p:sldIdLst>
  <p:sldSz cx="12192000" cy="6858000"/>
  <p:notesSz cx="6858000" cy="9144000"/>
  <p:embeddedFontLst>
    <p:embeddedFont>
      <p:font typeface="微软雅黑" panose="020B0503020204020204" pitchFamily="34" charset="-122"/>
      <p:regular r:id="rId24"/>
      <p:bold r:id="rId25"/>
    </p:embeddedFont>
    <p:embeddedFont>
      <p:font typeface="Calibri Light" panose="020F0302020204030204" pitchFamily="34" charset="0"/>
      <p:regular r:id="rId26"/>
      <p:italic r:id="rId27"/>
    </p:embeddedFont>
    <p:embeddedFont>
      <p:font typeface="方正正黑简体" panose="02010600030101010101" charset="-122"/>
      <p:regular r:id="rId28"/>
    </p:embeddedFont>
    <p:embeddedFont>
      <p:font typeface="Calibri" panose="020F0502020204030204" pitchFamily="34" charset="0"/>
      <p:regular r:id="rId29"/>
      <p:bold r:id="rId30"/>
      <p:italic r:id="rId31"/>
      <p:boldItalic r:id="rId32"/>
    </p:embeddedFont>
    <p:embeddedFont>
      <p:font typeface="Broadway" panose="04040905080B02020502" pitchFamily="82" charset="0"/>
      <p:regular r:id="rId33"/>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guide id="3" orient="horz" pos="2931" userDrawn="1">
          <p15:clr>
            <a:srgbClr val="A4A3A4"/>
          </p15:clr>
        </p15:guide>
        <p15:guide id="4" orient="horz" pos="345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F7F7F"/>
    <a:srgbClr val="82654E"/>
    <a:srgbClr val="DAD1CC"/>
    <a:srgbClr val="D46730"/>
    <a:srgbClr val="E5A483"/>
    <a:srgbClr val="F8E6DD"/>
    <a:srgbClr val="AAA9A9"/>
    <a:srgbClr val="F8F5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189" autoAdjust="0"/>
    <p:restoredTop sz="94660"/>
  </p:normalViewPr>
  <p:slideViewPr>
    <p:cSldViewPr snapToGrid="0" showGuides="1">
      <p:cViewPr varScale="1">
        <p:scale>
          <a:sx n="58" d="100"/>
          <a:sy n="58" d="100"/>
        </p:scale>
        <p:origin x="-102" y="-1428"/>
      </p:cViewPr>
      <p:guideLst>
        <p:guide orient="horz" pos="2160"/>
        <p:guide orient="horz" pos="2931"/>
        <p:guide orient="horz" pos="3453"/>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font" Target="fonts/font3.fntdata"/><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2.fntdata"/><Relationship Id="rId33" Type="http://schemas.openxmlformats.org/officeDocument/2006/relationships/font" Target="fonts/font10.fntdata"/><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1.fntdata"/><Relationship Id="rId32" Type="http://schemas.openxmlformats.org/officeDocument/2006/relationships/font" Target="fonts/font9.fntdata"/><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font" Target="fonts/font5.fntdata"/><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8.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font" Target="fonts/font4.fntdata"/><Relationship Id="rId30" Type="http://schemas.openxmlformats.org/officeDocument/2006/relationships/font" Target="fonts/font7.fntdata"/><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oleObject" Target="../embeddings/oleObject1.bin"/><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Sheet1!$B$1</c:f>
              <c:strCache>
                <c:ptCount val="1"/>
                <c:pt idx="0">
                  <c:v>系列 1</c:v>
                </c:pt>
              </c:strCache>
            </c:strRef>
          </c:tx>
          <c:spPr>
            <a:solidFill>
              <a:srgbClr val="7F7F7F"/>
            </a:solidFill>
            <a:ln cmpd="dbl">
              <a:noFill/>
            </a:ln>
            <a:effectLst>
              <a:outerShdw blurRad="63500" sx="102000" sy="102000" algn="ctr" rotWithShape="0">
                <a:prstClr val="black">
                  <a:alpha val="40000"/>
                </a:prstClr>
              </a:outerShdw>
            </a:effectLst>
          </c:spPr>
          <c:invertIfNegative val="0"/>
          <c:dPt>
            <c:idx val="1"/>
            <c:invertIfNegative val="0"/>
            <c:bubble3D val="0"/>
            <c:spPr>
              <a:solidFill>
                <a:srgbClr val="7F7F7F"/>
              </a:solidFill>
              <a:ln cap="rnd" cmpd="sng">
                <a:noFill/>
              </a:ln>
              <a:effectLst>
                <a:outerShdw blurRad="63500" sx="102000" sy="102000" algn="ctr" rotWithShape="0">
                  <a:prstClr val="black">
                    <a:alpha val="40000"/>
                  </a:prstClr>
                </a:outerShdw>
              </a:effectLst>
            </c:spPr>
          </c:dPt>
          <c:dPt>
            <c:idx val="2"/>
            <c:invertIfNegative val="0"/>
            <c:bubble3D val="0"/>
            <c:spPr>
              <a:solidFill>
                <a:srgbClr val="E5A483"/>
              </a:solidFill>
              <a:ln cmpd="dbl">
                <a:noFill/>
              </a:ln>
              <a:effectLst>
                <a:outerShdw blurRad="63500" sx="102000" sy="102000" algn="ctr" rotWithShape="0">
                  <a:prstClr val="black">
                    <a:alpha val="40000"/>
                  </a:prstClr>
                </a:outerShdw>
              </a:effectLst>
            </c:spPr>
          </c:dPt>
          <c:dLbls>
            <c:spPr>
              <a:ln>
                <a:noFill/>
              </a:ln>
            </c:spPr>
            <c:txPr>
              <a:bodyPr/>
              <a:lstStyle/>
              <a:p>
                <a:pPr>
                  <a:defRPr sz="2000" b="0">
                    <a:solidFill>
                      <a:schemeClr val="bg1"/>
                    </a:solidFill>
                    <a:effectLst>
                      <a:outerShdw blurRad="38100" dist="38100" dir="2700000" algn="tl">
                        <a:srgbClr val="000000">
                          <a:alpha val="43137"/>
                        </a:srgbClr>
                      </a:outerShdw>
                    </a:effectLst>
                    <a:latin typeface="Broadway" panose="04040905080B02020502" pitchFamily="82" charset="0"/>
                  </a:defRPr>
                </a:pPr>
                <a:endParaRPr lang="zh-CN"/>
              </a:p>
            </c:txPr>
            <c:dLblPos val="inEnd"/>
            <c:showLegendKey val="0"/>
            <c:showVal val="1"/>
            <c:showCatName val="0"/>
            <c:showSerName val="0"/>
            <c:showPercent val="0"/>
            <c:showBubbleSize val="0"/>
            <c:separator>; </c:separator>
            <c:showLeaderLines val="0"/>
            <c:extLst>
              <c:ext xmlns:c15="http://schemas.microsoft.com/office/drawing/2012/chart" uri="{CE6537A1-D6FC-4f65-9D91-7224C49458BB}">
                <c15:layout/>
                <c15:showLeaderLines val="0"/>
              </c:ext>
            </c:extLst>
          </c:dLbls>
          <c:cat>
            <c:strRef>
              <c:f>Sheet1!$A$2:$A$5</c:f>
              <c:strCache>
                <c:ptCount val="4"/>
                <c:pt idx="0">
                  <c:v>项目A</c:v>
                </c:pt>
                <c:pt idx="1">
                  <c:v>项目B</c:v>
                </c:pt>
                <c:pt idx="2">
                  <c:v>项目C</c:v>
                </c:pt>
                <c:pt idx="3">
                  <c:v>项目D</c:v>
                </c:pt>
              </c:strCache>
            </c:strRef>
          </c:cat>
          <c:val>
            <c:numRef>
              <c:f>Sheet1!$B$2:$B$5</c:f>
              <c:numCache>
                <c:formatCode>General</c:formatCode>
                <c:ptCount val="4"/>
                <c:pt idx="0">
                  <c:v>20</c:v>
                </c:pt>
                <c:pt idx="1">
                  <c:v>25</c:v>
                </c:pt>
                <c:pt idx="2">
                  <c:v>30</c:v>
                </c:pt>
                <c:pt idx="3">
                  <c:v>23</c:v>
                </c:pt>
              </c:numCache>
            </c:numRef>
          </c:val>
        </c:ser>
        <c:dLbls>
          <c:showLegendKey val="0"/>
          <c:showVal val="0"/>
          <c:showCatName val="0"/>
          <c:showSerName val="0"/>
          <c:showPercent val="0"/>
          <c:showBubbleSize val="0"/>
        </c:dLbls>
        <c:gapWidth val="112"/>
        <c:axId val="333269632"/>
        <c:axId val="333291904"/>
      </c:barChart>
      <c:catAx>
        <c:axId val="333269632"/>
        <c:scaling>
          <c:orientation val="minMax"/>
        </c:scaling>
        <c:delete val="0"/>
        <c:axPos val="b"/>
        <c:numFmt formatCode="General" sourceLinked="0"/>
        <c:majorTickMark val="none"/>
        <c:minorTickMark val="none"/>
        <c:tickLblPos val="nextTo"/>
        <c:spPr>
          <a:ln>
            <a:solidFill>
              <a:sysClr val="windowText" lastClr="000000">
                <a:lumMod val="50000"/>
                <a:lumOff val="50000"/>
              </a:sysClr>
            </a:solidFill>
          </a:ln>
        </c:spPr>
        <c:txPr>
          <a:bodyPr/>
          <a:lstStyle/>
          <a:p>
            <a:pPr>
              <a:defRPr>
                <a:solidFill>
                  <a:schemeClr val="tx1">
                    <a:lumMod val="75000"/>
                    <a:lumOff val="25000"/>
                  </a:schemeClr>
                </a:solidFill>
                <a:latin typeface="+mn-ea"/>
                <a:ea typeface="+mn-ea"/>
              </a:defRPr>
            </a:pPr>
            <a:endParaRPr lang="zh-CN"/>
          </a:p>
        </c:txPr>
        <c:crossAx val="333291904"/>
        <c:crosses val="autoZero"/>
        <c:auto val="1"/>
        <c:lblAlgn val="ctr"/>
        <c:lblOffset val="100"/>
        <c:noMultiLvlLbl val="0"/>
      </c:catAx>
      <c:valAx>
        <c:axId val="333291904"/>
        <c:scaling>
          <c:orientation val="minMax"/>
        </c:scaling>
        <c:delete val="0"/>
        <c:axPos val="l"/>
        <c:majorGridlines>
          <c:spPr>
            <a:ln>
              <a:noFill/>
            </a:ln>
          </c:spPr>
        </c:majorGridlines>
        <c:minorGridlines>
          <c:spPr>
            <a:ln>
              <a:noFill/>
            </a:ln>
          </c:spPr>
        </c:minorGridlines>
        <c:numFmt formatCode="General" sourceLinked="1"/>
        <c:majorTickMark val="none"/>
        <c:minorTickMark val="none"/>
        <c:tickLblPos val="none"/>
        <c:spPr>
          <a:noFill/>
          <a:ln>
            <a:noFill/>
          </a:ln>
        </c:spPr>
        <c:crossAx val="333269632"/>
        <c:crosses val="autoZero"/>
        <c:crossBetween val="between"/>
      </c:valAx>
    </c:plotArea>
    <c:plotVisOnly val="1"/>
    <c:dispBlanksAs val="gap"/>
    <c:showDLblsOverMax val="0"/>
  </c:chart>
  <c:txPr>
    <a:bodyPr/>
    <a:lstStyle/>
    <a:p>
      <a:pPr>
        <a:defRPr sz="1800"/>
      </a:pPr>
      <a:endParaRPr lang="zh-CN"/>
    </a:p>
  </c:tx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F601352-4162-4473-B0B8-611FB5A4AD92}" type="datetimeFigureOut">
              <a:rPr lang="zh-CN" altLang="en-US" smtClean="0"/>
              <a:t>2018/8/10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11F81A3-50E6-41FD-988F-99652167ED4E}" type="slidenum">
              <a:rPr lang="zh-CN" altLang="en-US" smtClean="0"/>
              <a:t>‹#›</a:t>
            </a:fld>
            <a:endParaRPr lang="zh-CN" altLang="en-US"/>
          </a:p>
        </p:txBody>
      </p:sp>
    </p:spTree>
    <p:extLst>
      <p:ext uri="{BB962C8B-B14F-4D97-AF65-F5344CB8AC3E}">
        <p14:creationId xmlns:p14="http://schemas.microsoft.com/office/powerpoint/2010/main" val="2239824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C14B94A5-0EA0-43B9-A6D4-D2FAAB4D0B26}" type="datetimeFigureOut">
              <a:rPr lang="zh-CN" altLang="en-US" smtClean="0"/>
              <a:t>2018/8/10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12897FF-467A-4D8A-89C4-506B8B06510C}" type="slidenum">
              <a:rPr lang="zh-CN" altLang="en-US" smtClean="0"/>
              <a:t>‹#›</a:t>
            </a:fld>
            <a:endParaRPr lang="zh-CN" altLang="en-US"/>
          </a:p>
        </p:txBody>
      </p:sp>
      <p:grpSp>
        <p:nvGrpSpPr>
          <p:cNvPr id="14" name="组合 13"/>
          <p:cNvGrpSpPr/>
          <p:nvPr userDrawn="1"/>
        </p:nvGrpSpPr>
        <p:grpSpPr>
          <a:xfrm>
            <a:off x="113729" y="113729"/>
            <a:ext cx="11964542" cy="6630543"/>
            <a:chOff x="113729" y="113729"/>
            <a:chExt cx="11964542" cy="6630543"/>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134154" y="5801292"/>
              <a:ext cx="944117" cy="942980"/>
            </a:xfrm>
            <a:prstGeom prst="rect">
              <a:avLst/>
            </a:prstGeom>
          </p:spPr>
        </p:pic>
        <p:pic>
          <p:nvPicPr>
            <p:cNvPr id="8" name="图片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10800000">
              <a:off x="113729" y="113729"/>
              <a:ext cx="944117" cy="942980"/>
            </a:xfrm>
            <a:prstGeom prst="rect">
              <a:avLst/>
            </a:prstGeom>
          </p:spPr>
        </p:pic>
        <p:pic>
          <p:nvPicPr>
            <p:cNvPr id="10" name="图片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16200000">
              <a:off x="11134722" y="114298"/>
              <a:ext cx="944117" cy="942980"/>
            </a:xfrm>
            <a:prstGeom prst="rect">
              <a:avLst/>
            </a:prstGeom>
          </p:spPr>
        </p:pic>
        <p:pic>
          <p:nvPicPr>
            <p:cNvPr id="11" name="图片 10"/>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5400000">
              <a:off x="113160" y="5800723"/>
              <a:ext cx="944117" cy="942980"/>
            </a:xfrm>
            <a:prstGeom prst="rect">
              <a:avLst/>
            </a:prstGeom>
          </p:spPr>
        </p:pic>
      </p:grpSp>
    </p:spTree>
    <p:extLst>
      <p:ext uri="{BB962C8B-B14F-4D97-AF65-F5344CB8AC3E}">
        <p14:creationId xmlns:p14="http://schemas.microsoft.com/office/powerpoint/2010/main" val="853722691"/>
      </p:ext>
    </p:extLst>
  </p:cSld>
  <p:clrMapOvr>
    <a:masterClrMapping/>
  </p:clrMapOvr>
  <p:extLst mod="1">
    <p:ext uri="{DCECCB84-F9BA-43D5-87BE-67443E8EF086}">
      <p15:sldGuideLst xmlns:p15="http://schemas.microsoft.com/office/powerpoint/2012/main" xmlns="">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14B94A5-0EA0-43B9-A6D4-D2FAAB4D0B26}" type="datetimeFigureOut">
              <a:rPr lang="zh-CN" altLang="en-US" smtClean="0"/>
              <a:t>2018/8/10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12897FF-467A-4D8A-89C4-506B8B06510C}" type="slidenum">
              <a:rPr lang="zh-CN" altLang="en-US" smtClean="0"/>
              <a:t>‹#›</a:t>
            </a:fld>
            <a:endParaRPr lang="zh-CN" altLang="en-US"/>
          </a:p>
        </p:txBody>
      </p:sp>
    </p:spTree>
    <p:extLst>
      <p:ext uri="{BB962C8B-B14F-4D97-AF65-F5344CB8AC3E}">
        <p14:creationId xmlns:p14="http://schemas.microsoft.com/office/powerpoint/2010/main" val="20365505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C14B94A5-0EA0-43B9-A6D4-D2FAAB4D0B26}" type="datetimeFigureOut">
              <a:rPr lang="zh-CN" altLang="en-US" smtClean="0"/>
              <a:t>2018/8/10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12897FF-467A-4D8A-89C4-506B8B06510C}" type="slidenum">
              <a:rPr lang="zh-CN" altLang="en-US" smtClean="0"/>
              <a:t>‹#›</a:t>
            </a:fld>
            <a:endParaRPr lang="zh-CN" altLang="en-US"/>
          </a:p>
        </p:txBody>
      </p:sp>
    </p:spTree>
    <p:extLst>
      <p:ext uri="{BB962C8B-B14F-4D97-AF65-F5344CB8AC3E}">
        <p14:creationId xmlns:p14="http://schemas.microsoft.com/office/powerpoint/2010/main" val="6287628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C14B94A5-0EA0-43B9-A6D4-D2FAAB4D0B26}" type="datetimeFigureOut">
              <a:rPr lang="zh-CN" altLang="en-US" smtClean="0"/>
              <a:t>2018/8/10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12897FF-467A-4D8A-89C4-506B8B06510C}" type="slidenum">
              <a:rPr lang="zh-CN" altLang="en-US" smtClean="0"/>
              <a:t>‹#›</a:t>
            </a:fld>
            <a:endParaRPr lang="zh-CN" altLang="en-US"/>
          </a:p>
        </p:txBody>
      </p:sp>
    </p:spTree>
    <p:extLst>
      <p:ext uri="{BB962C8B-B14F-4D97-AF65-F5344CB8AC3E}">
        <p14:creationId xmlns:p14="http://schemas.microsoft.com/office/powerpoint/2010/main" val="14591913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14B94A5-0EA0-43B9-A6D4-D2FAAB4D0B26}" type="datetimeFigureOut">
              <a:rPr lang="zh-CN" altLang="en-US" smtClean="0"/>
              <a:t>2018/8/10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12897FF-467A-4D8A-89C4-506B8B06510C}" type="slidenum">
              <a:rPr lang="zh-CN" altLang="en-US" smtClean="0"/>
              <a:t>‹#›</a:t>
            </a:fld>
            <a:endParaRPr lang="zh-CN" altLang="en-US"/>
          </a:p>
        </p:txBody>
      </p:sp>
    </p:spTree>
    <p:extLst>
      <p:ext uri="{BB962C8B-B14F-4D97-AF65-F5344CB8AC3E}">
        <p14:creationId xmlns:p14="http://schemas.microsoft.com/office/powerpoint/2010/main" val="30940264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14B94A5-0EA0-43B9-A6D4-D2FAAB4D0B26}" type="datetimeFigureOut">
              <a:rPr lang="zh-CN" altLang="en-US" smtClean="0"/>
              <a:t>2018/8/10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12897FF-467A-4D8A-89C4-506B8B06510C}" type="slidenum">
              <a:rPr lang="zh-CN" altLang="en-US" smtClean="0"/>
              <a:t>‹#›</a:t>
            </a:fld>
            <a:endParaRPr lang="zh-CN" altLang="en-US"/>
          </a:p>
        </p:txBody>
      </p:sp>
    </p:spTree>
    <p:extLst>
      <p:ext uri="{BB962C8B-B14F-4D97-AF65-F5344CB8AC3E}">
        <p14:creationId xmlns:p14="http://schemas.microsoft.com/office/powerpoint/2010/main" val="22139721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870707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849850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910819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601730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79435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C14B94A5-0EA0-43B9-A6D4-D2FAAB4D0B26}" type="datetimeFigureOut">
              <a:rPr lang="zh-CN" altLang="en-US" smtClean="0"/>
              <a:t>2018/8/10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12897FF-467A-4D8A-89C4-506B8B06510C}" type="slidenum">
              <a:rPr lang="zh-CN" altLang="en-US" smtClean="0"/>
              <a:t>‹#›</a:t>
            </a:fld>
            <a:endParaRPr lang="zh-CN" altLang="en-US"/>
          </a:p>
        </p:txBody>
      </p:sp>
      <p:pic>
        <p:nvPicPr>
          <p:cNvPr id="7" name="图片 6"/>
          <p:cNvPicPr>
            <a:picLocks noChangeAspect="1"/>
          </p:cNvPicPr>
          <p:nvPr userDrawn="1"/>
        </p:nvPicPr>
        <p:blipFill rotWithShape="1">
          <a:blip r:embed="rId2" cstate="screen">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r="-2577"/>
          <a:stretch/>
        </p:blipFill>
        <p:spPr>
          <a:xfrm>
            <a:off x="2991199" y="454932"/>
            <a:ext cx="6194362" cy="4126592"/>
          </a:xfrm>
          <a:prstGeom prst="rect">
            <a:avLst/>
          </a:prstGeom>
        </p:spPr>
      </p:pic>
      <p:sp>
        <p:nvSpPr>
          <p:cNvPr id="14" name="文本占位符 13"/>
          <p:cNvSpPr>
            <a:spLocks noGrp="1"/>
          </p:cNvSpPr>
          <p:nvPr>
            <p:ph type="body" sz="quarter" idx="13"/>
          </p:nvPr>
        </p:nvSpPr>
        <p:spPr>
          <a:xfrm>
            <a:off x="4499429" y="2677882"/>
            <a:ext cx="3193142" cy="754063"/>
          </a:xfrm>
        </p:spPr>
        <p:txBody>
          <a:bodyPr/>
          <a:lstStyle>
            <a:lvl1pPr marL="0" indent="0" algn="ctr">
              <a:buNone/>
              <a:defRPr>
                <a:solidFill>
                  <a:srgbClr val="82654E"/>
                </a:solidFill>
              </a:defRPr>
            </a:lvl1pPr>
          </a:lstStyle>
          <a:p>
            <a:pPr lvl="0"/>
            <a:endParaRPr lang="zh-CN" altLang="en-US" dirty="0"/>
          </a:p>
        </p:txBody>
      </p:sp>
      <p:sp>
        <p:nvSpPr>
          <p:cNvPr id="15" name="文本框 14"/>
          <p:cNvSpPr txBox="1"/>
          <p:nvPr userDrawn="1"/>
        </p:nvSpPr>
        <p:spPr>
          <a:xfrm>
            <a:off x="5583511" y="915912"/>
            <a:ext cx="1024977" cy="1569660"/>
          </a:xfrm>
          <a:prstGeom prst="rect">
            <a:avLst/>
          </a:prstGeom>
          <a:noFill/>
        </p:spPr>
        <p:txBody>
          <a:bodyPr wrap="square" rtlCol="0">
            <a:spAutoFit/>
          </a:bodyPr>
          <a:lstStyle/>
          <a:p>
            <a:r>
              <a:rPr lang="en-US" altLang="zh-CN" sz="9600" dirty="0" smtClean="0">
                <a:solidFill>
                  <a:srgbClr val="82654E"/>
                </a:solidFill>
                <a:latin typeface="Broadway" panose="04040905080B02020502" pitchFamily="82" charset="0"/>
              </a:rPr>
              <a:t>1</a:t>
            </a:r>
            <a:endParaRPr lang="zh-CN" altLang="en-US" sz="9600" dirty="0">
              <a:solidFill>
                <a:srgbClr val="82654E"/>
              </a:solidFill>
              <a:latin typeface="Broadway" panose="04040905080B02020502" pitchFamily="82" charset="0"/>
            </a:endParaRPr>
          </a:p>
        </p:txBody>
      </p:sp>
    </p:spTree>
    <p:extLst>
      <p:ext uri="{BB962C8B-B14F-4D97-AF65-F5344CB8AC3E}">
        <p14:creationId xmlns:p14="http://schemas.microsoft.com/office/powerpoint/2010/main" val="3641849108"/>
      </p:ext>
    </p:extLst>
  </p:cSld>
  <p:clrMapOvr>
    <a:masterClrMapping/>
  </p:clrMapOvr>
  <p:extLst mod="1">
    <p:ext uri="{DCECCB84-F9BA-43D5-87BE-67443E8EF086}">
      <p15:sldGuideLst xmlns:p15="http://schemas.microsoft.com/office/powerpoint/2012/main" xmlns="">
        <p15:guide id="1" orient="horz" pos="2160" userDrawn="1">
          <p15:clr>
            <a:srgbClr val="FBAE40"/>
          </p15:clr>
        </p15:guide>
        <p15:guide id="2" pos="384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586217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862878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6169345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3602696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2007832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29794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C14B94A5-0EA0-43B9-A6D4-D2FAAB4D0B26}" type="datetimeFigureOut">
              <a:rPr lang="zh-CN" altLang="en-US" smtClean="0"/>
              <a:t>2018/8/10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12897FF-467A-4D8A-89C4-506B8B06510C}" type="slidenum">
              <a:rPr lang="zh-CN" altLang="en-US" smtClean="0"/>
              <a:t>‹#›</a:t>
            </a:fld>
            <a:endParaRPr lang="zh-CN" altLang="en-US"/>
          </a:p>
        </p:txBody>
      </p:sp>
      <p:pic>
        <p:nvPicPr>
          <p:cNvPr id="7" name="图片 6"/>
          <p:cNvPicPr>
            <a:picLocks noChangeAspect="1"/>
          </p:cNvPicPr>
          <p:nvPr userDrawn="1"/>
        </p:nvPicPr>
        <p:blipFill rotWithShape="1">
          <a:blip r:embed="rId2" cstate="screen">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r="-2577"/>
          <a:stretch/>
        </p:blipFill>
        <p:spPr>
          <a:xfrm>
            <a:off x="2991199" y="454932"/>
            <a:ext cx="6194362" cy="4126592"/>
          </a:xfrm>
          <a:prstGeom prst="rect">
            <a:avLst/>
          </a:prstGeom>
        </p:spPr>
      </p:pic>
      <p:sp>
        <p:nvSpPr>
          <p:cNvPr id="14" name="文本占位符 13"/>
          <p:cNvSpPr>
            <a:spLocks noGrp="1"/>
          </p:cNvSpPr>
          <p:nvPr>
            <p:ph type="body" sz="quarter" idx="13"/>
          </p:nvPr>
        </p:nvSpPr>
        <p:spPr>
          <a:xfrm>
            <a:off x="4499429" y="2677882"/>
            <a:ext cx="3193142" cy="754063"/>
          </a:xfrm>
        </p:spPr>
        <p:txBody>
          <a:bodyPr/>
          <a:lstStyle>
            <a:lvl1pPr marL="0" indent="0" algn="ctr">
              <a:buNone/>
              <a:defRPr>
                <a:solidFill>
                  <a:srgbClr val="82654E"/>
                </a:solidFill>
              </a:defRPr>
            </a:lvl1pPr>
          </a:lstStyle>
          <a:p>
            <a:pPr lvl="0"/>
            <a:endParaRPr lang="zh-CN" altLang="en-US" dirty="0"/>
          </a:p>
        </p:txBody>
      </p:sp>
      <p:sp>
        <p:nvSpPr>
          <p:cNvPr id="15" name="文本框 14"/>
          <p:cNvSpPr txBox="1"/>
          <p:nvPr userDrawn="1"/>
        </p:nvSpPr>
        <p:spPr>
          <a:xfrm>
            <a:off x="5583511" y="915912"/>
            <a:ext cx="1024977" cy="1569660"/>
          </a:xfrm>
          <a:prstGeom prst="rect">
            <a:avLst/>
          </a:prstGeom>
          <a:noFill/>
        </p:spPr>
        <p:txBody>
          <a:bodyPr wrap="square" rtlCol="0">
            <a:spAutoFit/>
          </a:bodyPr>
          <a:lstStyle/>
          <a:p>
            <a:r>
              <a:rPr lang="en-US" altLang="zh-CN" sz="9600" dirty="0" smtClean="0">
                <a:solidFill>
                  <a:srgbClr val="82654E"/>
                </a:solidFill>
                <a:latin typeface="Broadway" panose="04040905080B02020502" pitchFamily="82" charset="0"/>
              </a:rPr>
              <a:t>2</a:t>
            </a:r>
            <a:endParaRPr lang="zh-CN" altLang="en-US" sz="9600" dirty="0">
              <a:solidFill>
                <a:srgbClr val="82654E"/>
              </a:solidFill>
              <a:latin typeface="Broadway" panose="04040905080B02020502" pitchFamily="82" charset="0"/>
            </a:endParaRPr>
          </a:p>
        </p:txBody>
      </p:sp>
    </p:spTree>
    <p:extLst>
      <p:ext uri="{BB962C8B-B14F-4D97-AF65-F5344CB8AC3E}">
        <p14:creationId xmlns:p14="http://schemas.microsoft.com/office/powerpoint/2010/main" val="275911037"/>
      </p:ext>
    </p:extLst>
  </p:cSld>
  <p:clrMapOvr>
    <a:masterClrMapping/>
  </p:clrMapOvr>
  <p:extLst mod="1">
    <p:ext uri="{DCECCB84-F9BA-43D5-87BE-67443E8EF086}">
      <p15:sldGuideLst xmlns:p15="http://schemas.microsoft.com/office/powerpoint/2012/main" xmlns="">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C14B94A5-0EA0-43B9-A6D4-D2FAAB4D0B26}" type="datetimeFigureOut">
              <a:rPr lang="zh-CN" altLang="en-US" smtClean="0"/>
              <a:t>2018/8/10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12897FF-467A-4D8A-89C4-506B8B06510C}" type="slidenum">
              <a:rPr lang="zh-CN" altLang="en-US" smtClean="0"/>
              <a:t>‹#›</a:t>
            </a:fld>
            <a:endParaRPr lang="zh-CN" altLang="en-US"/>
          </a:p>
        </p:txBody>
      </p:sp>
      <p:pic>
        <p:nvPicPr>
          <p:cNvPr id="7" name="图片 6"/>
          <p:cNvPicPr>
            <a:picLocks noChangeAspect="1"/>
          </p:cNvPicPr>
          <p:nvPr userDrawn="1"/>
        </p:nvPicPr>
        <p:blipFill rotWithShape="1">
          <a:blip r:embed="rId2" cstate="screen">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r="-2577"/>
          <a:stretch/>
        </p:blipFill>
        <p:spPr>
          <a:xfrm>
            <a:off x="2991199" y="454932"/>
            <a:ext cx="6194362" cy="4126592"/>
          </a:xfrm>
          <a:prstGeom prst="rect">
            <a:avLst/>
          </a:prstGeom>
        </p:spPr>
      </p:pic>
      <p:sp>
        <p:nvSpPr>
          <p:cNvPr id="14" name="文本占位符 13"/>
          <p:cNvSpPr>
            <a:spLocks noGrp="1"/>
          </p:cNvSpPr>
          <p:nvPr>
            <p:ph type="body" sz="quarter" idx="13"/>
          </p:nvPr>
        </p:nvSpPr>
        <p:spPr>
          <a:xfrm>
            <a:off x="4499429" y="2677882"/>
            <a:ext cx="3193142" cy="754063"/>
          </a:xfrm>
        </p:spPr>
        <p:txBody>
          <a:bodyPr/>
          <a:lstStyle>
            <a:lvl1pPr marL="0" indent="0" algn="ctr">
              <a:buNone/>
              <a:defRPr>
                <a:solidFill>
                  <a:srgbClr val="82654E"/>
                </a:solidFill>
              </a:defRPr>
            </a:lvl1pPr>
          </a:lstStyle>
          <a:p>
            <a:pPr lvl="0"/>
            <a:endParaRPr lang="zh-CN" altLang="en-US" dirty="0"/>
          </a:p>
        </p:txBody>
      </p:sp>
      <p:sp>
        <p:nvSpPr>
          <p:cNvPr id="15" name="文本框 14"/>
          <p:cNvSpPr txBox="1"/>
          <p:nvPr userDrawn="1"/>
        </p:nvSpPr>
        <p:spPr>
          <a:xfrm>
            <a:off x="5583511" y="915912"/>
            <a:ext cx="1024977" cy="1569660"/>
          </a:xfrm>
          <a:prstGeom prst="rect">
            <a:avLst/>
          </a:prstGeom>
          <a:noFill/>
        </p:spPr>
        <p:txBody>
          <a:bodyPr wrap="square" rtlCol="0">
            <a:spAutoFit/>
          </a:bodyPr>
          <a:lstStyle/>
          <a:p>
            <a:r>
              <a:rPr lang="en-US" altLang="zh-CN" sz="9600" dirty="0" smtClean="0">
                <a:solidFill>
                  <a:srgbClr val="82654E"/>
                </a:solidFill>
                <a:latin typeface="Broadway" panose="04040905080B02020502" pitchFamily="82" charset="0"/>
              </a:rPr>
              <a:t>3</a:t>
            </a:r>
            <a:endParaRPr lang="zh-CN" altLang="en-US" sz="9600" dirty="0">
              <a:solidFill>
                <a:srgbClr val="82654E"/>
              </a:solidFill>
              <a:latin typeface="Broadway" panose="04040905080B02020502" pitchFamily="82" charset="0"/>
            </a:endParaRPr>
          </a:p>
        </p:txBody>
      </p:sp>
    </p:spTree>
    <p:extLst>
      <p:ext uri="{BB962C8B-B14F-4D97-AF65-F5344CB8AC3E}">
        <p14:creationId xmlns:p14="http://schemas.microsoft.com/office/powerpoint/2010/main" val="3596913077"/>
      </p:ext>
    </p:extLst>
  </p:cSld>
  <p:clrMapOvr>
    <a:masterClrMapping/>
  </p:clrMapOvr>
  <p:extLst mod="1">
    <p:ext uri="{DCECCB84-F9BA-43D5-87BE-67443E8EF086}">
      <p15:sldGuideLst xmlns:p15="http://schemas.microsoft.com/office/powerpoint/2012/main" xmlns="">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C14B94A5-0EA0-43B9-A6D4-D2FAAB4D0B26}" type="datetimeFigureOut">
              <a:rPr lang="zh-CN" altLang="en-US" smtClean="0"/>
              <a:t>2018/8/10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12897FF-467A-4D8A-89C4-506B8B06510C}" type="slidenum">
              <a:rPr lang="zh-CN" altLang="en-US" smtClean="0"/>
              <a:t>‹#›</a:t>
            </a:fld>
            <a:endParaRPr lang="zh-CN" altLang="en-US"/>
          </a:p>
        </p:txBody>
      </p:sp>
      <p:pic>
        <p:nvPicPr>
          <p:cNvPr id="7" name="图片 6"/>
          <p:cNvPicPr>
            <a:picLocks noChangeAspect="1"/>
          </p:cNvPicPr>
          <p:nvPr userDrawn="1"/>
        </p:nvPicPr>
        <p:blipFill rotWithShape="1">
          <a:blip r:embed="rId2" cstate="screen">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r="-2577"/>
          <a:stretch/>
        </p:blipFill>
        <p:spPr>
          <a:xfrm>
            <a:off x="2991199" y="454932"/>
            <a:ext cx="6194362" cy="4126592"/>
          </a:xfrm>
          <a:prstGeom prst="rect">
            <a:avLst/>
          </a:prstGeom>
        </p:spPr>
      </p:pic>
      <p:sp>
        <p:nvSpPr>
          <p:cNvPr id="14" name="文本占位符 13"/>
          <p:cNvSpPr>
            <a:spLocks noGrp="1"/>
          </p:cNvSpPr>
          <p:nvPr>
            <p:ph type="body" sz="quarter" idx="13"/>
          </p:nvPr>
        </p:nvSpPr>
        <p:spPr>
          <a:xfrm>
            <a:off x="4499429" y="2677882"/>
            <a:ext cx="3193142" cy="754063"/>
          </a:xfrm>
        </p:spPr>
        <p:txBody>
          <a:bodyPr/>
          <a:lstStyle>
            <a:lvl1pPr marL="0" indent="0" algn="ctr">
              <a:buNone/>
              <a:defRPr>
                <a:solidFill>
                  <a:srgbClr val="82654E"/>
                </a:solidFill>
              </a:defRPr>
            </a:lvl1pPr>
          </a:lstStyle>
          <a:p>
            <a:pPr lvl="0"/>
            <a:endParaRPr lang="zh-CN" altLang="en-US" dirty="0"/>
          </a:p>
        </p:txBody>
      </p:sp>
      <p:sp>
        <p:nvSpPr>
          <p:cNvPr id="15" name="文本框 14"/>
          <p:cNvSpPr txBox="1"/>
          <p:nvPr userDrawn="1"/>
        </p:nvSpPr>
        <p:spPr>
          <a:xfrm>
            <a:off x="5583511" y="915912"/>
            <a:ext cx="1024977" cy="1569660"/>
          </a:xfrm>
          <a:prstGeom prst="rect">
            <a:avLst/>
          </a:prstGeom>
          <a:noFill/>
        </p:spPr>
        <p:txBody>
          <a:bodyPr wrap="square" rtlCol="0">
            <a:spAutoFit/>
          </a:bodyPr>
          <a:lstStyle/>
          <a:p>
            <a:r>
              <a:rPr lang="en-US" altLang="zh-CN" sz="9600" dirty="0" smtClean="0">
                <a:solidFill>
                  <a:srgbClr val="82654E"/>
                </a:solidFill>
                <a:latin typeface="Broadway" panose="04040905080B02020502" pitchFamily="82" charset="0"/>
              </a:rPr>
              <a:t>4</a:t>
            </a:r>
            <a:endParaRPr lang="zh-CN" altLang="en-US" sz="9600" dirty="0">
              <a:solidFill>
                <a:srgbClr val="82654E"/>
              </a:solidFill>
              <a:latin typeface="Broadway" panose="04040905080B02020502" pitchFamily="82" charset="0"/>
            </a:endParaRPr>
          </a:p>
        </p:txBody>
      </p:sp>
    </p:spTree>
    <p:extLst>
      <p:ext uri="{BB962C8B-B14F-4D97-AF65-F5344CB8AC3E}">
        <p14:creationId xmlns:p14="http://schemas.microsoft.com/office/powerpoint/2010/main" val="961659878"/>
      </p:ext>
    </p:extLst>
  </p:cSld>
  <p:clrMapOvr>
    <a:masterClrMapping/>
  </p:clrMapOvr>
  <p:extLst mod="1">
    <p:ext uri="{DCECCB84-F9BA-43D5-87BE-67443E8EF086}">
      <p15:sldGuideLst xmlns:p15="http://schemas.microsoft.com/office/powerpoint/2012/main" xmlns="">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C14B94A5-0EA0-43B9-A6D4-D2FAAB4D0B26}" type="datetimeFigureOut">
              <a:rPr lang="zh-CN" altLang="en-US" smtClean="0"/>
              <a:t>2018/8/10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12897FF-467A-4D8A-89C4-506B8B06510C}" type="slidenum">
              <a:rPr lang="zh-CN" altLang="en-US" smtClean="0"/>
              <a:t>‹#›</a:t>
            </a:fld>
            <a:endParaRPr lang="zh-CN" altLang="en-US"/>
          </a:p>
        </p:txBody>
      </p:sp>
      <p:grpSp>
        <p:nvGrpSpPr>
          <p:cNvPr id="7" name="组合 6"/>
          <p:cNvGrpSpPr/>
          <p:nvPr userDrawn="1"/>
        </p:nvGrpSpPr>
        <p:grpSpPr>
          <a:xfrm>
            <a:off x="113729" y="113729"/>
            <a:ext cx="11964542" cy="6630543"/>
            <a:chOff x="113729" y="113729"/>
            <a:chExt cx="11964542" cy="6630543"/>
          </a:xfrm>
        </p:grpSpPr>
        <p:pic>
          <p:nvPicPr>
            <p:cNvPr id="8" name="图片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134154" y="5801292"/>
              <a:ext cx="944117" cy="942980"/>
            </a:xfrm>
            <a:prstGeom prst="rect">
              <a:avLst/>
            </a:prstGeom>
          </p:spPr>
        </p:pic>
        <p:pic>
          <p:nvPicPr>
            <p:cNvPr id="9" name="图片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10800000">
              <a:off x="113729" y="113729"/>
              <a:ext cx="944117" cy="942980"/>
            </a:xfrm>
            <a:prstGeom prst="rect">
              <a:avLst/>
            </a:prstGeom>
          </p:spPr>
        </p:pic>
        <p:pic>
          <p:nvPicPr>
            <p:cNvPr id="10" name="图片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16200000">
              <a:off x="11134722" y="114298"/>
              <a:ext cx="944117" cy="942980"/>
            </a:xfrm>
            <a:prstGeom prst="rect">
              <a:avLst/>
            </a:prstGeom>
          </p:spPr>
        </p:pic>
        <p:pic>
          <p:nvPicPr>
            <p:cNvPr id="11" name="图片 10"/>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5400000">
              <a:off x="113160" y="5800723"/>
              <a:ext cx="944117" cy="942980"/>
            </a:xfrm>
            <a:prstGeom prst="rect">
              <a:avLst/>
            </a:prstGeom>
          </p:spPr>
        </p:pic>
      </p:grpSp>
    </p:spTree>
    <p:extLst>
      <p:ext uri="{BB962C8B-B14F-4D97-AF65-F5344CB8AC3E}">
        <p14:creationId xmlns:p14="http://schemas.microsoft.com/office/powerpoint/2010/main" val="17461043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9" name="矩形 8"/>
          <p:cNvSpPr/>
          <p:nvPr userDrawn="1"/>
        </p:nvSpPr>
        <p:spPr>
          <a:xfrm>
            <a:off x="8325228" y="6545425"/>
            <a:ext cx="775136" cy="246221"/>
          </a:xfrm>
          <a:prstGeom prst="rect">
            <a:avLst/>
          </a:prstGeom>
        </p:spPr>
        <p:txBody>
          <a:bodyPr wrap="square">
            <a:spAutoFit/>
          </a:bodyPr>
          <a:lstStyle/>
          <a:p>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r>
              <a:rPr lang="en-US" altLang="zh-CN" sz="100" dirty="0">
                <a:solidFill>
                  <a:prstClr val="white"/>
                </a:solidFill>
                <a:ea typeface="宋体"/>
              </a:rPr>
              <a:t> </a:t>
            </a:r>
            <a:endParaRPr lang="zh-CN" altLang="en-US" sz="100" dirty="0">
              <a:solidFill>
                <a:prstClr val="white"/>
              </a:solidFill>
              <a:ea typeface="宋体"/>
            </a:endParaRPr>
          </a:p>
        </p:txBody>
      </p:sp>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C14B94A5-0EA0-43B9-A6D4-D2FAAB4D0B26}" type="datetimeFigureOut">
              <a:rPr lang="zh-CN" altLang="en-US" smtClean="0"/>
              <a:t>2018/8/10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12897FF-467A-4D8A-89C4-506B8B06510C}" type="slidenum">
              <a:rPr lang="zh-CN" altLang="en-US" smtClean="0"/>
              <a:t>‹#›</a:t>
            </a:fld>
            <a:endParaRPr lang="zh-CN" altLang="en-US"/>
          </a:p>
        </p:txBody>
      </p:sp>
    </p:spTree>
    <p:extLst>
      <p:ext uri="{BB962C8B-B14F-4D97-AF65-F5344CB8AC3E}">
        <p14:creationId xmlns:p14="http://schemas.microsoft.com/office/powerpoint/2010/main" val="37497471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C14B94A5-0EA0-43B9-A6D4-D2FAAB4D0B26}" type="datetimeFigureOut">
              <a:rPr lang="zh-CN" altLang="en-US" smtClean="0"/>
              <a:t>2018/8/10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12897FF-467A-4D8A-89C4-506B8B06510C}" type="slidenum">
              <a:rPr lang="zh-CN" altLang="en-US" smtClean="0"/>
              <a:t>‹#›</a:t>
            </a:fld>
            <a:endParaRPr lang="zh-CN" altLang="en-US"/>
          </a:p>
        </p:txBody>
      </p:sp>
    </p:spTree>
    <p:extLst>
      <p:ext uri="{BB962C8B-B14F-4D97-AF65-F5344CB8AC3E}">
        <p14:creationId xmlns:p14="http://schemas.microsoft.com/office/powerpoint/2010/main" val="25457904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C14B94A5-0EA0-43B9-A6D4-D2FAAB4D0B26}" type="datetimeFigureOut">
              <a:rPr lang="zh-CN" altLang="en-US" smtClean="0"/>
              <a:t>2018/8/10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12897FF-467A-4D8A-89C4-506B8B06510C}" type="slidenum">
              <a:rPr lang="zh-CN" altLang="en-US" smtClean="0"/>
              <a:t>‹#›</a:t>
            </a:fld>
            <a:endParaRPr lang="zh-CN" altLang="en-US"/>
          </a:p>
        </p:txBody>
      </p:sp>
    </p:spTree>
    <p:extLst>
      <p:ext uri="{BB962C8B-B14F-4D97-AF65-F5344CB8AC3E}">
        <p14:creationId xmlns:p14="http://schemas.microsoft.com/office/powerpoint/2010/main" val="41253013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4B94A5-0EA0-43B9-A6D4-D2FAAB4D0B26}" type="datetimeFigureOut">
              <a:rPr lang="zh-CN" altLang="en-US" smtClean="0"/>
              <a:t>2018/8/10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2897FF-467A-4D8A-89C4-506B8B06510C}" type="slidenum">
              <a:rPr lang="zh-CN" altLang="en-US" smtClean="0"/>
              <a:t>‹#›</a:t>
            </a:fld>
            <a:endParaRPr lang="zh-CN" altLang="en-US"/>
          </a:p>
        </p:txBody>
      </p:sp>
    </p:spTree>
    <p:extLst>
      <p:ext uri="{BB962C8B-B14F-4D97-AF65-F5344CB8AC3E}">
        <p14:creationId xmlns:p14="http://schemas.microsoft.com/office/powerpoint/2010/main" val="4048129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62"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2018/8/10</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96729318"/>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6.xml"/><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g"/><Relationship Id="rId1" Type="http://schemas.openxmlformats.org/officeDocument/2006/relationships/slideLayout" Target="../slideLayouts/slideLayout6.xml"/><Relationship Id="rId6" Type="http://schemas.openxmlformats.org/officeDocument/2006/relationships/image" Target="../media/image23.png"/><Relationship Id="rId5" Type="http://schemas.openxmlformats.org/officeDocument/2006/relationships/image" Target="../media/image22.png"/><Relationship Id="rId4" Type="http://schemas.microsoft.com/office/2007/relationships/hdphoto" Target="../media/hdphoto4.wdp"/></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png"/><Relationship Id="rId1" Type="http://schemas.openxmlformats.org/officeDocument/2006/relationships/slideLayout" Target="../slideLayouts/slideLayout6.xml"/><Relationship Id="rId5" Type="http://schemas.microsoft.com/office/2007/relationships/hdphoto" Target="../media/hdphoto3.wdp"/><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6.png"/><Relationship Id="rId1" Type="http://schemas.openxmlformats.org/officeDocument/2006/relationships/slideLayout" Target="../slideLayouts/slideLayout1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6.xml"/><Relationship Id="rId5" Type="http://schemas.openxmlformats.org/officeDocument/2006/relationships/image" Target="../media/image12.png"/><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903212" y="3655186"/>
            <a:ext cx="6385573" cy="509017"/>
          </a:xfrm>
          <a:prstGeom prst="rect">
            <a:avLst/>
          </a:prstGeom>
        </p:spPr>
      </p:pic>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03212" y="1361174"/>
            <a:ext cx="6385573" cy="883922"/>
          </a:xfrm>
          <a:prstGeom prst="rect">
            <a:avLst/>
          </a:prstGeom>
        </p:spPr>
      </p:pic>
      <p:sp>
        <p:nvSpPr>
          <p:cNvPr id="8" name="文本框 7"/>
          <p:cNvSpPr txBox="1"/>
          <p:nvPr/>
        </p:nvSpPr>
        <p:spPr>
          <a:xfrm>
            <a:off x="2578100" y="2413122"/>
            <a:ext cx="7035800" cy="1107996"/>
          </a:xfrm>
          <a:prstGeom prst="rect">
            <a:avLst/>
          </a:prstGeom>
          <a:noFill/>
        </p:spPr>
        <p:txBody>
          <a:bodyPr wrap="square" rtlCol="0">
            <a:spAutoFit/>
          </a:bodyPr>
          <a:lstStyle/>
          <a:p>
            <a:pPr algn="ctr"/>
            <a:r>
              <a:rPr lang="zh-CN" altLang="en-US" sz="6600" dirty="0" smtClean="0">
                <a:solidFill>
                  <a:srgbClr val="82654E"/>
                </a:solidFill>
                <a:latin typeface="方正正黑简体" panose="02000000000000000000" pitchFamily="2" charset="-122"/>
                <a:ea typeface="方正正黑简体" panose="02000000000000000000" pitchFamily="2" charset="-122"/>
              </a:rPr>
              <a:t>欧式复古花纹模板</a:t>
            </a:r>
            <a:endParaRPr lang="zh-CN" altLang="en-US" sz="6600" dirty="0">
              <a:solidFill>
                <a:srgbClr val="82654E"/>
              </a:solidFill>
              <a:latin typeface="方正正黑简体" panose="02000000000000000000" pitchFamily="2" charset="-122"/>
              <a:ea typeface="方正正黑简体" panose="02000000000000000000" pitchFamily="2" charset="-122"/>
            </a:endParaRPr>
          </a:p>
        </p:txBody>
      </p:sp>
    </p:spTree>
    <p:extLst>
      <p:ext uri="{BB962C8B-B14F-4D97-AF65-F5344CB8AC3E}">
        <p14:creationId xmlns:p14="http://schemas.microsoft.com/office/powerpoint/2010/main" val="4431897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282247" y="2255418"/>
            <a:ext cx="2343150" cy="2343150"/>
          </a:xfrm>
          <a:prstGeom prst="ellipse">
            <a:avLst/>
          </a:prstGeom>
          <a:solidFill>
            <a:srgbClr val="8265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smtClean="0">
                <a:latin typeface="+mn-ea"/>
              </a:rPr>
              <a:t>输入标题</a:t>
            </a:r>
            <a:endParaRPr lang="zh-HK" altLang="en-US" sz="5400" dirty="0">
              <a:latin typeface="+mn-ea"/>
            </a:endParaRPr>
          </a:p>
        </p:txBody>
      </p:sp>
      <p:grpSp>
        <p:nvGrpSpPr>
          <p:cNvPr id="17" name="组合 16"/>
          <p:cNvGrpSpPr/>
          <p:nvPr/>
        </p:nvGrpSpPr>
        <p:grpSpPr>
          <a:xfrm>
            <a:off x="3740665" y="1515706"/>
            <a:ext cx="1057274" cy="1057272"/>
            <a:chOff x="4261365" y="1515706"/>
            <a:chExt cx="1057274" cy="1057272"/>
          </a:xfrm>
        </p:grpSpPr>
        <p:sp>
          <p:nvSpPr>
            <p:cNvPr id="8" name="椭圆 7"/>
            <p:cNvSpPr/>
            <p:nvPr/>
          </p:nvSpPr>
          <p:spPr>
            <a:xfrm>
              <a:off x="4261365" y="1515706"/>
              <a:ext cx="1057274" cy="1057272"/>
            </a:xfrm>
            <a:prstGeom prst="ellipse">
              <a:avLst/>
            </a:prstGeom>
            <a:solidFill>
              <a:srgbClr val="DAD1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sz="4800" dirty="0" smtClean="0">
                  <a:latin typeface="Broadway" panose="04040905080B02020502" pitchFamily="82" charset="0"/>
                  <a:ea typeface="张海山锐谐体2.0-授权联系：Samtype@QQ.com" panose="02000000000000000000" pitchFamily="2" charset="-122"/>
                </a:rPr>
                <a:t>1</a:t>
              </a:r>
              <a:endParaRPr lang="zh-HK" altLang="en-US" sz="4800" dirty="0">
                <a:latin typeface="Broadway" panose="04040905080B02020502" pitchFamily="82" charset="0"/>
                <a:ea typeface="张海山锐谐体2.0-授权联系：Samtype@QQ.com" panose="02000000000000000000" pitchFamily="2" charset="-122"/>
              </a:endParaRPr>
            </a:p>
          </p:txBody>
        </p:sp>
        <p:sp>
          <p:nvSpPr>
            <p:cNvPr id="11" name="椭圆 10"/>
            <p:cNvSpPr/>
            <p:nvPr/>
          </p:nvSpPr>
          <p:spPr>
            <a:xfrm>
              <a:off x="4373980" y="1628322"/>
              <a:ext cx="832044" cy="832040"/>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latin typeface="Broadway" panose="04040905080B02020502" pitchFamily="82" charset="0"/>
              </a:endParaRPr>
            </a:p>
          </p:txBody>
        </p:sp>
      </p:grpSp>
      <p:grpSp>
        <p:nvGrpSpPr>
          <p:cNvPr id="16" name="组合 15"/>
          <p:cNvGrpSpPr/>
          <p:nvPr/>
        </p:nvGrpSpPr>
        <p:grpSpPr>
          <a:xfrm>
            <a:off x="3740665" y="2898357"/>
            <a:ext cx="1057274" cy="1057272"/>
            <a:chOff x="4261365" y="2917407"/>
            <a:chExt cx="1057274" cy="1057272"/>
          </a:xfrm>
        </p:grpSpPr>
        <p:sp>
          <p:nvSpPr>
            <p:cNvPr id="9" name="椭圆 8"/>
            <p:cNvSpPr/>
            <p:nvPr/>
          </p:nvSpPr>
          <p:spPr>
            <a:xfrm>
              <a:off x="4261365" y="2917407"/>
              <a:ext cx="1057274" cy="1057272"/>
            </a:xfrm>
            <a:prstGeom prst="ellipse">
              <a:avLst/>
            </a:prstGeom>
            <a:solidFill>
              <a:srgbClr val="DAD1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sz="4800" dirty="0">
                  <a:latin typeface="Broadway" panose="04040905080B02020502" pitchFamily="82" charset="0"/>
                  <a:ea typeface="张海山锐谐体2.0-授权联系：Samtype@QQ.com" panose="02000000000000000000" pitchFamily="2" charset="-122"/>
                </a:rPr>
                <a:t>2</a:t>
              </a:r>
              <a:endParaRPr lang="zh-HK" altLang="en-US" sz="4800" dirty="0">
                <a:latin typeface="Broadway" panose="04040905080B02020502" pitchFamily="82" charset="0"/>
                <a:ea typeface="张海山锐谐体2.0-授权联系：Samtype@QQ.com" panose="02000000000000000000" pitchFamily="2" charset="-122"/>
              </a:endParaRPr>
            </a:p>
          </p:txBody>
        </p:sp>
        <p:sp>
          <p:nvSpPr>
            <p:cNvPr id="12" name="椭圆 11"/>
            <p:cNvSpPr/>
            <p:nvPr/>
          </p:nvSpPr>
          <p:spPr>
            <a:xfrm>
              <a:off x="4373981" y="3030023"/>
              <a:ext cx="832044" cy="832040"/>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latin typeface="Broadway" panose="04040905080B02020502" pitchFamily="82" charset="0"/>
              </a:endParaRPr>
            </a:p>
          </p:txBody>
        </p:sp>
      </p:grpSp>
      <p:grpSp>
        <p:nvGrpSpPr>
          <p:cNvPr id="18" name="组合 17"/>
          <p:cNvGrpSpPr/>
          <p:nvPr/>
        </p:nvGrpSpPr>
        <p:grpSpPr>
          <a:xfrm>
            <a:off x="3740665" y="4285022"/>
            <a:ext cx="1057274" cy="1057272"/>
            <a:chOff x="4261365" y="4285022"/>
            <a:chExt cx="1057274" cy="1057272"/>
          </a:xfrm>
        </p:grpSpPr>
        <p:sp>
          <p:nvSpPr>
            <p:cNvPr id="10" name="椭圆 9"/>
            <p:cNvSpPr/>
            <p:nvPr/>
          </p:nvSpPr>
          <p:spPr>
            <a:xfrm>
              <a:off x="4261365" y="4285022"/>
              <a:ext cx="1057274" cy="1057272"/>
            </a:xfrm>
            <a:prstGeom prst="ellipse">
              <a:avLst/>
            </a:prstGeom>
            <a:solidFill>
              <a:srgbClr val="DAD1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sz="4800" dirty="0">
                  <a:latin typeface="Broadway" panose="04040905080B02020502" pitchFamily="82" charset="0"/>
                  <a:ea typeface="张海山锐谐体2.0-授权联系：Samtype@QQ.com" panose="02000000000000000000" pitchFamily="2" charset="-122"/>
                </a:rPr>
                <a:t>3</a:t>
              </a:r>
              <a:endParaRPr lang="zh-HK" altLang="en-US" sz="4800" dirty="0">
                <a:latin typeface="Broadway" panose="04040905080B02020502" pitchFamily="82" charset="0"/>
                <a:ea typeface="张海山锐谐体2.0-授权联系：Samtype@QQ.com" panose="02000000000000000000" pitchFamily="2" charset="-122"/>
              </a:endParaRPr>
            </a:p>
          </p:txBody>
        </p:sp>
        <p:sp>
          <p:nvSpPr>
            <p:cNvPr id="13" name="椭圆 12"/>
            <p:cNvSpPr/>
            <p:nvPr/>
          </p:nvSpPr>
          <p:spPr>
            <a:xfrm>
              <a:off x="4373980" y="4397638"/>
              <a:ext cx="832044" cy="832040"/>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latin typeface="Broadway" panose="04040905080B02020502" pitchFamily="82" charset="0"/>
              </a:endParaRPr>
            </a:p>
          </p:txBody>
        </p:sp>
      </p:grpSp>
      <p:cxnSp>
        <p:nvCxnSpPr>
          <p:cNvPr id="20" name="直接连接符 19"/>
          <p:cNvCxnSpPr>
            <a:stCxn id="2" idx="6"/>
            <a:endCxn id="9" idx="2"/>
          </p:cNvCxnSpPr>
          <p:nvPr/>
        </p:nvCxnSpPr>
        <p:spPr>
          <a:xfrm>
            <a:off x="2625397" y="3426993"/>
            <a:ext cx="1115268" cy="0"/>
          </a:xfrm>
          <a:prstGeom prst="line">
            <a:avLst/>
          </a:prstGeom>
          <a:ln>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2984500" y="2038350"/>
            <a:ext cx="0" cy="2771294"/>
          </a:xfrm>
          <a:prstGeom prst="line">
            <a:avLst/>
          </a:prstGeom>
          <a:ln>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a:stCxn id="8" idx="2"/>
          </p:cNvCxnSpPr>
          <p:nvPr/>
        </p:nvCxnSpPr>
        <p:spPr>
          <a:xfrm flipH="1" flipV="1">
            <a:off x="2984501" y="2038350"/>
            <a:ext cx="756164" cy="5992"/>
          </a:xfrm>
          <a:prstGeom prst="line">
            <a:avLst/>
          </a:prstGeom>
          <a:ln>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a:stCxn id="10" idx="2"/>
          </p:cNvCxnSpPr>
          <p:nvPr/>
        </p:nvCxnSpPr>
        <p:spPr>
          <a:xfrm flipH="1">
            <a:off x="2984500" y="4813658"/>
            <a:ext cx="756165" cy="0"/>
          </a:xfrm>
          <a:prstGeom prst="line">
            <a:avLst/>
          </a:prstGeom>
          <a:ln>
            <a:solidFill>
              <a:srgbClr val="7F7F7F"/>
            </a:solidFill>
          </a:ln>
        </p:spPr>
        <p:style>
          <a:lnRef idx="1">
            <a:schemeClr val="accent1"/>
          </a:lnRef>
          <a:fillRef idx="0">
            <a:schemeClr val="accent1"/>
          </a:fillRef>
          <a:effectRef idx="0">
            <a:schemeClr val="accent1"/>
          </a:effectRef>
          <a:fontRef idx="minor">
            <a:schemeClr val="tx1"/>
          </a:fontRef>
        </p:style>
      </p:cxnSp>
      <p:sp>
        <p:nvSpPr>
          <p:cNvPr id="30" name="文本框 29"/>
          <p:cNvSpPr txBox="1"/>
          <p:nvPr/>
        </p:nvSpPr>
        <p:spPr>
          <a:xfrm>
            <a:off x="5037554" y="1536511"/>
            <a:ext cx="6494046" cy="1015663"/>
          </a:xfrm>
          <a:prstGeom prst="rect">
            <a:avLst/>
          </a:prstGeom>
          <a:noFill/>
        </p:spPr>
        <p:txBody>
          <a:bodyPr wrap="square" rtlCol="0">
            <a:spAutoFit/>
          </a:bodyPr>
          <a:lstStyle/>
          <a:p>
            <a:r>
              <a:rPr lang="zh-CN" altLang="en-US" sz="2000" dirty="0"/>
              <a:t>键入</a:t>
            </a:r>
            <a:r>
              <a:rPr lang="zh-CN" altLang="en-US" sz="2000" dirty="0" smtClean="0"/>
              <a:t>这里输入文字键入这里输入文字键入这里输入文字键入这里输入文字键入这里输入文字键入这里输入文字键入这里输入文字键入这里输入文字键入这里输入文字</a:t>
            </a:r>
          </a:p>
        </p:txBody>
      </p:sp>
      <p:sp>
        <p:nvSpPr>
          <p:cNvPr id="32" name="文本框 31"/>
          <p:cNvSpPr txBox="1"/>
          <p:nvPr/>
        </p:nvSpPr>
        <p:spPr>
          <a:xfrm>
            <a:off x="5037554" y="2921168"/>
            <a:ext cx="6494046" cy="1015663"/>
          </a:xfrm>
          <a:prstGeom prst="rect">
            <a:avLst/>
          </a:prstGeom>
          <a:noFill/>
        </p:spPr>
        <p:txBody>
          <a:bodyPr wrap="square" rtlCol="0">
            <a:spAutoFit/>
          </a:bodyPr>
          <a:lstStyle/>
          <a:p>
            <a:r>
              <a:rPr lang="zh-CN" altLang="en-US" sz="2000" dirty="0"/>
              <a:t>键入</a:t>
            </a:r>
            <a:r>
              <a:rPr lang="zh-CN" altLang="en-US" sz="2000" dirty="0" smtClean="0"/>
              <a:t>这里输入文字键入这里输入文字键入这里输入文字键入这里输入文字键入这里输入文字键入这里输入文字键入这里输入文字键入这里输入文字键入这里输入文字</a:t>
            </a:r>
          </a:p>
        </p:txBody>
      </p:sp>
      <p:sp>
        <p:nvSpPr>
          <p:cNvPr id="33" name="文本框 32"/>
          <p:cNvSpPr txBox="1"/>
          <p:nvPr/>
        </p:nvSpPr>
        <p:spPr>
          <a:xfrm>
            <a:off x="5037554" y="4305825"/>
            <a:ext cx="6494046" cy="1015663"/>
          </a:xfrm>
          <a:prstGeom prst="rect">
            <a:avLst/>
          </a:prstGeom>
          <a:noFill/>
        </p:spPr>
        <p:txBody>
          <a:bodyPr wrap="square" rtlCol="0">
            <a:spAutoFit/>
          </a:bodyPr>
          <a:lstStyle/>
          <a:p>
            <a:r>
              <a:rPr lang="zh-CN" altLang="en-US" sz="2000" dirty="0"/>
              <a:t>键入</a:t>
            </a:r>
            <a:r>
              <a:rPr lang="zh-CN" altLang="en-US" sz="2000" dirty="0" smtClean="0"/>
              <a:t>这里输入文字键入这里输入文字键入这里输入文字键入这里输入文字键入这里输入文字键入这里输入文字键入这里输入文字键入这里输入文字键入这里输入文字</a:t>
            </a:r>
          </a:p>
        </p:txBody>
      </p:sp>
    </p:spTree>
    <p:extLst>
      <p:ext uri="{BB962C8B-B14F-4D97-AF65-F5344CB8AC3E}">
        <p14:creationId xmlns:p14="http://schemas.microsoft.com/office/powerpoint/2010/main" val="5172138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3"/>
          </p:nvPr>
        </p:nvSpPr>
        <p:spPr/>
        <p:txBody>
          <a:bodyPr/>
          <a:lstStyle/>
          <a:p>
            <a:endParaRPr lang="zh-CN" altLang="en-US"/>
          </a:p>
        </p:txBody>
      </p:sp>
      <p:sp>
        <p:nvSpPr>
          <p:cNvPr id="3" name="文本框 2"/>
          <p:cNvSpPr txBox="1"/>
          <p:nvPr/>
        </p:nvSpPr>
        <p:spPr>
          <a:xfrm>
            <a:off x="2336800" y="4717143"/>
            <a:ext cx="7518400" cy="954107"/>
          </a:xfrm>
          <a:prstGeom prst="rect">
            <a:avLst/>
          </a:prstGeom>
          <a:noFill/>
        </p:spPr>
        <p:txBody>
          <a:bodyPr wrap="square" rtlCol="0">
            <a:spAutoFit/>
          </a:bodyPr>
          <a:lstStyle/>
          <a:p>
            <a:r>
              <a:rPr lang="zh-CN" altLang="en-US" sz="2800" dirty="0" smtClean="0">
                <a:solidFill>
                  <a:srgbClr val="82654E"/>
                </a:solidFill>
              </a:rPr>
              <a:t>键入这里更改文字键入这里更改文字键入这里更改文字键入这里更改文字键入这里更改文字</a:t>
            </a:r>
          </a:p>
        </p:txBody>
      </p:sp>
    </p:spTree>
    <p:extLst>
      <p:ext uri="{BB962C8B-B14F-4D97-AF65-F5344CB8AC3E}">
        <p14:creationId xmlns:p14="http://schemas.microsoft.com/office/powerpoint/2010/main" val="3416734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右箭头 9"/>
          <p:cNvSpPr/>
          <p:nvPr/>
        </p:nvSpPr>
        <p:spPr>
          <a:xfrm>
            <a:off x="0" y="3035300"/>
            <a:ext cx="10839450" cy="787400"/>
          </a:xfrm>
          <a:prstGeom prst="rightArrow">
            <a:avLst>
              <a:gd name="adj1" fmla="val 30611"/>
              <a:gd name="adj2" fmla="val 73438"/>
            </a:avLst>
          </a:prstGeom>
          <a:solidFill>
            <a:srgbClr val="7F7F7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3600" dirty="0" smtClean="0">
              <a:latin typeface="Broadway" panose="04040905080B02020502" pitchFamily="82" charset="0"/>
            </a:endParaRPr>
          </a:p>
        </p:txBody>
      </p:sp>
      <p:grpSp>
        <p:nvGrpSpPr>
          <p:cNvPr id="24" name="组合 23"/>
          <p:cNvGrpSpPr/>
          <p:nvPr/>
        </p:nvGrpSpPr>
        <p:grpSpPr>
          <a:xfrm>
            <a:off x="7708900" y="3616325"/>
            <a:ext cx="1790700" cy="752475"/>
            <a:chOff x="7708900" y="3616325"/>
            <a:chExt cx="1790700" cy="752475"/>
          </a:xfrm>
        </p:grpSpPr>
        <p:sp>
          <p:nvSpPr>
            <p:cNvPr id="20" name="等腰三角形 19"/>
            <p:cNvSpPr/>
            <p:nvPr/>
          </p:nvSpPr>
          <p:spPr>
            <a:xfrm rot="10800000" flipV="1">
              <a:off x="8426450" y="3616325"/>
              <a:ext cx="355600" cy="206375"/>
            </a:xfrm>
            <a:prstGeom prst="triangle">
              <a:avLst/>
            </a:prstGeom>
            <a:solidFill>
              <a:srgbClr val="7F7F7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3600" dirty="0" smtClean="0">
                <a:latin typeface="Broadway" panose="04040905080B02020502" pitchFamily="82" charset="0"/>
              </a:endParaRPr>
            </a:p>
          </p:txBody>
        </p:sp>
        <p:sp>
          <p:nvSpPr>
            <p:cNvPr id="18" name="圆角矩形 17"/>
            <p:cNvSpPr/>
            <p:nvPr/>
          </p:nvSpPr>
          <p:spPr>
            <a:xfrm>
              <a:off x="7708900" y="3822700"/>
              <a:ext cx="1790700" cy="546100"/>
            </a:xfrm>
            <a:prstGeom prst="roundRect">
              <a:avLst/>
            </a:prstGeom>
            <a:solidFill>
              <a:srgbClr val="7F7F7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400" dirty="0" smtClean="0">
                  <a:latin typeface="Broadway" panose="04040905080B02020502" pitchFamily="82" charset="0"/>
                </a:rPr>
                <a:t>输入文字</a:t>
              </a:r>
            </a:p>
          </p:txBody>
        </p:sp>
      </p:grpSp>
      <p:grpSp>
        <p:nvGrpSpPr>
          <p:cNvPr id="22" name="组合 21"/>
          <p:cNvGrpSpPr/>
          <p:nvPr/>
        </p:nvGrpSpPr>
        <p:grpSpPr>
          <a:xfrm>
            <a:off x="1016000" y="2476500"/>
            <a:ext cx="1790700" cy="742950"/>
            <a:chOff x="469900" y="2476500"/>
            <a:chExt cx="1790700" cy="742950"/>
          </a:xfrm>
        </p:grpSpPr>
        <p:sp>
          <p:nvSpPr>
            <p:cNvPr id="4" name="圆角矩形 3"/>
            <p:cNvSpPr/>
            <p:nvPr/>
          </p:nvSpPr>
          <p:spPr>
            <a:xfrm>
              <a:off x="469900" y="2476500"/>
              <a:ext cx="1790700" cy="546100"/>
            </a:xfrm>
            <a:prstGeom prst="roundRect">
              <a:avLst/>
            </a:prstGeom>
            <a:solidFill>
              <a:srgbClr val="7F7F7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400" dirty="0" smtClean="0">
                  <a:latin typeface="Broadway" panose="04040905080B02020502" pitchFamily="82" charset="0"/>
                </a:rPr>
                <a:t>输入文字</a:t>
              </a:r>
            </a:p>
          </p:txBody>
        </p:sp>
        <p:sp>
          <p:nvSpPr>
            <p:cNvPr id="5" name="等腰三角形 4"/>
            <p:cNvSpPr/>
            <p:nvPr/>
          </p:nvSpPr>
          <p:spPr>
            <a:xfrm rot="10800000">
              <a:off x="1187450" y="3013075"/>
              <a:ext cx="355600" cy="206375"/>
            </a:xfrm>
            <a:prstGeom prst="triangle">
              <a:avLst/>
            </a:prstGeom>
            <a:solidFill>
              <a:srgbClr val="7F7F7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3600" dirty="0" smtClean="0">
                <a:latin typeface="Broadway" panose="04040905080B02020502" pitchFamily="82" charset="0"/>
              </a:endParaRPr>
            </a:p>
          </p:txBody>
        </p:sp>
      </p:grpSp>
      <p:grpSp>
        <p:nvGrpSpPr>
          <p:cNvPr id="25" name="组合 24"/>
          <p:cNvGrpSpPr/>
          <p:nvPr/>
        </p:nvGrpSpPr>
        <p:grpSpPr>
          <a:xfrm>
            <a:off x="2806700" y="3616325"/>
            <a:ext cx="1790700" cy="752475"/>
            <a:chOff x="2806700" y="3616325"/>
            <a:chExt cx="1790700" cy="752475"/>
          </a:xfrm>
        </p:grpSpPr>
        <p:sp>
          <p:nvSpPr>
            <p:cNvPr id="19" name="等腰三角形 18"/>
            <p:cNvSpPr/>
            <p:nvPr/>
          </p:nvSpPr>
          <p:spPr>
            <a:xfrm rot="10800000" flipV="1">
              <a:off x="3524250" y="3616325"/>
              <a:ext cx="355600" cy="206375"/>
            </a:xfrm>
            <a:prstGeom prst="triangle">
              <a:avLst/>
            </a:prstGeom>
            <a:solidFill>
              <a:srgbClr val="7F7F7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3600" dirty="0" smtClean="0">
                <a:latin typeface="Broadway" panose="04040905080B02020502" pitchFamily="82" charset="0"/>
              </a:endParaRPr>
            </a:p>
          </p:txBody>
        </p:sp>
        <p:sp>
          <p:nvSpPr>
            <p:cNvPr id="17" name="圆角矩形 16"/>
            <p:cNvSpPr/>
            <p:nvPr/>
          </p:nvSpPr>
          <p:spPr>
            <a:xfrm>
              <a:off x="2806700" y="3822700"/>
              <a:ext cx="1790700" cy="546100"/>
            </a:xfrm>
            <a:prstGeom prst="roundRect">
              <a:avLst/>
            </a:prstGeom>
            <a:solidFill>
              <a:srgbClr val="7F7F7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400" dirty="0" smtClean="0">
                  <a:latin typeface="Broadway" panose="04040905080B02020502" pitchFamily="82" charset="0"/>
                </a:rPr>
                <a:t>输入文字</a:t>
              </a:r>
            </a:p>
          </p:txBody>
        </p:sp>
      </p:grpSp>
      <p:grpSp>
        <p:nvGrpSpPr>
          <p:cNvPr id="23" name="组合 22"/>
          <p:cNvGrpSpPr/>
          <p:nvPr/>
        </p:nvGrpSpPr>
        <p:grpSpPr>
          <a:xfrm>
            <a:off x="5283200" y="2476500"/>
            <a:ext cx="1790700" cy="742950"/>
            <a:chOff x="5283200" y="2476500"/>
            <a:chExt cx="1790700" cy="742950"/>
          </a:xfrm>
        </p:grpSpPr>
        <p:sp>
          <p:nvSpPr>
            <p:cNvPr id="16" name="圆角矩形 15"/>
            <p:cNvSpPr/>
            <p:nvPr/>
          </p:nvSpPr>
          <p:spPr>
            <a:xfrm>
              <a:off x="5283200" y="2476500"/>
              <a:ext cx="1790700" cy="546100"/>
            </a:xfrm>
            <a:prstGeom prst="roundRect">
              <a:avLst/>
            </a:prstGeom>
            <a:solidFill>
              <a:srgbClr val="7F7F7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400" dirty="0" smtClean="0">
                  <a:latin typeface="Broadway" panose="04040905080B02020502" pitchFamily="82" charset="0"/>
                </a:rPr>
                <a:t>输入文字</a:t>
              </a:r>
            </a:p>
          </p:txBody>
        </p:sp>
        <p:sp>
          <p:nvSpPr>
            <p:cNvPr id="21" name="等腰三角形 20"/>
            <p:cNvSpPr/>
            <p:nvPr/>
          </p:nvSpPr>
          <p:spPr>
            <a:xfrm rot="10800000">
              <a:off x="6000750" y="3013075"/>
              <a:ext cx="355600" cy="206375"/>
            </a:xfrm>
            <a:prstGeom prst="triangle">
              <a:avLst/>
            </a:prstGeom>
            <a:solidFill>
              <a:srgbClr val="7F7F7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3600" dirty="0" smtClean="0">
                <a:latin typeface="Broadway" panose="04040905080B02020502" pitchFamily="82" charset="0"/>
              </a:endParaRPr>
            </a:p>
          </p:txBody>
        </p:sp>
      </p:grpSp>
      <p:sp>
        <p:nvSpPr>
          <p:cNvPr id="26" name="文本框 25"/>
          <p:cNvSpPr txBox="1"/>
          <p:nvPr/>
        </p:nvSpPr>
        <p:spPr>
          <a:xfrm>
            <a:off x="2278743" y="4549676"/>
            <a:ext cx="3004458" cy="1569660"/>
          </a:xfrm>
          <a:prstGeom prst="rect">
            <a:avLst/>
          </a:prstGeom>
          <a:noFill/>
        </p:spPr>
        <p:txBody>
          <a:bodyPr wrap="square" rtlCol="0">
            <a:spAutoFit/>
          </a:bodyPr>
          <a:lstStyle/>
          <a:p>
            <a:r>
              <a:rPr lang="zh-CN" altLang="en-US" sz="2400" dirty="0"/>
              <a:t>键入</a:t>
            </a:r>
            <a:r>
              <a:rPr lang="zh-CN" altLang="en-US" sz="2400" dirty="0" smtClean="0"/>
              <a:t>这里输入文字键入这里输入文字键入这里输入文字键入这里输入文字键入这里</a:t>
            </a:r>
            <a:endParaRPr lang="zh-CN" altLang="en-US" sz="2400" dirty="0"/>
          </a:p>
        </p:txBody>
      </p:sp>
      <p:sp>
        <p:nvSpPr>
          <p:cNvPr id="27" name="文本框 26"/>
          <p:cNvSpPr txBox="1"/>
          <p:nvPr/>
        </p:nvSpPr>
        <p:spPr>
          <a:xfrm>
            <a:off x="7102021" y="4549676"/>
            <a:ext cx="3004458" cy="1569660"/>
          </a:xfrm>
          <a:prstGeom prst="rect">
            <a:avLst/>
          </a:prstGeom>
          <a:noFill/>
        </p:spPr>
        <p:txBody>
          <a:bodyPr wrap="square" rtlCol="0">
            <a:spAutoFit/>
          </a:bodyPr>
          <a:lstStyle/>
          <a:p>
            <a:r>
              <a:rPr lang="zh-CN" altLang="en-US" sz="2400" dirty="0"/>
              <a:t>键入</a:t>
            </a:r>
            <a:r>
              <a:rPr lang="zh-CN" altLang="en-US" sz="2400" dirty="0" smtClean="0"/>
              <a:t>这里输入文字键入这里输入文字键入这里输入文字键入这里输入文字键入这里</a:t>
            </a:r>
            <a:endParaRPr lang="zh-CN" altLang="en-US" sz="2400" dirty="0"/>
          </a:p>
        </p:txBody>
      </p:sp>
      <p:sp>
        <p:nvSpPr>
          <p:cNvPr id="28" name="文本框 27"/>
          <p:cNvSpPr txBox="1"/>
          <p:nvPr/>
        </p:nvSpPr>
        <p:spPr>
          <a:xfrm>
            <a:off x="409121" y="845430"/>
            <a:ext cx="3004458" cy="1569660"/>
          </a:xfrm>
          <a:prstGeom prst="rect">
            <a:avLst/>
          </a:prstGeom>
          <a:noFill/>
        </p:spPr>
        <p:txBody>
          <a:bodyPr wrap="square" rtlCol="0">
            <a:spAutoFit/>
          </a:bodyPr>
          <a:lstStyle/>
          <a:p>
            <a:r>
              <a:rPr lang="zh-CN" altLang="en-US" sz="2400" dirty="0"/>
              <a:t>键入</a:t>
            </a:r>
            <a:r>
              <a:rPr lang="zh-CN" altLang="en-US" sz="2400" dirty="0" smtClean="0"/>
              <a:t>这里输入文字键入这里输入文字键入这里输入文字键入这里输入文字键入这里</a:t>
            </a:r>
            <a:endParaRPr lang="zh-CN" altLang="en-US" sz="2400" dirty="0"/>
          </a:p>
        </p:txBody>
      </p:sp>
      <p:sp>
        <p:nvSpPr>
          <p:cNvPr id="29" name="文本框 28"/>
          <p:cNvSpPr txBox="1"/>
          <p:nvPr/>
        </p:nvSpPr>
        <p:spPr>
          <a:xfrm>
            <a:off x="4675414" y="845430"/>
            <a:ext cx="3004458" cy="1569660"/>
          </a:xfrm>
          <a:prstGeom prst="rect">
            <a:avLst/>
          </a:prstGeom>
          <a:noFill/>
        </p:spPr>
        <p:txBody>
          <a:bodyPr wrap="square" rtlCol="0">
            <a:spAutoFit/>
          </a:bodyPr>
          <a:lstStyle/>
          <a:p>
            <a:r>
              <a:rPr lang="zh-CN" altLang="en-US" sz="2400" dirty="0"/>
              <a:t>键入</a:t>
            </a:r>
            <a:r>
              <a:rPr lang="zh-CN" altLang="en-US" sz="2400" dirty="0" smtClean="0"/>
              <a:t>这里输入文字键入这里输入文字键入这里输入文字键入这里输入文字键入这里</a:t>
            </a:r>
            <a:endParaRPr lang="zh-CN" altLang="en-US" sz="2400" dirty="0"/>
          </a:p>
        </p:txBody>
      </p:sp>
    </p:spTree>
    <p:extLst>
      <p:ext uri="{BB962C8B-B14F-4D97-AF65-F5344CB8AC3E}">
        <p14:creationId xmlns:p14="http://schemas.microsoft.com/office/powerpoint/2010/main" val="14710073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4025900" y="1646238"/>
            <a:ext cx="4178300" cy="4178300"/>
          </a:xfrm>
          <a:prstGeom prst="ellipse">
            <a:avLst/>
          </a:prstGeom>
          <a:noFill/>
          <a:ln w="25400">
            <a:solidFill>
              <a:srgbClr val="82654E"/>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3600" dirty="0" smtClean="0">
              <a:latin typeface="Broadway" panose="04040905080B02020502" pitchFamily="82" charset="0"/>
            </a:endParaRPr>
          </a:p>
        </p:txBody>
      </p:sp>
      <p:grpSp>
        <p:nvGrpSpPr>
          <p:cNvPr id="10" name="组合 9"/>
          <p:cNvGrpSpPr/>
          <p:nvPr/>
        </p:nvGrpSpPr>
        <p:grpSpPr>
          <a:xfrm>
            <a:off x="5549900" y="1100138"/>
            <a:ext cx="1092200" cy="1080000"/>
            <a:chOff x="5549900" y="757238"/>
            <a:chExt cx="1092200" cy="1080000"/>
          </a:xfrm>
        </p:grpSpPr>
        <p:sp useBgFill="1">
          <p:nvSpPr>
            <p:cNvPr id="3" name="椭圆 2"/>
            <p:cNvSpPr/>
            <p:nvPr/>
          </p:nvSpPr>
          <p:spPr>
            <a:xfrm>
              <a:off x="5549900" y="757238"/>
              <a:ext cx="1092200" cy="1080000"/>
            </a:xfrm>
            <a:prstGeom prst="ellipse">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3600" dirty="0" smtClean="0">
                <a:latin typeface="Broadway" panose="04040905080B02020502" pitchFamily="82" charset="0"/>
              </a:endParaRPr>
            </a:p>
          </p:txBody>
        </p:sp>
        <p:pic>
          <p:nvPicPr>
            <p:cNvPr id="7" name="图片 6"/>
            <p:cNvPicPr>
              <a:picLocks noChangeAspect="1"/>
            </p:cNvPicPr>
            <p:nvPr/>
          </p:nvPicPr>
          <p:blipFill>
            <a:blip r:embed="rId2"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646000" y="847238"/>
              <a:ext cx="900000" cy="900000"/>
            </a:xfrm>
            <a:prstGeom prst="rect">
              <a:avLst/>
            </a:prstGeom>
          </p:spPr>
        </p:pic>
      </p:grpSp>
      <p:grpSp>
        <p:nvGrpSpPr>
          <p:cNvPr id="11" name="组合 10"/>
          <p:cNvGrpSpPr/>
          <p:nvPr/>
        </p:nvGrpSpPr>
        <p:grpSpPr>
          <a:xfrm>
            <a:off x="7385050" y="4360863"/>
            <a:ext cx="1092200" cy="1080000"/>
            <a:chOff x="7385050" y="4017963"/>
            <a:chExt cx="1092200" cy="1080000"/>
          </a:xfrm>
        </p:grpSpPr>
        <p:sp useBgFill="1">
          <p:nvSpPr>
            <p:cNvPr id="4" name="椭圆 3"/>
            <p:cNvSpPr/>
            <p:nvPr/>
          </p:nvSpPr>
          <p:spPr>
            <a:xfrm>
              <a:off x="7385050" y="4017963"/>
              <a:ext cx="1092200" cy="1080000"/>
            </a:xfrm>
            <a:prstGeom prst="ellipse">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3600" dirty="0" smtClean="0">
                <a:latin typeface="Broadway" panose="04040905080B02020502" pitchFamily="82" charset="0"/>
              </a:endParaRPr>
            </a:p>
          </p:txBody>
        </p:sp>
        <p:pic>
          <p:nvPicPr>
            <p:cNvPr id="8" name="图片 7"/>
            <p:cNvPicPr>
              <a:picLocks noChangeAspect="1"/>
            </p:cNvPicPr>
            <p:nvPr/>
          </p:nvPicPr>
          <p:blipFill>
            <a:blip r:embed="rId3"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481150" y="4107963"/>
              <a:ext cx="900000" cy="900000"/>
            </a:xfrm>
            <a:prstGeom prst="rect">
              <a:avLst/>
            </a:prstGeom>
          </p:spPr>
        </p:pic>
      </p:grpSp>
      <p:grpSp>
        <p:nvGrpSpPr>
          <p:cNvPr id="12" name="组合 11"/>
          <p:cNvGrpSpPr/>
          <p:nvPr/>
        </p:nvGrpSpPr>
        <p:grpSpPr>
          <a:xfrm>
            <a:off x="3714750" y="4360863"/>
            <a:ext cx="1092200" cy="1080000"/>
            <a:chOff x="3714750" y="4017963"/>
            <a:chExt cx="1092200" cy="1080000"/>
          </a:xfrm>
        </p:grpSpPr>
        <p:sp useBgFill="1">
          <p:nvSpPr>
            <p:cNvPr id="5" name="椭圆 4"/>
            <p:cNvSpPr/>
            <p:nvPr/>
          </p:nvSpPr>
          <p:spPr>
            <a:xfrm>
              <a:off x="3714750" y="4017963"/>
              <a:ext cx="1092200" cy="1080000"/>
            </a:xfrm>
            <a:prstGeom prst="ellipse">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3600" dirty="0" smtClean="0">
                <a:latin typeface="Broadway" panose="04040905080B02020502" pitchFamily="82" charset="0"/>
              </a:endParaRPr>
            </a:p>
          </p:txBody>
        </p:sp>
        <p:pic>
          <p:nvPicPr>
            <p:cNvPr id="9" name="图片 8"/>
            <p:cNvPicPr>
              <a:picLocks noChangeAspect="1"/>
            </p:cNvPicPr>
            <p:nvPr/>
          </p:nvPicPr>
          <p:blipFill>
            <a:blip r:embed="rId4"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810850" y="4107963"/>
              <a:ext cx="900000" cy="900000"/>
            </a:xfrm>
            <a:prstGeom prst="rect">
              <a:avLst/>
            </a:prstGeom>
          </p:spPr>
        </p:pic>
      </p:grpSp>
      <p:sp>
        <p:nvSpPr>
          <p:cNvPr id="15" name="文本框 14"/>
          <p:cNvSpPr txBox="1"/>
          <p:nvPr/>
        </p:nvSpPr>
        <p:spPr>
          <a:xfrm>
            <a:off x="4806950" y="3450322"/>
            <a:ext cx="2578100" cy="646331"/>
          </a:xfrm>
          <a:prstGeom prst="rect">
            <a:avLst/>
          </a:prstGeom>
          <a:noFill/>
        </p:spPr>
        <p:txBody>
          <a:bodyPr wrap="square" rtlCol="0">
            <a:spAutoFit/>
          </a:bodyPr>
          <a:lstStyle/>
          <a:p>
            <a:pPr algn="ctr"/>
            <a:r>
              <a:rPr lang="zh-CN" altLang="en-US" sz="3600" dirty="0" smtClean="0"/>
              <a:t>输入标题</a:t>
            </a:r>
            <a:endParaRPr lang="zh-CN" altLang="en-US" sz="3600" dirty="0"/>
          </a:p>
        </p:txBody>
      </p:sp>
      <p:cxnSp>
        <p:nvCxnSpPr>
          <p:cNvPr id="17" name="直接连接符 16"/>
          <p:cNvCxnSpPr/>
          <p:nvPr/>
        </p:nvCxnSpPr>
        <p:spPr>
          <a:xfrm>
            <a:off x="5084763" y="3403600"/>
            <a:ext cx="2022475" cy="0"/>
          </a:xfrm>
          <a:prstGeom prst="line">
            <a:avLst/>
          </a:prstGeom>
          <a:ln w="254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5084763" y="4109353"/>
            <a:ext cx="2022475" cy="0"/>
          </a:xfrm>
          <a:prstGeom prst="line">
            <a:avLst/>
          </a:prstGeom>
          <a:ln w="25400">
            <a:solidFill>
              <a:srgbClr val="7F7F7F"/>
            </a:solidFill>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806392" y="1190138"/>
            <a:ext cx="3004458" cy="1569660"/>
          </a:xfrm>
          <a:prstGeom prst="rect">
            <a:avLst/>
          </a:prstGeom>
          <a:noFill/>
        </p:spPr>
        <p:txBody>
          <a:bodyPr wrap="square" rtlCol="0">
            <a:spAutoFit/>
          </a:bodyPr>
          <a:lstStyle/>
          <a:p>
            <a:r>
              <a:rPr lang="zh-CN" altLang="en-US" sz="2400" dirty="0"/>
              <a:t>键入</a:t>
            </a:r>
            <a:r>
              <a:rPr lang="zh-CN" altLang="en-US" sz="2400" dirty="0" smtClean="0"/>
              <a:t>这里输入文字键入这里输入文字键入这里输入文字键入这里输入文字键入这里</a:t>
            </a:r>
            <a:endParaRPr lang="zh-CN" altLang="en-US" sz="2400" dirty="0"/>
          </a:p>
        </p:txBody>
      </p:sp>
      <p:sp>
        <p:nvSpPr>
          <p:cNvPr id="20" name="文本框 19"/>
          <p:cNvSpPr txBox="1"/>
          <p:nvPr/>
        </p:nvSpPr>
        <p:spPr>
          <a:xfrm>
            <a:off x="8775217" y="3340241"/>
            <a:ext cx="3004458" cy="1569660"/>
          </a:xfrm>
          <a:prstGeom prst="rect">
            <a:avLst/>
          </a:prstGeom>
          <a:noFill/>
        </p:spPr>
        <p:txBody>
          <a:bodyPr wrap="square" rtlCol="0">
            <a:spAutoFit/>
          </a:bodyPr>
          <a:lstStyle/>
          <a:p>
            <a:r>
              <a:rPr lang="zh-CN" altLang="en-US" sz="2400" dirty="0"/>
              <a:t>键入</a:t>
            </a:r>
            <a:r>
              <a:rPr lang="zh-CN" altLang="en-US" sz="2400" dirty="0" smtClean="0"/>
              <a:t>这里输入文字键入这里输入文字键入这里输入文字键入这里输入文字键入这里</a:t>
            </a:r>
            <a:endParaRPr lang="zh-CN" altLang="en-US" sz="2400" dirty="0"/>
          </a:p>
        </p:txBody>
      </p:sp>
      <p:sp>
        <p:nvSpPr>
          <p:cNvPr id="21" name="文本框 20"/>
          <p:cNvSpPr txBox="1"/>
          <p:nvPr/>
        </p:nvSpPr>
        <p:spPr>
          <a:xfrm>
            <a:off x="806392" y="4746033"/>
            <a:ext cx="3004458" cy="1569660"/>
          </a:xfrm>
          <a:prstGeom prst="rect">
            <a:avLst/>
          </a:prstGeom>
          <a:noFill/>
        </p:spPr>
        <p:txBody>
          <a:bodyPr wrap="square" rtlCol="0">
            <a:spAutoFit/>
          </a:bodyPr>
          <a:lstStyle/>
          <a:p>
            <a:r>
              <a:rPr lang="zh-CN" altLang="en-US" sz="2400" dirty="0"/>
              <a:t>键入</a:t>
            </a:r>
            <a:r>
              <a:rPr lang="zh-CN" altLang="en-US" sz="2400" dirty="0" smtClean="0"/>
              <a:t>这里输入文字键入这里输入文字键入这里输入文字键入这里输入文字键入这里</a:t>
            </a:r>
            <a:endParaRPr lang="zh-CN" altLang="en-US" sz="2400" dirty="0"/>
          </a:p>
        </p:txBody>
      </p:sp>
    </p:spTree>
    <p:extLst>
      <p:ext uri="{BB962C8B-B14F-4D97-AF65-F5344CB8AC3E}">
        <p14:creationId xmlns:p14="http://schemas.microsoft.com/office/powerpoint/2010/main" val="37271275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767839" y="2673350"/>
            <a:ext cx="8656322" cy="2692498"/>
          </a:xfrm>
          <a:prstGeom prst="rect">
            <a:avLst/>
          </a:prstGeom>
          <a:blipFill>
            <a:blip r:embed="rId2"/>
            <a:stretch>
              <a:fillRect/>
            </a:stretch>
          </a:blipFill>
          <a:ln>
            <a:noFill/>
          </a:ln>
          <a:effectLst>
            <a:outerShdw blurRad="203200" dist="50800" dir="5400000" sx="105000" sy="105000" algn="ctr" rotWithShape="0">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pitchFamily="34" charset="-122"/>
              <a:ea typeface="微软雅黑" panose="020B0503020204020204" pitchFamily="34" charset="-122"/>
            </a:endParaRPr>
          </a:p>
        </p:txBody>
      </p:sp>
      <p:sp useBgFill="1">
        <p:nvSpPr>
          <p:cNvPr id="3" name="矩形 2"/>
          <p:cNvSpPr/>
          <p:nvPr/>
        </p:nvSpPr>
        <p:spPr>
          <a:xfrm>
            <a:off x="1173480" y="2673350"/>
            <a:ext cx="9707880" cy="2692498"/>
          </a:xfrm>
          <a:prstGeom prst="rect">
            <a:avLst/>
          </a:prstGeom>
          <a:ln>
            <a:noFill/>
          </a:ln>
          <a:effectLst>
            <a:outerShdw dist="50800" dir="5400000"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pitchFamily="34" charset="-122"/>
              <a:ea typeface="微软雅黑" panose="020B0503020204020204" pitchFamily="34" charset="-122"/>
            </a:endParaRPr>
          </a:p>
        </p:txBody>
      </p:sp>
      <p:sp>
        <p:nvSpPr>
          <p:cNvPr id="4" name="矩形 3"/>
          <p:cNvSpPr/>
          <p:nvPr/>
        </p:nvSpPr>
        <p:spPr>
          <a:xfrm>
            <a:off x="2261013" y="3022660"/>
            <a:ext cx="7669974" cy="2062103"/>
          </a:xfrm>
          <a:prstGeom prst="rect">
            <a:avLst/>
          </a:prstGeom>
        </p:spPr>
        <p:txBody>
          <a:bodyPr wrap="square">
            <a:spAutoFit/>
          </a:bodyPr>
          <a:lstStyle/>
          <a:p>
            <a:r>
              <a:rPr lang="zh-CN" altLang="en-US" sz="3200" dirty="0"/>
              <a:t>键入这里输入文字键入这里输入文字键入这里输入文字键入这里输入文字键入</a:t>
            </a:r>
            <a:r>
              <a:rPr lang="zh-CN" altLang="en-US" sz="3200" dirty="0" smtClean="0"/>
              <a:t>这里</a:t>
            </a:r>
            <a:r>
              <a:rPr lang="zh-CN" altLang="en-US" sz="3200" dirty="0"/>
              <a:t>键入这里输入文字键入这里输入文字键入这里输入文字键入这里输入文字键入</a:t>
            </a:r>
            <a:r>
              <a:rPr lang="zh-CN" altLang="en-US" sz="3200" dirty="0" smtClean="0"/>
              <a:t>这里</a:t>
            </a:r>
            <a:endParaRPr lang="zh-CN" altLang="en-US" sz="3200" dirty="0"/>
          </a:p>
        </p:txBody>
      </p:sp>
      <p:pic>
        <p:nvPicPr>
          <p:cNvPr id="5" name="图片 4"/>
          <p:cNvPicPr>
            <a:picLocks noChangeAspect="1"/>
          </p:cNvPicPr>
          <p:nvPr/>
        </p:nvPicPr>
        <p:blipFill>
          <a:blip r:embed="rId3">
            <a:duotone>
              <a:schemeClr val="bg2">
                <a:shade val="45000"/>
                <a:satMod val="135000"/>
              </a:schemeClr>
              <a:prstClr val="white"/>
            </a:duotone>
            <a:extLst>
              <a:ext uri="{BEBA8EAE-BF5A-486C-A8C5-ECC9F3942E4B}">
                <a14:imgProps xmlns:a14="http://schemas.microsoft.com/office/drawing/2010/main">
                  <a14:imgLayer r:embed="rId4">
                    <a14:imgEffect>
                      <a14:artisticPhotocopy/>
                    </a14:imgEffect>
                  </a14:imgLayer>
                </a14:imgProps>
              </a:ext>
            </a:extLst>
          </a:blip>
          <a:stretch>
            <a:fillRect/>
          </a:stretch>
        </p:blipFill>
        <p:spPr>
          <a:xfrm>
            <a:off x="295053" y="1987549"/>
            <a:ext cx="1371601" cy="1371601"/>
          </a:xfrm>
          <a:prstGeom prst="rect">
            <a:avLst/>
          </a:prstGeom>
        </p:spPr>
      </p:pic>
      <p:pic>
        <p:nvPicPr>
          <p:cNvPr id="6" name="图片 5"/>
          <p:cNvPicPr>
            <a:picLocks noChangeAspect="1"/>
          </p:cNvPicPr>
          <p:nvPr/>
        </p:nvPicPr>
        <p:blipFill>
          <a:blip r:embed="rId3">
            <a:duotone>
              <a:schemeClr val="bg2">
                <a:shade val="45000"/>
                <a:satMod val="135000"/>
              </a:schemeClr>
              <a:prstClr val="white"/>
            </a:duotone>
            <a:extLst>
              <a:ext uri="{BEBA8EAE-BF5A-486C-A8C5-ECC9F3942E4B}">
                <a14:imgProps xmlns:a14="http://schemas.microsoft.com/office/drawing/2010/main">
                  <a14:imgLayer r:embed="rId4">
                    <a14:imgEffect>
                      <a14:artisticPhotocopy/>
                    </a14:imgEffect>
                  </a14:imgLayer>
                </a14:imgProps>
              </a:ext>
            </a:extLst>
          </a:blip>
          <a:stretch>
            <a:fillRect/>
          </a:stretch>
        </p:blipFill>
        <p:spPr>
          <a:xfrm rot="10800000">
            <a:off x="10525346" y="4680047"/>
            <a:ext cx="1371601" cy="1371601"/>
          </a:xfrm>
          <a:prstGeom prst="rect">
            <a:avLst/>
          </a:prstGeom>
        </p:spPr>
      </p:pic>
      <p:pic>
        <p:nvPicPr>
          <p:cNvPr id="8" name="图片 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940806" y="1815750"/>
            <a:ext cx="4310388" cy="343597"/>
          </a:xfrm>
          <a:prstGeom prst="rect">
            <a:avLst/>
          </a:prstGeom>
        </p:spPr>
      </p:pic>
      <p:pic>
        <p:nvPicPr>
          <p:cNvPr id="9" name="图片 8"/>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076701" y="490042"/>
            <a:ext cx="4038596" cy="559042"/>
          </a:xfrm>
          <a:prstGeom prst="rect">
            <a:avLst/>
          </a:prstGeom>
        </p:spPr>
      </p:pic>
      <p:sp>
        <p:nvSpPr>
          <p:cNvPr id="11" name="文本框 10"/>
          <p:cNvSpPr txBox="1"/>
          <p:nvPr/>
        </p:nvSpPr>
        <p:spPr>
          <a:xfrm>
            <a:off x="4425950" y="1164134"/>
            <a:ext cx="3340100" cy="523220"/>
          </a:xfrm>
          <a:prstGeom prst="rect">
            <a:avLst/>
          </a:prstGeom>
          <a:noFill/>
        </p:spPr>
        <p:txBody>
          <a:bodyPr wrap="square" rtlCol="0">
            <a:spAutoFit/>
          </a:bodyPr>
          <a:lstStyle/>
          <a:p>
            <a:pPr algn="ctr"/>
            <a:r>
              <a:rPr lang="zh-CN" altLang="en-US" sz="2800" dirty="0"/>
              <a:t>键入这里</a:t>
            </a:r>
            <a:r>
              <a:rPr lang="zh-CN" altLang="en-US" sz="2800" dirty="0" smtClean="0"/>
              <a:t>输入</a:t>
            </a:r>
            <a:r>
              <a:rPr lang="zh-CN" altLang="en-US" sz="2800" dirty="0"/>
              <a:t>标题</a:t>
            </a:r>
          </a:p>
        </p:txBody>
      </p:sp>
    </p:spTree>
    <p:extLst>
      <p:ext uri="{BB962C8B-B14F-4D97-AF65-F5344CB8AC3E}">
        <p14:creationId xmlns:p14="http://schemas.microsoft.com/office/powerpoint/2010/main" val="31693240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弧形 12"/>
          <p:cNvSpPr/>
          <p:nvPr/>
        </p:nvSpPr>
        <p:spPr>
          <a:xfrm flipH="1">
            <a:off x="2724150" y="3465513"/>
            <a:ext cx="3162300" cy="2197100"/>
          </a:xfrm>
          <a:prstGeom prst="arc">
            <a:avLst>
              <a:gd name="adj1" fmla="val 1610592"/>
              <a:gd name="adj2" fmla="val 9496555"/>
            </a:avLst>
          </a:prstGeom>
          <a:ln w="38100">
            <a:solidFill>
              <a:srgbClr val="7F7F7F"/>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4" name="弧形 13"/>
          <p:cNvSpPr/>
          <p:nvPr/>
        </p:nvSpPr>
        <p:spPr>
          <a:xfrm>
            <a:off x="6324600" y="1531144"/>
            <a:ext cx="3162300" cy="2197100"/>
          </a:xfrm>
          <a:prstGeom prst="arc">
            <a:avLst>
              <a:gd name="adj1" fmla="val 12757977"/>
              <a:gd name="adj2" fmla="val 20072135"/>
            </a:avLst>
          </a:prstGeom>
          <a:ln w="38100">
            <a:solidFill>
              <a:srgbClr val="7F7F7F"/>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 name="圆角矩形 2"/>
          <p:cNvSpPr/>
          <p:nvPr/>
        </p:nvSpPr>
        <p:spPr>
          <a:xfrm>
            <a:off x="990600" y="2354263"/>
            <a:ext cx="2971800" cy="2298700"/>
          </a:xfrm>
          <a:prstGeom prst="roundRect">
            <a:avLst/>
          </a:prstGeom>
          <a:solidFill>
            <a:schemeClr val="bg1"/>
          </a:solidFill>
          <a:ln>
            <a:solidFill>
              <a:srgbClr val="82654E"/>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400" dirty="0">
                <a:solidFill>
                  <a:schemeClr val="tx1"/>
                </a:solidFill>
                <a:latin typeface="Broadway" panose="04040905080B02020502" pitchFamily="82" charset="0"/>
              </a:rPr>
              <a:t>键入这里输入</a:t>
            </a:r>
            <a:r>
              <a:rPr lang="zh-CN" altLang="en-US" sz="2400" dirty="0" smtClean="0">
                <a:solidFill>
                  <a:schemeClr val="tx1"/>
                </a:solidFill>
                <a:latin typeface="Broadway" panose="04040905080B02020502" pitchFamily="82" charset="0"/>
              </a:rPr>
              <a:t>文字</a:t>
            </a:r>
            <a:r>
              <a:rPr lang="zh-CN" altLang="en-US" sz="2400" dirty="0">
                <a:solidFill>
                  <a:schemeClr val="tx1"/>
                </a:solidFill>
                <a:latin typeface="Broadway" panose="04040905080B02020502" pitchFamily="82" charset="0"/>
              </a:rPr>
              <a:t>键入这里输入</a:t>
            </a:r>
            <a:r>
              <a:rPr lang="zh-CN" altLang="en-US" sz="2400" dirty="0" smtClean="0">
                <a:solidFill>
                  <a:schemeClr val="tx1"/>
                </a:solidFill>
                <a:latin typeface="Broadway" panose="04040905080B02020502" pitchFamily="82" charset="0"/>
              </a:rPr>
              <a:t>文字</a:t>
            </a:r>
            <a:r>
              <a:rPr lang="zh-CN" altLang="en-US" sz="2400" dirty="0">
                <a:solidFill>
                  <a:schemeClr val="tx1"/>
                </a:solidFill>
                <a:latin typeface="Broadway" panose="04040905080B02020502" pitchFamily="82" charset="0"/>
              </a:rPr>
              <a:t>键入这里输入</a:t>
            </a:r>
            <a:r>
              <a:rPr lang="zh-CN" altLang="en-US" sz="2400" dirty="0" smtClean="0">
                <a:solidFill>
                  <a:schemeClr val="tx1"/>
                </a:solidFill>
                <a:latin typeface="Broadway" panose="04040905080B02020502" pitchFamily="82" charset="0"/>
              </a:rPr>
              <a:t>文字</a:t>
            </a:r>
            <a:r>
              <a:rPr lang="zh-CN" altLang="en-US" sz="2400" dirty="0">
                <a:solidFill>
                  <a:schemeClr val="tx1"/>
                </a:solidFill>
                <a:latin typeface="Broadway" panose="04040905080B02020502" pitchFamily="82" charset="0"/>
              </a:rPr>
              <a:t>键入这里输入文字</a:t>
            </a:r>
            <a:endParaRPr lang="zh-CN" altLang="en-US" sz="2400" dirty="0" smtClean="0">
              <a:solidFill>
                <a:schemeClr val="tx1"/>
              </a:solidFill>
              <a:latin typeface="Broadway" panose="04040905080B02020502" pitchFamily="82" charset="0"/>
            </a:endParaRPr>
          </a:p>
        </p:txBody>
      </p:sp>
      <p:sp>
        <p:nvSpPr>
          <p:cNvPr id="4" name="圆角矩形 3"/>
          <p:cNvSpPr/>
          <p:nvPr/>
        </p:nvSpPr>
        <p:spPr>
          <a:xfrm>
            <a:off x="4610100" y="2354263"/>
            <a:ext cx="2971800" cy="2298700"/>
          </a:xfrm>
          <a:prstGeom prst="roundRect">
            <a:avLst/>
          </a:prstGeom>
          <a:solidFill>
            <a:schemeClr val="bg1"/>
          </a:solidFill>
          <a:ln>
            <a:solidFill>
              <a:srgbClr val="82654E"/>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400" dirty="0">
                <a:solidFill>
                  <a:schemeClr val="tx1"/>
                </a:solidFill>
                <a:latin typeface="Broadway" panose="04040905080B02020502" pitchFamily="82" charset="0"/>
              </a:rPr>
              <a:t>键入这里输入</a:t>
            </a:r>
            <a:r>
              <a:rPr lang="zh-CN" altLang="en-US" sz="2400" dirty="0" smtClean="0">
                <a:solidFill>
                  <a:schemeClr val="tx1"/>
                </a:solidFill>
                <a:latin typeface="Broadway" panose="04040905080B02020502" pitchFamily="82" charset="0"/>
              </a:rPr>
              <a:t>文字</a:t>
            </a:r>
            <a:r>
              <a:rPr lang="zh-CN" altLang="en-US" sz="2400" dirty="0">
                <a:solidFill>
                  <a:schemeClr val="tx1"/>
                </a:solidFill>
                <a:latin typeface="Broadway" panose="04040905080B02020502" pitchFamily="82" charset="0"/>
              </a:rPr>
              <a:t>键入这里输入</a:t>
            </a:r>
            <a:r>
              <a:rPr lang="zh-CN" altLang="en-US" sz="2400" dirty="0" smtClean="0">
                <a:solidFill>
                  <a:schemeClr val="tx1"/>
                </a:solidFill>
                <a:latin typeface="Broadway" panose="04040905080B02020502" pitchFamily="82" charset="0"/>
              </a:rPr>
              <a:t>文字</a:t>
            </a:r>
            <a:r>
              <a:rPr lang="zh-CN" altLang="en-US" sz="2400" dirty="0">
                <a:solidFill>
                  <a:schemeClr val="tx1"/>
                </a:solidFill>
                <a:latin typeface="Broadway" panose="04040905080B02020502" pitchFamily="82" charset="0"/>
              </a:rPr>
              <a:t>键入这里输入</a:t>
            </a:r>
            <a:r>
              <a:rPr lang="zh-CN" altLang="en-US" sz="2400" dirty="0" smtClean="0">
                <a:solidFill>
                  <a:schemeClr val="tx1"/>
                </a:solidFill>
                <a:latin typeface="Broadway" panose="04040905080B02020502" pitchFamily="82" charset="0"/>
              </a:rPr>
              <a:t>文字</a:t>
            </a:r>
            <a:r>
              <a:rPr lang="zh-CN" altLang="en-US" sz="2400" dirty="0">
                <a:solidFill>
                  <a:schemeClr val="tx1"/>
                </a:solidFill>
                <a:latin typeface="Broadway" panose="04040905080B02020502" pitchFamily="82" charset="0"/>
              </a:rPr>
              <a:t>键入这里输入文字</a:t>
            </a:r>
            <a:endParaRPr lang="zh-CN" altLang="en-US" sz="2400" dirty="0" smtClean="0">
              <a:solidFill>
                <a:schemeClr val="tx1"/>
              </a:solidFill>
              <a:latin typeface="Broadway" panose="04040905080B02020502" pitchFamily="82" charset="0"/>
            </a:endParaRPr>
          </a:p>
        </p:txBody>
      </p:sp>
      <p:sp>
        <p:nvSpPr>
          <p:cNvPr id="5" name="圆角矩形 4"/>
          <p:cNvSpPr/>
          <p:nvPr/>
        </p:nvSpPr>
        <p:spPr>
          <a:xfrm>
            <a:off x="8229600" y="2354263"/>
            <a:ext cx="2971800" cy="2298700"/>
          </a:xfrm>
          <a:prstGeom prst="roundRect">
            <a:avLst/>
          </a:prstGeom>
          <a:solidFill>
            <a:schemeClr val="bg1"/>
          </a:solidFill>
          <a:ln>
            <a:solidFill>
              <a:srgbClr val="82654E"/>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400" dirty="0">
                <a:solidFill>
                  <a:schemeClr val="tx1"/>
                </a:solidFill>
                <a:latin typeface="Broadway" panose="04040905080B02020502" pitchFamily="82" charset="0"/>
              </a:rPr>
              <a:t>键入这里输入</a:t>
            </a:r>
            <a:r>
              <a:rPr lang="zh-CN" altLang="en-US" sz="2400" dirty="0" smtClean="0">
                <a:solidFill>
                  <a:schemeClr val="tx1"/>
                </a:solidFill>
                <a:latin typeface="Broadway" panose="04040905080B02020502" pitchFamily="82" charset="0"/>
              </a:rPr>
              <a:t>文字</a:t>
            </a:r>
            <a:r>
              <a:rPr lang="zh-CN" altLang="en-US" sz="2400" dirty="0">
                <a:solidFill>
                  <a:schemeClr val="tx1"/>
                </a:solidFill>
                <a:latin typeface="Broadway" panose="04040905080B02020502" pitchFamily="82" charset="0"/>
              </a:rPr>
              <a:t>键入这里输入</a:t>
            </a:r>
            <a:r>
              <a:rPr lang="zh-CN" altLang="en-US" sz="2400" dirty="0" smtClean="0">
                <a:solidFill>
                  <a:schemeClr val="tx1"/>
                </a:solidFill>
                <a:latin typeface="Broadway" panose="04040905080B02020502" pitchFamily="82" charset="0"/>
              </a:rPr>
              <a:t>文字</a:t>
            </a:r>
            <a:r>
              <a:rPr lang="zh-CN" altLang="en-US" sz="2400" dirty="0">
                <a:solidFill>
                  <a:schemeClr val="tx1"/>
                </a:solidFill>
                <a:latin typeface="Broadway" panose="04040905080B02020502" pitchFamily="82" charset="0"/>
              </a:rPr>
              <a:t>键入这里输入</a:t>
            </a:r>
            <a:r>
              <a:rPr lang="zh-CN" altLang="en-US" sz="2400" dirty="0" smtClean="0">
                <a:solidFill>
                  <a:schemeClr val="tx1"/>
                </a:solidFill>
                <a:latin typeface="Broadway" panose="04040905080B02020502" pitchFamily="82" charset="0"/>
              </a:rPr>
              <a:t>文字</a:t>
            </a:r>
            <a:r>
              <a:rPr lang="zh-CN" altLang="en-US" sz="2400" dirty="0">
                <a:solidFill>
                  <a:schemeClr val="tx1"/>
                </a:solidFill>
                <a:latin typeface="Broadway" panose="04040905080B02020502" pitchFamily="82" charset="0"/>
              </a:rPr>
              <a:t>键入这里输入文字</a:t>
            </a:r>
            <a:endParaRPr lang="zh-CN" altLang="en-US" sz="2400" dirty="0" smtClean="0">
              <a:solidFill>
                <a:schemeClr val="tx1"/>
              </a:solidFill>
              <a:latin typeface="Broadway" panose="04040905080B02020502" pitchFamily="82" charset="0"/>
            </a:endParaRPr>
          </a:p>
        </p:txBody>
      </p:sp>
      <p:sp>
        <p:nvSpPr>
          <p:cNvPr id="6" name="圆角矩形 5"/>
          <p:cNvSpPr/>
          <p:nvPr/>
        </p:nvSpPr>
        <p:spPr>
          <a:xfrm>
            <a:off x="1409700" y="4377531"/>
            <a:ext cx="2133600" cy="550863"/>
          </a:xfrm>
          <a:prstGeom prst="roundRect">
            <a:avLst/>
          </a:prstGeom>
          <a:solidFill>
            <a:srgbClr val="7F7F7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400" dirty="0" smtClean="0">
                <a:latin typeface="Broadway" panose="04040905080B02020502" pitchFamily="82" charset="0"/>
              </a:rPr>
              <a:t>输入关键词</a:t>
            </a:r>
          </a:p>
        </p:txBody>
      </p:sp>
      <p:sp>
        <p:nvSpPr>
          <p:cNvPr id="7" name="圆角矩形 6"/>
          <p:cNvSpPr/>
          <p:nvPr/>
        </p:nvSpPr>
        <p:spPr>
          <a:xfrm>
            <a:off x="5029200" y="2078831"/>
            <a:ext cx="2133600" cy="550863"/>
          </a:xfrm>
          <a:prstGeom prst="roundRect">
            <a:avLst/>
          </a:prstGeom>
          <a:solidFill>
            <a:srgbClr val="7F7F7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400" dirty="0" smtClean="0">
                <a:latin typeface="Broadway" panose="04040905080B02020502" pitchFamily="82" charset="0"/>
              </a:rPr>
              <a:t>输入关键词</a:t>
            </a:r>
          </a:p>
        </p:txBody>
      </p:sp>
      <p:sp>
        <p:nvSpPr>
          <p:cNvPr id="8" name="圆角矩形 7"/>
          <p:cNvSpPr/>
          <p:nvPr/>
        </p:nvSpPr>
        <p:spPr>
          <a:xfrm>
            <a:off x="8648700" y="4377531"/>
            <a:ext cx="2133600" cy="550863"/>
          </a:xfrm>
          <a:prstGeom prst="roundRect">
            <a:avLst/>
          </a:prstGeom>
          <a:solidFill>
            <a:srgbClr val="7F7F7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400" dirty="0" smtClean="0">
                <a:latin typeface="Broadway" panose="04040905080B02020502" pitchFamily="82" charset="0"/>
              </a:rPr>
              <a:t>输入关键词</a:t>
            </a:r>
          </a:p>
        </p:txBody>
      </p:sp>
    </p:spTree>
    <p:extLst>
      <p:ext uri="{BB962C8B-B14F-4D97-AF65-F5344CB8AC3E}">
        <p14:creationId xmlns:p14="http://schemas.microsoft.com/office/powerpoint/2010/main" val="29015485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3"/>
          </p:nvPr>
        </p:nvSpPr>
        <p:spPr/>
        <p:txBody>
          <a:bodyPr/>
          <a:lstStyle/>
          <a:p>
            <a:endParaRPr lang="zh-CN" altLang="en-US"/>
          </a:p>
        </p:txBody>
      </p:sp>
      <p:sp>
        <p:nvSpPr>
          <p:cNvPr id="3" name="文本框 2"/>
          <p:cNvSpPr txBox="1"/>
          <p:nvPr/>
        </p:nvSpPr>
        <p:spPr>
          <a:xfrm>
            <a:off x="2336800" y="4717143"/>
            <a:ext cx="7518400" cy="954107"/>
          </a:xfrm>
          <a:prstGeom prst="rect">
            <a:avLst/>
          </a:prstGeom>
          <a:noFill/>
        </p:spPr>
        <p:txBody>
          <a:bodyPr wrap="square" rtlCol="0">
            <a:spAutoFit/>
          </a:bodyPr>
          <a:lstStyle/>
          <a:p>
            <a:r>
              <a:rPr lang="zh-CN" altLang="en-US" sz="2800" dirty="0" smtClean="0">
                <a:solidFill>
                  <a:srgbClr val="82654E"/>
                </a:solidFill>
              </a:rPr>
              <a:t>键入这里更改文字键入这里更改文字键入这里更改文字键入这里更改文字键入这里更改文字</a:t>
            </a:r>
          </a:p>
        </p:txBody>
      </p:sp>
    </p:spTree>
    <p:extLst>
      <p:ext uri="{BB962C8B-B14F-4D97-AF65-F5344CB8AC3E}">
        <p14:creationId xmlns:p14="http://schemas.microsoft.com/office/powerpoint/2010/main" val="396179375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表 1"/>
          <p:cNvGraphicFramePr/>
          <p:nvPr>
            <p:extLst>
              <p:ext uri="{D42A27DB-BD31-4B8C-83A1-F6EECF244321}">
                <p14:modId xmlns:p14="http://schemas.microsoft.com/office/powerpoint/2010/main" val="493240737"/>
              </p:ext>
            </p:extLst>
          </p:nvPr>
        </p:nvGraphicFramePr>
        <p:xfrm>
          <a:off x="1035971" y="1291498"/>
          <a:ext cx="4536256" cy="4118243"/>
        </p:xfrm>
        <a:graphic>
          <a:graphicData uri="http://schemas.openxmlformats.org/drawingml/2006/chart">
            <c:chart xmlns:c="http://schemas.openxmlformats.org/drawingml/2006/chart" xmlns:r="http://schemas.openxmlformats.org/officeDocument/2006/relationships" r:id="rId2"/>
          </a:graphicData>
        </a:graphic>
      </p:graphicFrame>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89835" y="1930834"/>
            <a:ext cx="4185511" cy="415037"/>
          </a:xfrm>
          <a:prstGeom prst="rect">
            <a:avLst/>
          </a:prstGeom>
        </p:spPr>
      </p:pic>
      <p:sp>
        <p:nvSpPr>
          <p:cNvPr id="5" name="文本框 4"/>
          <p:cNvSpPr txBox="1"/>
          <p:nvPr/>
        </p:nvSpPr>
        <p:spPr>
          <a:xfrm>
            <a:off x="7626246" y="1291498"/>
            <a:ext cx="1712687" cy="523220"/>
          </a:xfrm>
          <a:prstGeom prst="rect">
            <a:avLst/>
          </a:prstGeom>
          <a:noFill/>
        </p:spPr>
        <p:txBody>
          <a:bodyPr wrap="square" rtlCol="0">
            <a:spAutoFit/>
          </a:bodyPr>
          <a:lstStyle/>
          <a:p>
            <a:r>
              <a:rPr lang="zh-CN" altLang="en-US" sz="2800" b="1" dirty="0"/>
              <a:t>输入标题</a:t>
            </a:r>
          </a:p>
        </p:txBody>
      </p:sp>
      <p:sp>
        <p:nvSpPr>
          <p:cNvPr id="6" name="文本框 5"/>
          <p:cNvSpPr txBox="1"/>
          <p:nvPr/>
        </p:nvSpPr>
        <p:spPr>
          <a:xfrm>
            <a:off x="6980360" y="2461987"/>
            <a:ext cx="3004458" cy="3046988"/>
          </a:xfrm>
          <a:prstGeom prst="rect">
            <a:avLst/>
          </a:prstGeom>
          <a:noFill/>
        </p:spPr>
        <p:txBody>
          <a:bodyPr wrap="square" rtlCol="0">
            <a:spAutoFit/>
          </a:bodyPr>
          <a:lstStyle/>
          <a:p>
            <a:r>
              <a:rPr lang="zh-CN" altLang="en-US" sz="2400" dirty="0"/>
              <a:t>键入</a:t>
            </a:r>
            <a:r>
              <a:rPr lang="zh-CN" altLang="en-US" sz="2400" dirty="0" smtClean="0"/>
              <a:t>这里输入文字键入这里输入文字键入这里输入文字键入这里输入</a:t>
            </a:r>
            <a:r>
              <a:rPr lang="zh-CN" altLang="en-US" sz="2400" dirty="0"/>
              <a:t>文字键入这里输入文字</a:t>
            </a:r>
            <a:r>
              <a:rPr lang="zh-CN" altLang="en-US" sz="2400" dirty="0" smtClean="0"/>
              <a:t>键入</a:t>
            </a:r>
            <a:r>
              <a:rPr lang="zh-CN" altLang="en-US" sz="2400" dirty="0"/>
              <a:t>这里输入</a:t>
            </a:r>
            <a:r>
              <a:rPr lang="zh-CN" altLang="en-US" sz="2400" dirty="0" smtClean="0"/>
              <a:t>文字</a:t>
            </a:r>
            <a:r>
              <a:rPr lang="zh-CN" altLang="en-US" sz="2400" dirty="0"/>
              <a:t>键入这里输入</a:t>
            </a:r>
            <a:r>
              <a:rPr lang="zh-CN" altLang="en-US" sz="2400" dirty="0" smtClean="0"/>
              <a:t>文字</a:t>
            </a:r>
            <a:r>
              <a:rPr lang="zh-CN" altLang="en-US" sz="2400" dirty="0"/>
              <a:t>键入这里输入</a:t>
            </a:r>
            <a:r>
              <a:rPr lang="zh-CN" altLang="en-US" sz="2400" dirty="0" smtClean="0"/>
              <a:t>文字</a:t>
            </a:r>
            <a:r>
              <a:rPr lang="zh-CN" altLang="en-US" sz="2400" dirty="0"/>
              <a:t>键入这里输入文字</a:t>
            </a:r>
          </a:p>
        </p:txBody>
      </p:sp>
    </p:spTree>
    <p:extLst>
      <p:ext uri="{BB962C8B-B14F-4D97-AF65-F5344CB8AC3E}">
        <p14:creationId xmlns:p14="http://schemas.microsoft.com/office/powerpoint/2010/main" val="32206451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166257" y="2340428"/>
            <a:ext cx="1959429" cy="3280229"/>
          </a:xfrm>
          <a:prstGeom prst="rect">
            <a:avLst/>
          </a:prstGeom>
          <a:solidFill>
            <a:srgbClr val="DAD1CC"/>
          </a:solidFill>
          <a:ln>
            <a:solidFill>
              <a:srgbClr val="82654E"/>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400" dirty="0">
                <a:solidFill>
                  <a:schemeClr val="tx1"/>
                </a:solidFill>
                <a:latin typeface="Broadway" panose="04040905080B02020502" pitchFamily="82" charset="0"/>
              </a:rPr>
              <a:t>键入这里输入</a:t>
            </a:r>
            <a:r>
              <a:rPr lang="zh-CN" altLang="en-US" sz="2400" dirty="0" smtClean="0">
                <a:solidFill>
                  <a:schemeClr val="tx1"/>
                </a:solidFill>
                <a:latin typeface="Broadway" panose="04040905080B02020502" pitchFamily="82" charset="0"/>
              </a:rPr>
              <a:t>文字</a:t>
            </a:r>
            <a:r>
              <a:rPr lang="zh-CN" altLang="en-US" sz="2400" dirty="0">
                <a:solidFill>
                  <a:schemeClr val="tx1"/>
                </a:solidFill>
                <a:latin typeface="Broadway" panose="04040905080B02020502" pitchFamily="82" charset="0"/>
              </a:rPr>
              <a:t>键入这里</a:t>
            </a:r>
            <a:r>
              <a:rPr lang="zh-CN" altLang="en-US" sz="2400" dirty="0" smtClean="0">
                <a:solidFill>
                  <a:schemeClr val="tx1"/>
                </a:solidFill>
                <a:latin typeface="Broadway" panose="04040905080B02020502" pitchFamily="82" charset="0"/>
              </a:rPr>
              <a:t>输入字</a:t>
            </a:r>
            <a:endParaRPr lang="zh-CN" altLang="en-US" sz="2400" dirty="0">
              <a:solidFill>
                <a:schemeClr val="tx1"/>
              </a:solidFill>
              <a:latin typeface="Broadway" panose="04040905080B02020502" pitchFamily="82" charset="0"/>
            </a:endParaRPr>
          </a:p>
          <a:p>
            <a:pPr algn="ctr"/>
            <a:r>
              <a:rPr lang="zh-CN" altLang="en-US" sz="2400" dirty="0">
                <a:solidFill>
                  <a:schemeClr val="tx1"/>
                </a:solidFill>
                <a:latin typeface="Broadway" panose="04040905080B02020502" pitchFamily="82" charset="0"/>
              </a:rPr>
              <a:t>键入</a:t>
            </a:r>
            <a:r>
              <a:rPr lang="zh-CN" altLang="en-US" sz="2400" dirty="0" smtClean="0">
                <a:solidFill>
                  <a:schemeClr val="tx1"/>
                </a:solidFill>
                <a:latin typeface="Broadway" panose="04040905080B02020502" pitchFamily="82" charset="0"/>
              </a:rPr>
              <a:t>这里输入文字</a:t>
            </a:r>
            <a:endParaRPr lang="zh-CN" altLang="en-US" sz="2400" dirty="0">
              <a:solidFill>
                <a:schemeClr val="tx1"/>
              </a:solidFill>
              <a:latin typeface="Broadway" panose="04040905080B02020502" pitchFamily="82" charset="0"/>
            </a:endParaRPr>
          </a:p>
        </p:txBody>
      </p:sp>
      <p:sp>
        <p:nvSpPr>
          <p:cNvPr id="3" name="矩形 2"/>
          <p:cNvSpPr/>
          <p:nvPr/>
        </p:nvSpPr>
        <p:spPr>
          <a:xfrm>
            <a:off x="4125686" y="1372734"/>
            <a:ext cx="1959429" cy="3280229"/>
          </a:xfrm>
          <a:prstGeom prst="rect">
            <a:avLst/>
          </a:prstGeom>
          <a:solidFill>
            <a:srgbClr val="DAD1CC"/>
          </a:solidFill>
          <a:ln>
            <a:solidFill>
              <a:srgbClr val="82654E"/>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400" dirty="0">
                <a:solidFill>
                  <a:schemeClr val="tx1"/>
                </a:solidFill>
                <a:latin typeface="Broadway" panose="04040905080B02020502" pitchFamily="82" charset="0"/>
              </a:rPr>
              <a:t>键入这里输入文字键入这里输入字</a:t>
            </a:r>
          </a:p>
          <a:p>
            <a:pPr algn="ctr"/>
            <a:r>
              <a:rPr lang="zh-CN" altLang="en-US" sz="2400" dirty="0">
                <a:solidFill>
                  <a:schemeClr val="tx1"/>
                </a:solidFill>
                <a:latin typeface="Broadway" panose="04040905080B02020502" pitchFamily="82" charset="0"/>
              </a:rPr>
              <a:t>键入这里输入文字</a:t>
            </a:r>
          </a:p>
        </p:txBody>
      </p:sp>
      <p:sp>
        <p:nvSpPr>
          <p:cNvPr id="4" name="矩形 3"/>
          <p:cNvSpPr/>
          <p:nvPr/>
        </p:nvSpPr>
        <p:spPr>
          <a:xfrm>
            <a:off x="6085115" y="2340428"/>
            <a:ext cx="1959429" cy="3280229"/>
          </a:xfrm>
          <a:prstGeom prst="rect">
            <a:avLst/>
          </a:prstGeom>
          <a:solidFill>
            <a:srgbClr val="DAD1CC"/>
          </a:solidFill>
          <a:ln>
            <a:solidFill>
              <a:srgbClr val="82654E"/>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400">
                <a:solidFill>
                  <a:schemeClr val="tx1"/>
                </a:solidFill>
                <a:latin typeface="Broadway" panose="04040905080B02020502" pitchFamily="82" charset="0"/>
              </a:rPr>
              <a:t>键入这里输入文字键入这里输入字</a:t>
            </a:r>
          </a:p>
          <a:p>
            <a:pPr algn="ctr"/>
            <a:r>
              <a:rPr lang="zh-CN" altLang="en-US" sz="2400">
                <a:solidFill>
                  <a:schemeClr val="tx1"/>
                </a:solidFill>
                <a:latin typeface="Broadway" panose="04040905080B02020502" pitchFamily="82" charset="0"/>
              </a:rPr>
              <a:t>键入这里输入文字</a:t>
            </a:r>
            <a:endParaRPr lang="zh-CN" altLang="en-US" sz="2400" dirty="0">
              <a:solidFill>
                <a:schemeClr val="tx1"/>
              </a:solidFill>
              <a:latin typeface="Broadway" panose="04040905080B02020502" pitchFamily="82" charset="0"/>
            </a:endParaRPr>
          </a:p>
        </p:txBody>
      </p:sp>
      <p:sp>
        <p:nvSpPr>
          <p:cNvPr id="5" name="矩形 4"/>
          <p:cNvSpPr/>
          <p:nvPr/>
        </p:nvSpPr>
        <p:spPr>
          <a:xfrm>
            <a:off x="8066315" y="1372734"/>
            <a:ext cx="1959429" cy="3280229"/>
          </a:xfrm>
          <a:prstGeom prst="rect">
            <a:avLst/>
          </a:prstGeom>
          <a:solidFill>
            <a:srgbClr val="DAD1CC"/>
          </a:solidFill>
          <a:ln>
            <a:solidFill>
              <a:srgbClr val="82654E"/>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400">
                <a:solidFill>
                  <a:schemeClr val="tx1"/>
                </a:solidFill>
                <a:latin typeface="Broadway" panose="04040905080B02020502" pitchFamily="82" charset="0"/>
              </a:rPr>
              <a:t>键入这里输入文字键入这里输入字</a:t>
            </a:r>
          </a:p>
          <a:p>
            <a:pPr algn="ctr"/>
            <a:r>
              <a:rPr lang="zh-CN" altLang="en-US" sz="2400">
                <a:solidFill>
                  <a:schemeClr val="tx1"/>
                </a:solidFill>
                <a:latin typeface="Broadway" panose="04040905080B02020502" pitchFamily="82" charset="0"/>
              </a:rPr>
              <a:t>键入这里输入文字</a:t>
            </a:r>
            <a:endParaRPr lang="zh-CN" altLang="en-US" sz="2400" dirty="0">
              <a:solidFill>
                <a:schemeClr val="tx1"/>
              </a:solidFill>
              <a:latin typeface="Broadway" panose="04040905080B02020502" pitchFamily="82" charset="0"/>
            </a:endParaRPr>
          </a:p>
        </p:txBody>
      </p:sp>
      <p:sp>
        <p:nvSpPr>
          <p:cNvPr id="7" name="文本框 6"/>
          <p:cNvSpPr txBox="1"/>
          <p:nvPr/>
        </p:nvSpPr>
        <p:spPr>
          <a:xfrm>
            <a:off x="2478315" y="1318642"/>
            <a:ext cx="1335314" cy="1015663"/>
          </a:xfrm>
          <a:prstGeom prst="rect">
            <a:avLst/>
          </a:prstGeom>
          <a:noFill/>
        </p:spPr>
        <p:txBody>
          <a:bodyPr wrap="square" rtlCol="0">
            <a:spAutoFit/>
          </a:bodyPr>
          <a:lstStyle/>
          <a:p>
            <a:pPr algn="ctr"/>
            <a:r>
              <a:rPr lang="en-US" altLang="zh-CN" sz="6000" u="sng" dirty="0" smtClean="0">
                <a:solidFill>
                  <a:srgbClr val="82654E"/>
                </a:solidFill>
                <a:latin typeface="Broadway" panose="04040905080B02020502" pitchFamily="82" charset="0"/>
              </a:rPr>
              <a:t>01</a:t>
            </a:r>
            <a:endParaRPr lang="zh-CN" altLang="en-US" sz="6000" u="sng" dirty="0">
              <a:solidFill>
                <a:srgbClr val="82654E"/>
              </a:solidFill>
              <a:latin typeface="Broadway" panose="04040905080B02020502" pitchFamily="82" charset="0"/>
            </a:endParaRPr>
          </a:p>
        </p:txBody>
      </p:sp>
      <p:sp>
        <p:nvSpPr>
          <p:cNvPr id="8" name="文本框 7"/>
          <p:cNvSpPr txBox="1"/>
          <p:nvPr/>
        </p:nvSpPr>
        <p:spPr>
          <a:xfrm>
            <a:off x="6397172" y="1324875"/>
            <a:ext cx="1335314" cy="1015663"/>
          </a:xfrm>
          <a:prstGeom prst="rect">
            <a:avLst/>
          </a:prstGeom>
          <a:noFill/>
        </p:spPr>
        <p:txBody>
          <a:bodyPr wrap="square" rtlCol="0">
            <a:spAutoFit/>
          </a:bodyPr>
          <a:lstStyle/>
          <a:p>
            <a:pPr algn="ctr"/>
            <a:r>
              <a:rPr lang="en-US" altLang="zh-CN" sz="6000" u="sng" dirty="0" smtClean="0">
                <a:solidFill>
                  <a:srgbClr val="82654E"/>
                </a:solidFill>
                <a:latin typeface="Broadway" panose="04040905080B02020502" pitchFamily="82" charset="0"/>
              </a:rPr>
              <a:t>03</a:t>
            </a:r>
            <a:endParaRPr lang="zh-CN" altLang="en-US" sz="6000" u="sng" dirty="0">
              <a:solidFill>
                <a:srgbClr val="82654E"/>
              </a:solidFill>
              <a:latin typeface="Broadway" panose="04040905080B02020502" pitchFamily="82" charset="0"/>
            </a:endParaRPr>
          </a:p>
        </p:txBody>
      </p:sp>
      <p:sp>
        <p:nvSpPr>
          <p:cNvPr id="9" name="文本框 8"/>
          <p:cNvSpPr txBox="1"/>
          <p:nvPr/>
        </p:nvSpPr>
        <p:spPr>
          <a:xfrm>
            <a:off x="8378372" y="4664982"/>
            <a:ext cx="1335314" cy="1015663"/>
          </a:xfrm>
          <a:prstGeom prst="rect">
            <a:avLst/>
          </a:prstGeom>
          <a:noFill/>
        </p:spPr>
        <p:txBody>
          <a:bodyPr wrap="square" rtlCol="0">
            <a:spAutoFit/>
          </a:bodyPr>
          <a:lstStyle/>
          <a:p>
            <a:pPr algn="ctr"/>
            <a:r>
              <a:rPr lang="en-US" altLang="zh-CN" sz="6000" u="sng" dirty="0" smtClean="0">
                <a:solidFill>
                  <a:srgbClr val="82654E"/>
                </a:solidFill>
                <a:latin typeface="Broadway" panose="04040905080B02020502" pitchFamily="82" charset="0"/>
              </a:rPr>
              <a:t>04</a:t>
            </a:r>
            <a:endParaRPr lang="zh-CN" altLang="en-US" sz="6000" u="sng" dirty="0">
              <a:solidFill>
                <a:srgbClr val="82654E"/>
              </a:solidFill>
              <a:latin typeface="Broadway" panose="04040905080B02020502" pitchFamily="82" charset="0"/>
            </a:endParaRPr>
          </a:p>
        </p:txBody>
      </p:sp>
      <p:sp>
        <p:nvSpPr>
          <p:cNvPr id="10" name="文本框 9"/>
          <p:cNvSpPr txBox="1"/>
          <p:nvPr/>
        </p:nvSpPr>
        <p:spPr>
          <a:xfrm>
            <a:off x="4437743" y="4664982"/>
            <a:ext cx="1335314" cy="1015663"/>
          </a:xfrm>
          <a:prstGeom prst="rect">
            <a:avLst/>
          </a:prstGeom>
          <a:noFill/>
        </p:spPr>
        <p:txBody>
          <a:bodyPr wrap="square" rtlCol="0">
            <a:spAutoFit/>
          </a:bodyPr>
          <a:lstStyle/>
          <a:p>
            <a:pPr algn="ctr"/>
            <a:r>
              <a:rPr lang="en-US" altLang="zh-CN" sz="6000" u="sng" dirty="0" smtClean="0">
                <a:solidFill>
                  <a:srgbClr val="82654E"/>
                </a:solidFill>
                <a:latin typeface="Broadway" panose="04040905080B02020502" pitchFamily="82" charset="0"/>
              </a:rPr>
              <a:t>02</a:t>
            </a:r>
          </a:p>
        </p:txBody>
      </p:sp>
      <p:cxnSp>
        <p:nvCxnSpPr>
          <p:cNvPr id="12" name="直接连接符 11"/>
          <p:cNvCxnSpPr/>
          <p:nvPr/>
        </p:nvCxnSpPr>
        <p:spPr>
          <a:xfrm>
            <a:off x="203200" y="3429000"/>
            <a:ext cx="1683657" cy="0"/>
          </a:xfrm>
          <a:prstGeom prst="line">
            <a:avLst/>
          </a:prstGeom>
          <a:ln w="38100">
            <a:gradFill flip="none" rotWithShape="1">
              <a:gsLst>
                <a:gs pos="0">
                  <a:schemeClr val="accent1">
                    <a:lumMod val="5000"/>
                    <a:lumOff val="95000"/>
                    <a:alpha val="0"/>
                  </a:schemeClr>
                </a:gs>
                <a:gs pos="100000">
                  <a:srgbClr val="82654E"/>
                </a:gs>
              </a:gsLst>
              <a:lin ang="0" scaled="1"/>
              <a:tileRect/>
            </a:gradFill>
            <a:tailEnd type="ova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a:off x="10384974" y="3429000"/>
            <a:ext cx="1683657" cy="0"/>
          </a:xfrm>
          <a:prstGeom prst="line">
            <a:avLst/>
          </a:prstGeom>
          <a:ln w="38100">
            <a:gradFill flip="none" rotWithShape="1">
              <a:gsLst>
                <a:gs pos="0">
                  <a:schemeClr val="accent1">
                    <a:lumMod val="5000"/>
                    <a:lumOff val="95000"/>
                    <a:alpha val="0"/>
                  </a:schemeClr>
                </a:gs>
                <a:gs pos="100000">
                  <a:srgbClr val="82654E"/>
                </a:gs>
              </a:gsLst>
              <a:lin ang="0" scaled="1"/>
              <a:tileRect/>
            </a:gradFill>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846331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903212" y="3657600"/>
            <a:ext cx="6385573" cy="509017"/>
          </a:xfrm>
          <a:prstGeom prst="rect">
            <a:avLst/>
          </a:prstGeom>
        </p:spPr>
      </p:pic>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03212" y="1653539"/>
            <a:ext cx="6385573" cy="883922"/>
          </a:xfrm>
          <a:prstGeom prst="rect">
            <a:avLst/>
          </a:prstGeom>
        </p:spPr>
      </p:pic>
      <p:sp>
        <p:nvSpPr>
          <p:cNvPr id="4" name="文本框 3"/>
          <p:cNvSpPr txBox="1"/>
          <p:nvPr/>
        </p:nvSpPr>
        <p:spPr>
          <a:xfrm>
            <a:off x="3086103" y="2705487"/>
            <a:ext cx="6019794" cy="923330"/>
          </a:xfrm>
          <a:prstGeom prst="rect">
            <a:avLst/>
          </a:prstGeom>
          <a:noFill/>
        </p:spPr>
        <p:txBody>
          <a:bodyPr wrap="square" rtlCol="0">
            <a:spAutoFit/>
          </a:bodyPr>
          <a:lstStyle/>
          <a:p>
            <a:pPr algn="ctr"/>
            <a:r>
              <a:rPr lang="zh-CN" altLang="en-US" sz="5400" dirty="0" smtClean="0">
                <a:solidFill>
                  <a:srgbClr val="82654E"/>
                </a:solidFill>
                <a:latin typeface="方正正黑简体" panose="02000000000000000000" pitchFamily="2" charset="-122"/>
                <a:ea typeface="方正正黑简体" panose="02000000000000000000" pitchFamily="2" charset="-122"/>
              </a:rPr>
              <a:t>感谢浏览</a:t>
            </a:r>
            <a:endParaRPr lang="zh-CN" altLang="en-US" sz="5400" dirty="0">
              <a:solidFill>
                <a:srgbClr val="82654E"/>
              </a:solidFill>
              <a:latin typeface="方正正黑简体" panose="02000000000000000000" pitchFamily="2" charset="-122"/>
              <a:ea typeface="方正正黑简体" panose="02000000000000000000" pitchFamily="2" charset="-122"/>
            </a:endParaRPr>
          </a:p>
        </p:txBody>
      </p:sp>
    </p:spTree>
    <p:extLst>
      <p:ext uri="{BB962C8B-B14F-4D97-AF65-F5344CB8AC3E}">
        <p14:creationId xmlns:p14="http://schemas.microsoft.com/office/powerpoint/2010/main" val="10794865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cstate="screen">
            <a:duotone>
              <a:schemeClr val="bg2">
                <a:shade val="45000"/>
                <a:satMod val="135000"/>
              </a:schemeClr>
              <a:prstClr val="white"/>
            </a:duotone>
            <a:extLst>
              <a:ext uri="{BEBA8EAE-BF5A-486C-A8C5-ECC9F3942E4B}">
                <a14:imgProps xmlns:a14="http://schemas.microsoft.com/office/drawing/2010/main">
                  <a14:imgLayer r:embed="rId3">
                    <a14:imgEffect>
                      <a14:brightnessContrast bright="-40000"/>
                    </a14:imgEffect>
                  </a14:imgLayer>
                </a14:imgProps>
              </a:ext>
              <a:ext uri="{28A0092B-C50C-407E-A947-70E740481C1C}">
                <a14:useLocalDpi xmlns:a14="http://schemas.microsoft.com/office/drawing/2010/main"/>
              </a:ext>
            </a:extLst>
          </a:blip>
          <a:stretch>
            <a:fillRect/>
          </a:stretch>
        </p:blipFill>
        <p:spPr>
          <a:xfrm>
            <a:off x="4095750" y="84142"/>
            <a:ext cx="4000500" cy="1900548"/>
          </a:xfrm>
          <a:prstGeom prst="rect">
            <a:avLst/>
          </a:prstGeom>
        </p:spPr>
      </p:pic>
      <p:sp>
        <p:nvSpPr>
          <p:cNvPr id="9" name="文本框 8"/>
          <p:cNvSpPr txBox="1"/>
          <p:nvPr/>
        </p:nvSpPr>
        <p:spPr>
          <a:xfrm>
            <a:off x="5238750" y="762179"/>
            <a:ext cx="1714500" cy="707886"/>
          </a:xfrm>
          <a:prstGeom prst="rect">
            <a:avLst/>
          </a:prstGeom>
          <a:noFill/>
        </p:spPr>
        <p:txBody>
          <a:bodyPr wrap="square" rtlCol="0">
            <a:spAutoFit/>
          </a:bodyPr>
          <a:lstStyle/>
          <a:p>
            <a:pPr algn="dist"/>
            <a:r>
              <a:rPr lang="zh-CN" altLang="en-US" sz="4000" dirty="0">
                <a:solidFill>
                  <a:schemeClr val="bg1">
                    <a:lumMod val="50000"/>
                  </a:schemeClr>
                </a:solidFill>
                <a:latin typeface="方正正黑简体" panose="02000000000000000000" pitchFamily="2" charset="-122"/>
                <a:ea typeface="方正正黑简体" panose="02000000000000000000" pitchFamily="2" charset="-122"/>
              </a:rPr>
              <a:t>目录</a:t>
            </a:r>
          </a:p>
        </p:txBody>
      </p:sp>
      <p:cxnSp>
        <p:nvCxnSpPr>
          <p:cNvPr id="12" name="直接连接符 11"/>
          <p:cNvCxnSpPr/>
          <p:nvPr/>
        </p:nvCxnSpPr>
        <p:spPr>
          <a:xfrm>
            <a:off x="3533775" y="2320925"/>
            <a:ext cx="5124450" cy="0"/>
          </a:xfrm>
          <a:prstGeom prst="line">
            <a:avLst/>
          </a:prstGeom>
          <a:ln w="25400">
            <a:gradFill>
              <a:gsLst>
                <a:gs pos="100000">
                  <a:srgbClr val="F8F5F7">
                    <a:alpha val="60000"/>
                  </a:srgbClr>
                </a:gs>
                <a:gs pos="0">
                  <a:srgbClr val="F8F5F7">
                    <a:alpha val="54000"/>
                  </a:srgbClr>
                </a:gs>
                <a:gs pos="12000">
                  <a:srgbClr val="F8F5F7"/>
                </a:gs>
                <a:gs pos="42000">
                  <a:schemeClr val="bg1">
                    <a:lumMod val="65000"/>
                  </a:schemeClr>
                </a:gs>
                <a:gs pos="89000">
                  <a:srgbClr val="F8F5F7"/>
                </a:gs>
              </a:gsLst>
              <a:lin ang="0" scaled="0"/>
            </a:gra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3533775" y="3286126"/>
            <a:ext cx="5124450" cy="0"/>
          </a:xfrm>
          <a:prstGeom prst="line">
            <a:avLst/>
          </a:prstGeom>
          <a:ln w="25400">
            <a:gradFill>
              <a:gsLst>
                <a:gs pos="100000">
                  <a:srgbClr val="F8F5F7">
                    <a:alpha val="60000"/>
                  </a:srgbClr>
                </a:gs>
                <a:gs pos="0">
                  <a:srgbClr val="F8F5F7">
                    <a:alpha val="54000"/>
                  </a:srgbClr>
                </a:gs>
                <a:gs pos="12000">
                  <a:srgbClr val="F8F5F7"/>
                </a:gs>
                <a:gs pos="42000">
                  <a:schemeClr val="bg1">
                    <a:lumMod val="65000"/>
                  </a:schemeClr>
                </a:gs>
                <a:gs pos="89000">
                  <a:srgbClr val="F8F5F7"/>
                </a:gs>
              </a:gsLst>
              <a:lin ang="0" scaled="0"/>
            </a:gra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533775" y="4251326"/>
            <a:ext cx="5124450" cy="0"/>
          </a:xfrm>
          <a:prstGeom prst="line">
            <a:avLst/>
          </a:prstGeom>
          <a:ln w="25400">
            <a:gradFill>
              <a:gsLst>
                <a:gs pos="100000">
                  <a:srgbClr val="F8F5F7">
                    <a:alpha val="60000"/>
                  </a:srgbClr>
                </a:gs>
                <a:gs pos="0">
                  <a:srgbClr val="F8F5F7">
                    <a:alpha val="54000"/>
                  </a:srgbClr>
                </a:gs>
                <a:gs pos="12000">
                  <a:srgbClr val="F8F5F7"/>
                </a:gs>
                <a:gs pos="42000">
                  <a:schemeClr val="bg1">
                    <a:lumMod val="65000"/>
                  </a:schemeClr>
                </a:gs>
                <a:gs pos="89000">
                  <a:srgbClr val="F8F5F7"/>
                </a:gs>
              </a:gsLst>
              <a:lin ang="0" scaled="0"/>
            </a:gra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3533775" y="5216526"/>
            <a:ext cx="5124450" cy="0"/>
          </a:xfrm>
          <a:prstGeom prst="line">
            <a:avLst/>
          </a:prstGeom>
          <a:ln w="25400">
            <a:gradFill>
              <a:gsLst>
                <a:gs pos="100000">
                  <a:srgbClr val="F8F5F7">
                    <a:alpha val="60000"/>
                  </a:srgbClr>
                </a:gs>
                <a:gs pos="0">
                  <a:srgbClr val="F8F5F7">
                    <a:alpha val="54000"/>
                  </a:srgbClr>
                </a:gs>
                <a:gs pos="12000">
                  <a:srgbClr val="F8F5F7"/>
                </a:gs>
                <a:gs pos="42000">
                  <a:schemeClr val="bg1">
                    <a:lumMod val="65000"/>
                  </a:schemeClr>
                </a:gs>
                <a:gs pos="89000">
                  <a:srgbClr val="F8F5F7"/>
                </a:gs>
              </a:gsLst>
              <a:lin ang="0" scaled="0"/>
            </a:gra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3533775" y="6181725"/>
            <a:ext cx="5124450" cy="0"/>
          </a:xfrm>
          <a:prstGeom prst="line">
            <a:avLst/>
          </a:prstGeom>
          <a:ln w="25400">
            <a:gradFill>
              <a:gsLst>
                <a:gs pos="100000">
                  <a:srgbClr val="F8F5F7">
                    <a:alpha val="60000"/>
                  </a:srgbClr>
                </a:gs>
                <a:gs pos="0">
                  <a:srgbClr val="F8F5F7">
                    <a:alpha val="54000"/>
                  </a:srgbClr>
                </a:gs>
                <a:gs pos="12000">
                  <a:srgbClr val="F8F5F7"/>
                </a:gs>
                <a:gs pos="42000">
                  <a:schemeClr val="bg1">
                    <a:lumMod val="65000"/>
                  </a:schemeClr>
                </a:gs>
                <a:gs pos="89000">
                  <a:srgbClr val="F8F5F7"/>
                </a:gs>
              </a:gsLst>
              <a:lin ang="0" scaled="0"/>
            </a:gradFill>
          </a:ln>
        </p:spPr>
        <p:style>
          <a:lnRef idx="1">
            <a:schemeClr val="accent1"/>
          </a:lnRef>
          <a:fillRef idx="0">
            <a:schemeClr val="accent1"/>
          </a:fillRef>
          <a:effectRef idx="0">
            <a:schemeClr val="accent1"/>
          </a:effectRef>
          <a:fontRef idx="minor">
            <a:schemeClr val="tx1"/>
          </a:fontRef>
        </p:style>
      </p:cxnSp>
      <p:sp>
        <p:nvSpPr>
          <p:cNvPr id="20" name="文本框 19"/>
          <p:cNvSpPr txBox="1"/>
          <p:nvPr/>
        </p:nvSpPr>
        <p:spPr>
          <a:xfrm>
            <a:off x="3317063" y="2388027"/>
            <a:ext cx="598525" cy="830997"/>
          </a:xfrm>
          <a:prstGeom prst="rect">
            <a:avLst/>
          </a:prstGeom>
          <a:noFill/>
        </p:spPr>
        <p:txBody>
          <a:bodyPr wrap="square" rtlCol="0">
            <a:spAutoFit/>
          </a:bodyPr>
          <a:lstStyle/>
          <a:p>
            <a:r>
              <a:rPr lang="en-US" altLang="zh-CN" sz="4800" dirty="0" smtClean="0">
                <a:solidFill>
                  <a:schemeClr val="bg1">
                    <a:lumMod val="50000"/>
                  </a:schemeClr>
                </a:solidFill>
                <a:latin typeface="Broadway" panose="04040905080B02020502" pitchFamily="82" charset="0"/>
              </a:rPr>
              <a:t>1</a:t>
            </a:r>
            <a:endParaRPr lang="zh-CN" altLang="en-US" sz="4800" dirty="0">
              <a:solidFill>
                <a:schemeClr val="bg1">
                  <a:lumMod val="50000"/>
                </a:schemeClr>
              </a:solidFill>
              <a:latin typeface="Broadway" panose="04040905080B02020502" pitchFamily="82" charset="0"/>
            </a:endParaRPr>
          </a:p>
        </p:txBody>
      </p:sp>
      <p:sp>
        <p:nvSpPr>
          <p:cNvPr id="21" name="文本框 20"/>
          <p:cNvSpPr txBox="1"/>
          <p:nvPr/>
        </p:nvSpPr>
        <p:spPr>
          <a:xfrm>
            <a:off x="3317063" y="3353227"/>
            <a:ext cx="598525" cy="830997"/>
          </a:xfrm>
          <a:prstGeom prst="rect">
            <a:avLst/>
          </a:prstGeom>
          <a:noFill/>
        </p:spPr>
        <p:txBody>
          <a:bodyPr wrap="square" rtlCol="0">
            <a:spAutoFit/>
          </a:bodyPr>
          <a:lstStyle/>
          <a:p>
            <a:r>
              <a:rPr lang="en-US" altLang="zh-CN" sz="4800" dirty="0" smtClean="0">
                <a:solidFill>
                  <a:schemeClr val="bg1">
                    <a:lumMod val="50000"/>
                  </a:schemeClr>
                </a:solidFill>
                <a:latin typeface="Broadway" panose="04040905080B02020502" pitchFamily="82" charset="0"/>
              </a:rPr>
              <a:t>2</a:t>
            </a:r>
            <a:endParaRPr lang="zh-CN" altLang="en-US" sz="4800" dirty="0">
              <a:solidFill>
                <a:schemeClr val="bg1">
                  <a:lumMod val="50000"/>
                </a:schemeClr>
              </a:solidFill>
              <a:latin typeface="Broadway" panose="04040905080B02020502" pitchFamily="82" charset="0"/>
            </a:endParaRPr>
          </a:p>
        </p:txBody>
      </p:sp>
      <p:sp>
        <p:nvSpPr>
          <p:cNvPr id="22" name="文本框 21"/>
          <p:cNvSpPr txBox="1"/>
          <p:nvPr/>
        </p:nvSpPr>
        <p:spPr>
          <a:xfrm>
            <a:off x="3317063" y="4318427"/>
            <a:ext cx="598525" cy="830997"/>
          </a:xfrm>
          <a:prstGeom prst="rect">
            <a:avLst/>
          </a:prstGeom>
          <a:noFill/>
        </p:spPr>
        <p:txBody>
          <a:bodyPr wrap="square" rtlCol="0">
            <a:spAutoFit/>
          </a:bodyPr>
          <a:lstStyle/>
          <a:p>
            <a:r>
              <a:rPr lang="en-US" altLang="zh-CN" sz="4800" dirty="0" smtClean="0">
                <a:solidFill>
                  <a:schemeClr val="bg1">
                    <a:lumMod val="50000"/>
                  </a:schemeClr>
                </a:solidFill>
                <a:latin typeface="Broadway" panose="04040905080B02020502" pitchFamily="82" charset="0"/>
              </a:rPr>
              <a:t>3</a:t>
            </a:r>
            <a:endParaRPr lang="zh-CN" altLang="en-US" sz="4800" dirty="0">
              <a:solidFill>
                <a:schemeClr val="bg1">
                  <a:lumMod val="50000"/>
                </a:schemeClr>
              </a:solidFill>
              <a:latin typeface="Broadway" panose="04040905080B02020502" pitchFamily="82" charset="0"/>
            </a:endParaRPr>
          </a:p>
        </p:txBody>
      </p:sp>
      <p:sp>
        <p:nvSpPr>
          <p:cNvPr id="23" name="文本框 22"/>
          <p:cNvSpPr txBox="1"/>
          <p:nvPr/>
        </p:nvSpPr>
        <p:spPr>
          <a:xfrm>
            <a:off x="3317063" y="5283627"/>
            <a:ext cx="598525" cy="830997"/>
          </a:xfrm>
          <a:prstGeom prst="rect">
            <a:avLst/>
          </a:prstGeom>
          <a:noFill/>
        </p:spPr>
        <p:txBody>
          <a:bodyPr wrap="square" rtlCol="0">
            <a:spAutoFit/>
          </a:bodyPr>
          <a:lstStyle/>
          <a:p>
            <a:r>
              <a:rPr lang="en-US" altLang="zh-CN" sz="4800" dirty="0" smtClean="0">
                <a:solidFill>
                  <a:schemeClr val="bg1">
                    <a:lumMod val="50000"/>
                  </a:schemeClr>
                </a:solidFill>
                <a:latin typeface="Broadway" panose="04040905080B02020502" pitchFamily="82" charset="0"/>
              </a:rPr>
              <a:t>4</a:t>
            </a:r>
            <a:endParaRPr lang="zh-CN" altLang="en-US" sz="4800" dirty="0">
              <a:solidFill>
                <a:schemeClr val="bg1">
                  <a:lumMod val="50000"/>
                </a:schemeClr>
              </a:solidFill>
              <a:latin typeface="Broadway" panose="04040905080B02020502" pitchFamily="82" charset="0"/>
            </a:endParaRPr>
          </a:p>
        </p:txBody>
      </p:sp>
      <p:sp>
        <p:nvSpPr>
          <p:cNvPr id="24" name="文本框 23"/>
          <p:cNvSpPr txBox="1"/>
          <p:nvPr/>
        </p:nvSpPr>
        <p:spPr>
          <a:xfrm>
            <a:off x="4197350" y="2480360"/>
            <a:ext cx="3898900" cy="646331"/>
          </a:xfrm>
          <a:prstGeom prst="rect">
            <a:avLst/>
          </a:prstGeom>
          <a:noFill/>
        </p:spPr>
        <p:txBody>
          <a:bodyPr wrap="square" rtlCol="0">
            <a:spAutoFit/>
          </a:bodyPr>
          <a:lstStyle/>
          <a:p>
            <a:r>
              <a:rPr lang="zh-CN" altLang="en-US" sz="3600" dirty="0"/>
              <a:t>键入</a:t>
            </a:r>
            <a:r>
              <a:rPr lang="zh-CN" altLang="en-US" sz="3600" dirty="0" smtClean="0"/>
              <a:t>这里输入文字</a:t>
            </a:r>
            <a:endParaRPr lang="zh-CN" altLang="en-US" sz="3600" dirty="0"/>
          </a:p>
        </p:txBody>
      </p:sp>
      <p:sp>
        <p:nvSpPr>
          <p:cNvPr id="25" name="文本框 24"/>
          <p:cNvSpPr txBox="1"/>
          <p:nvPr/>
        </p:nvSpPr>
        <p:spPr>
          <a:xfrm>
            <a:off x="4197350" y="3445560"/>
            <a:ext cx="3898900" cy="646331"/>
          </a:xfrm>
          <a:prstGeom prst="rect">
            <a:avLst/>
          </a:prstGeom>
          <a:noFill/>
        </p:spPr>
        <p:txBody>
          <a:bodyPr wrap="square" rtlCol="0">
            <a:spAutoFit/>
          </a:bodyPr>
          <a:lstStyle/>
          <a:p>
            <a:r>
              <a:rPr lang="zh-CN" altLang="en-US" sz="3600" dirty="0"/>
              <a:t>键入</a:t>
            </a:r>
            <a:r>
              <a:rPr lang="zh-CN" altLang="en-US" sz="3600" dirty="0" smtClean="0"/>
              <a:t>这里输入文字</a:t>
            </a:r>
            <a:endParaRPr lang="zh-CN" altLang="en-US" sz="3600" dirty="0"/>
          </a:p>
        </p:txBody>
      </p:sp>
      <p:sp>
        <p:nvSpPr>
          <p:cNvPr id="26" name="文本框 25"/>
          <p:cNvSpPr txBox="1"/>
          <p:nvPr/>
        </p:nvSpPr>
        <p:spPr>
          <a:xfrm>
            <a:off x="4197350" y="4410761"/>
            <a:ext cx="3898900" cy="646331"/>
          </a:xfrm>
          <a:prstGeom prst="rect">
            <a:avLst/>
          </a:prstGeom>
          <a:noFill/>
        </p:spPr>
        <p:txBody>
          <a:bodyPr wrap="square" rtlCol="0">
            <a:spAutoFit/>
          </a:bodyPr>
          <a:lstStyle/>
          <a:p>
            <a:r>
              <a:rPr lang="zh-CN" altLang="en-US" sz="3600" dirty="0"/>
              <a:t>键入</a:t>
            </a:r>
            <a:r>
              <a:rPr lang="zh-CN" altLang="en-US" sz="3600" dirty="0" smtClean="0"/>
              <a:t>这里输入文字</a:t>
            </a:r>
            <a:endParaRPr lang="zh-CN" altLang="en-US" sz="3600" dirty="0"/>
          </a:p>
        </p:txBody>
      </p:sp>
      <p:sp>
        <p:nvSpPr>
          <p:cNvPr id="27" name="文本框 26"/>
          <p:cNvSpPr txBox="1"/>
          <p:nvPr/>
        </p:nvSpPr>
        <p:spPr>
          <a:xfrm>
            <a:off x="4197350" y="5375960"/>
            <a:ext cx="3898900" cy="646331"/>
          </a:xfrm>
          <a:prstGeom prst="rect">
            <a:avLst/>
          </a:prstGeom>
          <a:noFill/>
        </p:spPr>
        <p:txBody>
          <a:bodyPr wrap="square" rtlCol="0">
            <a:spAutoFit/>
          </a:bodyPr>
          <a:lstStyle/>
          <a:p>
            <a:r>
              <a:rPr lang="zh-CN" altLang="en-US" sz="3600" dirty="0"/>
              <a:t>键入</a:t>
            </a:r>
            <a:r>
              <a:rPr lang="zh-CN" altLang="en-US" sz="3600" dirty="0" smtClean="0"/>
              <a:t>这里输入文字</a:t>
            </a:r>
            <a:endParaRPr lang="zh-CN" altLang="en-US" sz="3600" dirty="0"/>
          </a:p>
        </p:txBody>
      </p:sp>
      <p:pic>
        <p:nvPicPr>
          <p:cNvPr id="28" name="图片 27"/>
          <p:cNvPicPr>
            <a:picLocks noChangeAspect="1"/>
          </p:cNvPicPr>
          <p:nvPr/>
        </p:nvPicPr>
        <p:blipFill>
          <a:blip r:embed="rId4" cstate="screen">
            <a:duotone>
              <a:prstClr val="black"/>
              <a:srgbClr val="D9C3A5">
                <a:tint val="50000"/>
                <a:satMod val="180000"/>
              </a:srgbClr>
            </a:duotone>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a:ext>
            </a:extLst>
          </a:blip>
          <a:stretch>
            <a:fillRect/>
          </a:stretch>
        </p:blipFill>
        <p:spPr>
          <a:xfrm>
            <a:off x="9733813" y="5216526"/>
            <a:ext cx="2635987" cy="1558318"/>
          </a:xfrm>
          <a:prstGeom prst="rect">
            <a:avLst/>
          </a:prstGeom>
        </p:spPr>
      </p:pic>
    </p:spTree>
    <p:extLst>
      <p:ext uri="{BB962C8B-B14F-4D97-AF65-F5344CB8AC3E}">
        <p14:creationId xmlns:p14="http://schemas.microsoft.com/office/powerpoint/2010/main" val="219886217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955413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3"/>
          </p:nvPr>
        </p:nvSpPr>
        <p:spPr/>
        <p:txBody>
          <a:bodyPr/>
          <a:lstStyle/>
          <a:p>
            <a:r>
              <a:rPr lang="zh-CN" altLang="en-US" dirty="0" smtClean="0"/>
              <a:t>键入这里更改文字</a:t>
            </a:r>
            <a:endParaRPr lang="zh-CN" altLang="en-US" dirty="0"/>
          </a:p>
        </p:txBody>
      </p:sp>
      <p:sp>
        <p:nvSpPr>
          <p:cNvPr id="5" name="文本框 4"/>
          <p:cNvSpPr txBox="1"/>
          <p:nvPr/>
        </p:nvSpPr>
        <p:spPr>
          <a:xfrm>
            <a:off x="2336800" y="4717143"/>
            <a:ext cx="7518400" cy="954107"/>
          </a:xfrm>
          <a:prstGeom prst="rect">
            <a:avLst/>
          </a:prstGeom>
          <a:noFill/>
        </p:spPr>
        <p:txBody>
          <a:bodyPr wrap="square" rtlCol="0">
            <a:spAutoFit/>
          </a:bodyPr>
          <a:lstStyle/>
          <a:p>
            <a:r>
              <a:rPr lang="zh-CN" altLang="en-US" sz="2800" dirty="0" smtClean="0">
                <a:solidFill>
                  <a:srgbClr val="82654E"/>
                </a:solidFill>
              </a:rPr>
              <a:t>键入这里更改文字键入这里更改文字键入这里更改文字键入这里更改文字键入这里更改文字</a:t>
            </a:r>
          </a:p>
        </p:txBody>
      </p:sp>
    </p:spTree>
    <p:extLst>
      <p:ext uri="{BB962C8B-B14F-4D97-AF65-F5344CB8AC3E}">
        <p14:creationId xmlns:p14="http://schemas.microsoft.com/office/powerpoint/2010/main" val="13608277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736417" y="1229632"/>
            <a:ext cx="3082326" cy="4398736"/>
          </a:xfrm>
          <a:prstGeom prst="rect">
            <a:avLst/>
          </a:prstGeom>
          <a:ln w="38100" cap="rnd">
            <a:solidFill>
              <a:srgbClr val="AAA9A9"/>
            </a:solidFill>
            <a:miter lim="800000"/>
          </a:ln>
          <a:effectLst>
            <a:outerShdw blurRad="292100" dist="139700" dir="2700000" algn="tl" rotWithShape="0">
              <a:srgbClr val="333333">
                <a:alpha val="65000"/>
              </a:srgbClr>
            </a:outerShdw>
          </a:effectLst>
        </p:spPr>
      </p:pic>
      <p:cxnSp>
        <p:nvCxnSpPr>
          <p:cNvPr id="5" name="直接连接符 4"/>
          <p:cNvCxnSpPr/>
          <p:nvPr/>
        </p:nvCxnSpPr>
        <p:spPr>
          <a:xfrm>
            <a:off x="5544004" y="2335439"/>
            <a:ext cx="5124450" cy="0"/>
          </a:xfrm>
          <a:prstGeom prst="line">
            <a:avLst/>
          </a:prstGeom>
          <a:ln w="25400">
            <a:gradFill>
              <a:gsLst>
                <a:gs pos="100000">
                  <a:srgbClr val="F8F5F7">
                    <a:alpha val="60000"/>
                  </a:srgbClr>
                </a:gs>
                <a:gs pos="0">
                  <a:srgbClr val="F8F5F7">
                    <a:alpha val="54000"/>
                  </a:srgbClr>
                </a:gs>
                <a:gs pos="12000">
                  <a:srgbClr val="F8F5F7"/>
                </a:gs>
                <a:gs pos="42000">
                  <a:schemeClr val="bg1">
                    <a:lumMod val="65000"/>
                  </a:schemeClr>
                </a:gs>
                <a:gs pos="89000">
                  <a:srgbClr val="F8F5F7"/>
                </a:gs>
              </a:gsLst>
              <a:lin ang="0" scaled="0"/>
            </a:gradFil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6156779" y="1464360"/>
            <a:ext cx="3898900" cy="646331"/>
          </a:xfrm>
          <a:prstGeom prst="rect">
            <a:avLst/>
          </a:prstGeom>
          <a:noFill/>
        </p:spPr>
        <p:txBody>
          <a:bodyPr wrap="square" rtlCol="0">
            <a:spAutoFit/>
          </a:bodyPr>
          <a:lstStyle/>
          <a:p>
            <a:r>
              <a:rPr lang="zh-CN" altLang="en-US" sz="3600" dirty="0"/>
              <a:t>键入</a:t>
            </a:r>
            <a:r>
              <a:rPr lang="zh-CN" altLang="en-US" sz="3600" dirty="0" smtClean="0"/>
              <a:t>这里输入文字</a:t>
            </a:r>
            <a:endParaRPr lang="zh-CN" altLang="en-US" sz="3600" dirty="0"/>
          </a:p>
        </p:txBody>
      </p:sp>
      <p:sp>
        <p:nvSpPr>
          <p:cNvPr id="7" name="文本框 6"/>
          <p:cNvSpPr txBox="1"/>
          <p:nvPr/>
        </p:nvSpPr>
        <p:spPr>
          <a:xfrm>
            <a:off x="6029779" y="2519825"/>
            <a:ext cx="4152900" cy="3108543"/>
          </a:xfrm>
          <a:prstGeom prst="rect">
            <a:avLst/>
          </a:prstGeom>
          <a:noFill/>
        </p:spPr>
        <p:txBody>
          <a:bodyPr wrap="square" rtlCol="0">
            <a:spAutoFit/>
          </a:bodyPr>
          <a:lstStyle/>
          <a:p>
            <a:r>
              <a:rPr lang="zh-CN" altLang="en-US" sz="2800" dirty="0"/>
              <a:t>键入</a:t>
            </a:r>
            <a:r>
              <a:rPr lang="zh-CN" altLang="en-US" sz="2800" dirty="0" smtClean="0"/>
              <a:t>这里输入文字键入这里输入文字键入这里输入文字键入这里输入文字键入这里输入文字键入这里输入文字键入这里输入文字键入这里输入文字键入这里输入文字</a:t>
            </a:r>
          </a:p>
        </p:txBody>
      </p:sp>
    </p:spTree>
    <p:extLst>
      <p:ext uri="{BB962C8B-B14F-4D97-AF65-F5344CB8AC3E}">
        <p14:creationId xmlns:p14="http://schemas.microsoft.com/office/powerpoint/2010/main" val="33623403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直接连接符 17"/>
          <p:cNvCxnSpPr>
            <a:endCxn id="26" idx="1"/>
          </p:cNvCxnSpPr>
          <p:nvPr/>
        </p:nvCxnSpPr>
        <p:spPr>
          <a:xfrm>
            <a:off x="1915886" y="3429000"/>
            <a:ext cx="2846615"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a:endCxn id="26" idx="0"/>
          </p:cNvCxnSpPr>
          <p:nvPr/>
        </p:nvCxnSpPr>
        <p:spPr>
          <a:xfrm>
            <a:off x="6096000" y="1083129"/>
            <a:ext cx="0" cy="1782812"/>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2" name="圆角矩形 21"/>
          <p:cNvSpPr/>
          <p:nvPr/>
        </p:nvSpPr>
        <p:spPr>
          <a:xfrm>
            <a:off x="1915886" y="1083129"/>
            <a:ext cx="667657" cy="667657"/>
          </a:xfrm>
          <a:prstGeom prst="roundRect">
            <a:avLst/>
          </a:prstGeom>
          <a:solidFill>
            <a:srgbClr val="82654E"/>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600" dirty="0" smtClean="0">
                <a:latin typeface="Broadway" panose="04040905080B02020502" pitchFamily="82" charset="0"/>
              </a:rPr>
              <a:t>1</a:t>
            </a:r>
            <a:endParaRPr lang="zh-CN" altLang="en-US" sz="3600" dirty="0">
              <a:latin typeface="Broadway" panose="04040905080B02020502" pitchFamily="82" charset="0"/>
            </a:endParaRPr>
          </a:p>
        </p:txBody>
      </p:sp>
      <p:sp>
        <p:nvSpPr>
          <p:cNvPr id="23" name="圆角矩形 22"/>
          <p:cNvSpPr/>
          <p:nvPr/>
        </p:nvSpPr>
        <p:spPr>
          <a:xfrm>
            <a:off x="1915886" y="5107215"/>
            <a:ext cx="667657" cy="667657"/>
          </a:xfrm>
          <a:prstGeom prst="roundRect">
            <a:avLst/>
          </a:prstGeom>
          <a:solidFill>
            <a:srgbClr val="82654E"/>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600" dirty="0" smtClean="0">
                <a:latin typeface="Broadway" panose="04040905080B02020502" pitchFamily="82" charset="0"/>
              </a:rPr>
              <a:t>3</a:t>
            </a:r>
            <a:endParaRPr lang="zh-CN" altLang="en-US" sz="3600" dirty="0">
              <a:latin typeface="Broadway" panose="04040905080B02020502" pitchFamily="82" charset="0"/>
            </a:endParaRPr>
          </a:p>
        </p:txBody>
      </p:sp>
      <p:sp>
        <p:nvSpPr>
          <p:cNvPr id="24" name="圆角矩形 23"/>
          <p:cNvSpPr/>
          <p:nvPr/>
        </p:nvSpPr>
        <p:spPr>
          <a:xfrm>
            <a:off x="9608458" y="1083129"/>
            <a:ext cx="667657" cy="667657"/>
          </a:xfrm>
          <a:prstGeom prst="roundRect">
            <a:avLst/>
          </a:prstGeom>
          <a:solidFill>
            <a:srgbClr val="82654E"/>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600" dirty="0" smtClean="0">
                <a:latin typeface="Broadway" panose="04040905080B02020502" pitchFamily="82" charset="0"/>
              </a:rPr>
              <a:t>2</a:t>
            </a:r>
            <a:endParaRPr lang="zh-CN" altLang="en-US" sz="3600" dirty="0">
              <a:latin typeface="Broadway" panose="04040905080B02020502" pitchFamily="82" charset="0"/>
            </a:endParaRPr>
          </a:p>
        </p:txBody>
      </p:sp>
      <p:sp>
        <p:nvSpPr>
          <p:cNvPr id="25" name="圆角矩形 24"/>
          <p:cNvSpPr/>
          <p:nvPr/>
        </p:nvSpPr>
        <p:spPr>
          <a:xfrm>
            <a:off x="9608457" y="5107215"/>
            <a:ext cx="667657" cy="667657"/>
          </a:xfrm>
          <a:prstGeom prst="roundRect">
            <a:avLst/>
          </a:prstGeom>
          <a:solidFill>
            <a:srgbClr val="82654E"/>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600" dirty="0" smtClean="0">
                <a:latin typeface="Broadway" panose="04040905080B02020502" pitchFamily="82" charset="0"/>
              </a:rPr>
              <a:t>4</a:t>
            </a:r>
            <a:endParaRPr lang="zh-CN" altLang="en-US" sz="3600" dirty="0">
              <a:latin typeface="Broadway" panose="04040905080B02020502" pitchFamily="82" charset="0"/>
            </a:endParaRPr>
          </a:p>
        </p:txBody>
      </p:sp>
      <p:pic>
        <p:nvPicPr>
          <p:cNvPr id="26" name="图片 25"/>
          <p:cNvPicPr>
            <a:picLocks noChangeAspect="1"/>
          </p:cNvPicPr>
          <p:nvPr/>
        </p:nvPicPr>
        <p:blipFill>
          <a:blip r:embed="rId2"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762501" y="2865941"/>
            <a:ext cx="2666998" cy="1126118"/>
          </a:xfrm>
          <a:prstGeom prst="rect">
            <a:avLst/>
          </a:prstGeom>
        </p:spPr>
      </p:pic>
      <p:cxnSp>
        <p:nvCxnSpPr>
          <p:cNvPr id="29" name="直接连接符 28"/>
          <p:cNvCxnSpPr>
            <a:stCxn id="26" idx="2"/>
          </p:cNvCxnSpPr>
          <p:nvPr/>
        </p:nvCxnSpPr>
        <p:spPr>
          <a:xfrm>
            <a:off x="6096000" y="3992059"/>
            <a:ext cx="0" cy="1783049"/>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a:stCxn id="26" idx="3"/>
          </p:cNvCxnSpPr>
          <p:nvPr/>
        </p:nvCxnSpPr>
        <p:spPr>
          <a:xfrm flipV="1">
            <a:off x="7429499" y="3421380"/>
            <a:ext cx="2846615" cy="762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9" name="文本框 38"/>
          <p:cNvSpPr txBox="1"/>
          <p:nvPr/>
        </p:nvSpPr>
        <p:spPr>
          <a:xfrm>
            <a:off x="5257800" y="3244334"/>
            <a:ext cx="1676400" cy="369332"/>
          </a:xfrm>
          <a:prstGeom prst="rect">
            <a:avLst/>
          </a:prstGeom>
          <a:noFill/>
        </p:spPr>
        <p:txBody>
          <a:bodyPr wrap="square" rtlCol="0">
            <a:spAutoFit/>
          </a:bodyPr>
          <a:lstStyle/>
          <a:p>
            <a:pPr algn="ctr"/>
            <a:r>
              <a:rPr lang="zh-CN" altLang="en-US" dirty="0" smtClean="0">
                <a:solidFill>
                  <a:schemeClr val="bg1"/>
                </a:solidFill>
              </a:rPr>
              <a:t>键入描述文字</a:t>
            </a:r>
            <a:endParaRPr lang="zh-CN" altLang="en-US" dirty="0">
              <a:solidFill>
                <a:schemeClr val="bg1"/>
              </a:solidFill>
            </a:endParaRPr>
          </a:p>
        </p:txBody>
      </p:sp>
      <p:sp>
        <p:nvSpPr>
          <p:cNvPr id="40" name="文本框 39"/>
          <p:cNvSpPr txBox="1"/>
          <p:nvPr/>
        </p:nvSpPr>
        <p:spPr>
          <a:xfrm>
            <a:off x="2750819" y="1155347"/>
            <a:ext cx="1699260" cy="523220"/>
          </a:xfrm>
          <a:prstGeom prst="rect">
            <a:avLst/>
          </a:prstGeom>
          <a:noFill/>
        </p:spPr>
        <p:txBody>
          <a:bodyPr wrap="square" rtlCol="0">
            <a:spAutoFit/>
          </a:bodyPr>
          <a:lstStyle/>
          <a:p>
            <a:r>
              <a:rPr lang="zh-CN" altLang="en-US" sz="2800" dirty="0" smtClean="0"/>
              <a:t>键入标题</a:t>
            </a:r>
            <a:endParaRPr lang="zh-CN" altLang="en-US" sz="2800" dirty="0"/>
          </a:p>
        </p:txBody>
      </p:sp>
      <p:sp>
        <p:nvSpPr>
          <p:cNvPr id="41" name="文本框 40"/>
          <p:cNvSpPr txBox="1"/>
          <p:nvPr/>
        </p:nvSpPr>
        <p:spPr>
          <a:xfrm>
            <a:off x="2750819" y="5179433"/>
            <a:ext cx="1699260" cy="523220"/>
          </a:xfrm>
          <a:prstGeom prst="rect">
            <a:avLst/>
          </a:prstGeom>
          <a:noFill/>
        </p:spPr>
        <p:txBody>
          <a:bodyPr wrap="square" rtlCol="0">
            <a:spAutoFit/>
          </a:bodyPr>
          <a:lstStyle/>
          <a:p>
            <a:r>
              <a:rPr lang="zh-CN" altLang="en-US" sz="2800" dirty="0" smtClean="0"/>
              <a:t>键入标题</a:t>
            </a:r>
            <a:endParaRPr lang="zh-CN" altLang="en-US" sz="2800" dirty="0"/>
          </a:p>
        </p:txBody>
      </p:sp>
      <p:sp>
        <p:nvSpPr>
          <p:cNvPr id="42" name="文本框 41"/>
          <p:cNvSpPr txBox="1"/>
          <p:nvPr/>
        </p:nvSpPr>
        <p:spPr>
          <a:xfrm>
            <a:off x="7741922" y="1155347"/>
            <a:ext cx="1699260" cy="523220"/>
          </a:xfrm>
          <a:prstGeom prst="rect">
            <a:avLst/>
          </a:prstGeom>
          <a:noFill/>
        </p:spPr>
        <p:txBody>
          <a:bodyPr wrap="square" rtlCol="0">
            <a:spAutoFit/>
          </a:bodyPr>
          <a:lstStyle/>
          <a:p>
            <a:pPr algn="r"/>
            <a:r>
              <a:rPr lang="zh-CN" altLang="en-US" sz="2800" dirty="0" smtClean="0"/>
              <a:t>键入标题</a:t>
            </a:r>
            <a:endParaRPr lang="zh-CN" altLang="en-US" sz="2800" dirty="0"/>
          </a:p>
        </p:txBody>
      </p:sp>
      <p:sp>
        <p:nvSpPr>
          <p:cNvPr id="43" name="文本框 42"/>
          <p:cNvSpPr txBox="1"/>
          <p:nvPr/>
        </p:nvSpPr>
        <p:spPr>
          <a:xfrm>
            <a:off x="7741922" y="5179433"/>
            <a:ext cx="1699260" cy="523220"/>
          </a:xfrm>
          <a:prstGeom prst="rect">
            <a:avLst/>
          </a:prstGeom>
          <a:noFill/>
        </p:spPr>
        <p:txBody>
          <a:bodyPr wrap="square" rtlCol="0">
            <a:spAutoFit/>
          </a:bodyPr>
          <a:lstStyle/>
          <a:p>
            <a:pPr algn="r"/>
            <a:r>
              <a:rPr lang="zh-CN" altLang="en-US" sz="2800" dirty="0" smtClean="0"/>
              <a:t>键入标题</a:t>
            </a:r>
            <a:endParaRPr lang="zh-CN" altLang="en-US" sz="2800" dirty="0"/>
          </a:p>
        </p:txBody>
      </p:sp>
      <p:sp>
        <p:nvSpPr>
          <p:cNvPr id="45" name="文本框 44"/>
          <p:cNvSpPr txBox="1"/>
          <p:nvPr/>
        </p:nvSpPr>
        <p:spPr>
          <a:xfrm>
            <a:off x="1915886" y="1805063"/>
            <a:ext cx="3913414" cy="1200329"/>
          </a:xfrm>
          <a:prstGeom prst="rect">
            <a:avLst/>
          </a:prstGeom>
          <a:noFill/>
        </p:spPr>
        <p:txBody>
          <a:bodyPr wrap="square" rtlCol="0">
            <a:spAutoFit/>
          </a:bodyPr>
          <a:lstStyle/>
          <a:p>
            <a:r>
              <a:rPr lang="zh-CN" altLang="en-US" sz="2400" dirty="0"/>
              <a:t>键入</a:t>
            </a:r>
            <a:r>
              <a:rPr lang="zh-CN" altLang="en-US" sz="2400" dirty="0" smtClean="0"/>
              <a:t>这里输入文字键入这里输入文字键入这里输入文字键入这里输入文字</a:t>
            </a:r>
          </a:p>
        </p:txBody>
      </p:sp>
      <p:sp>
        <p:nvSpPr>
          <p:cNvPr id="46" name="文本框 45"/>
          <p:cNvSpPr txBox="1"/>
          <p:nvPr/>
        </p:nvSpPr>
        <p:spPr>
          <a:xfrm>
            <a:off x="1915886" y="3815502"/>
            <a:ext cx="3913414" cy="1200329"/>
          </a:xfrm>
          <a:prstGeom prst="rect">
            <a:avLst/>
          </a:prstGeom>
          <a:noFill/>
        </p:spPr>
        <p:txBody>
          <a:bodyPr wrap="square" rtlCol="0">
            <a:spAutoFit/>
          </a:bodyPr>
          <a:lstStyle/>
          <a:p>
            <a:r>
              <a:rPr lang="zh-CN" altLang="en-US" sz="2400" dirty="0"/>
              <a:t>键入</a:t>
            </a:r>
            <a:r>
              <a:rPr lang="zh-CN" altLang="en-US" sz="2400" dirty="0" smtClean="0"/>
              <a:t>这里输入文字键入这里输入文字键入这里输入文字键入这里输入文字</a:t>
            </a:r>
          </a:p>
        </p:txBody>
      </p:sp>
      <p:sp>
        <p:nvSpPr>
          <p:cNvPr id="47" name="文本框 46"/>
          <p:cNvSpPr txBox="1"/>
          <p:nvPr/>
        </p:nvSpPr>
        <p:spPr>
          <a:xfrm>
            <a:off x="6362701" y="3815502"/>
            <a:ext cx="3913414" cy="1200329"/>
          </a:xfrm>
          <a:prstGeom prst="rect">
            <a:avLst/>
          </a:prstGeom>
          <a:noFill/>
        </p:spPr>
        <p:txBody>
          <a:bodyPr wrap="square" rtlCol="0">
            <a:spAutoFit/>
          </a:bodyPr>
          <a:lstStyle/>
          <a:p>
            <a:r>
              <a:rPr lang="zh-CN" altLang="en-US" sz="2400" dirty="0"/>
              <a:t>键入</a:t>
            </a:r>
            <a:r>
              <a:rPr lang="zh-CN" altLang="en-US" sz="2400" dirty="0" smtClean="0"/>
              <a:t>这里输入文字键入这里输入文字键入这里输入文字键入这里输入文字</a:t>
            </a:r>
          </a:p>
        </p:txBody>
      </p:sp>
      <p:sp>
        <p:nvSpPr>
          <p:cNvPr id="48" name="文本框 47"/>
          <p:cNvSpPr txBox="1"/>
          <p:nvPr/>
        </p:nvSpPr>
        <p:spPr>
          <a:xfrm>
            <a:off x="6362701" y="1750786"/>
            <a:ext cx="3913414" cy="1200329"/>
          </a:xfrm>
          <a:prstGeom prst="rect">
            <a:avLst/>
          </a:prstGeom>
          <a:noFill/>
        </p:spPr>
        <p:txBody>
          <a:bodyPr wrap="square" rtlCol="0">
            <a:spAutoFit/>
          </a:bodyPr>
          <a:lstStyle/>
          <a:p>
            <a:r>
              <a:rPr lang="zh-CN" altLang="en-US" sz="2400" dirty="0"/>
              <a:t>键入</a:t>
            </a:r>
            <a:r>
              <a:rPr lang="zh-CN" altLang="en-US" sz="2400" dirty="0" smtClean="0"/>
              <a:t>这里输入文字键入这里输入文字键入这里输入文字键入这里输入文字</a:t>
            </a:r>
          </a:p>
        </p:txBody>
      </p:sp>
    </p:spTree>
    <p:extLst>
      <p:ext uri="{BB962C8B-B14F-4D97-AF65-F5344CB8AC3E}">
        <p14:creationId xmlns:p14="http://schemas.microsoft.com/office/powerpoint/2010/main" val="12634257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016000" y="1680029"/>
            <a:ext cx="2160000" cy="2160000"/>
          </a:xfrm>
          <a:prstGeom prst="ellipse">
            <a:avLst/>
          </a:prstGeom>
          <a:ln w="25400">
            <a:solidFill>
              <a:srgbClr val="7F7F7F"/>
            </a:solidFill>
          </a:ln>
          <a:effectLst>
            <a:outerShdw blurRad="177800" dist="38100" dir="2700000" sx="102000" sy="102000" algn="tl" rotWithShape="0">
              <a:schemeClr val="bg1">
                <a:lumMod val="50000"/>
                <a:alpha val="71000"/>
              </a:schemeClr>
            </a:outerShdw>
          </a:effectLst>
        </p:spPr>
      </p:pic>
      <p:pic>
        <p:nvPicPr>
          <p:cNvPr id="3" name="图片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587760" y="1680029"/>
            <a:ext cx="2160000" cy="2160000"/>
          </a:xfrm>
          <a:prstGeom prst="ellipse">
            <a:avLst/>
          </a:prstGeom>
          <a:ln w="25400">
            <a:solidFill>
              <a:srgbClr val="7F7F7F"/>
            </a:solidFill>
          </a:ln>
          <a:effectLst>
            <a:outerShdw blurRad="177800" dist="38100" dir="2700000" sx="102000" sy="102000" algn="tl" rotWithShape="0">
              <a:schemeClr val="bg1">
                <a:lumMod val="50000"/>
                <a:alpha val="71000"/>
              </a:schemeClr>
            </a:outerShdw>
          </a:effectLst>
        </p:spPr>
      </p:pic>
      <p:pic>
        <p:nvPicPr>
          <p:cNvPr id="4" name="图片 3"/>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444240" y="1680029"/>
            <a:ext cx="2160000" cy="2160000"/>
          </a:xfrm>
          <a:prstGeom prst="ellipse">
            <a:avLst/>
          </a:prstGeom>
          <a:ln w="25400">
            <a:solidFill>
              <a:srgbClr val="7F7F7F"/>
            </a:solidFill>
          </a:ln>
          <a:effectLst>
            <a:outerShdw blurRad="177800" dist="38100" dir="2700000" sx="102000" sy="102000" algn="tl" rotWithShape="0">
              <a:schemeClr val="bg1">
                <a:lumMod val="50000"/>
                <a:alpha val="71000"/>
              </a:schemeClr>
            </a:outerShdw>
          </a:effectLst>
        </p:spPr>
      </p:pic>
      <p:pic>
        <p:nvPicPr>
          <p:cNvPr id="5" name="图片 4"/>
          <p:cNvPicPr>
            <a:picLocks noChangeAspect="1"/>
          </p:cNvPicPr>
          <p:nvPr/>
        </p:nvPicPr>
        <p:blipFill rotWithShape="1">
          <a:blip r:embed="rId5" cstate="screen">
            <a:duotone>
              <a:schemeClr val="bg2">
                <a:shade val="45000"/>
                <a:satMod val="135000"/>
              </a:schemeClr>
              <a:prstClr val="white"/>
            </a:duotone>
            <a:extLst>
              <a:ext uri="{28A0092B-C50C-407E-A947-70E740481C1C}">
                <a14:useLocalDpi xmlns:a14="http://schemas.microsoft.com/office/drawing/2010/main"/>
              </a:ext>
            </a:extLst>
          </a:blip>
          <a:srcRect/>
          <a:stretch/>
        </p:blipFill>
        <p:spPr>
          <a:xfrm>
            <a:off x="4333357" y="495827"/>
            <a:ext cx="3525286" cy="761474"/>
          </a:xfrm>
          <a:prstGeom prst="rect">
            <a:avLst/>
          </a:prstGeom>
        </p:spPr>
      </p:pic>
      <p:sp>
        <p:nvSpPr>
          <p:cNvPr id="6" name="文本框 5"/>
          <p:cNvSpPr txBox="1"/>
          <p:nvPr/>
        </p:nvSpPr>
        <p:spPr>
          <a:xfrm>
            <a:off x="5206750" y="614954"/>
            <a:ext cx="1778500" cy="523220"/>
          </a:xfrm>
          <a:prstGeom prst="rect">
            <a:avLst/>
          </a:prstGeom>
          <a:noFill/>
        </p:spPr>
        <p:txBody>
          <a:bodyPr wrap="square" rtlCol="0">
            <a:spAutoFit/>
          </a:bodyPr>
          <a:lstStyle/>
          <a:p>
            <a:pPr algn="ctr"/>
            <a:r>
              <a:rPr lang="zh-CN" altLang="en-US" sz="2800" b="1" dirty="0"/>
              <a:t>输入标题</a:t>
            </a:r>
          </a:p>
        </p:txBody>
      </p:sp>
      <p:sp>
        <p:nvSpPr>
          <p:cNvPr id="7" name="任意多边形 6"/>
          <p:cNvSpPr/>
          <p:nvPr/>
        </p:nvSpPr>
        <p:spPr>
          <a:xfrm>
            <a:off x="1238479" y="4105097"/>
            <a:ext cx="2571522" cy="547866"/>
          </a:xfrm>
          <a:custGeom>
            <a:avLst/>
            <a:gdLst>
              <a:gd name="connsiteX0" fmla="*/ 3560856 w 3560857"/>
              <a:gd name="connsiteY0" fmla="*/ 0 h 758644"/>
              <a:gd name="connsiteX1" fmla="*/ 3560857 w 3560857"/>
              <a:gd name="connsiteY1" fmla="*/ 0 h 758644"/>
              <a:gd name="connsiteX2" fmla="*/ 3560857 w 3560857"/>
              <a:gd name="connsiteY2" fmla="*/ 758644 h 758644"/>
              <a:gd name="connsiteX3" fmla="*/ 3560856 w 3560857"/>
              <a:gd name="connsiteY3" fmla="*/ 758644 h 758644"/>
              <a:gd name="connsiteX4" fmla="*/ 1 w 3560857"/>
              <a:gd name="connsiteY4" fmla="*/ 0 h 758644"/>
              <a:gd name="connsiteX5" fmla="*/ 1758958 w 3560857"/>
              <a:gd name="connsiteY5" fmla="*/ 0 h 758644"/>
              <a:gd name="connsiteX6" fmla="*/ 1801899 w 3560857"/>
              <a:gd name="connsiteY6" fmla="*/ 0 h 758644"/>
              <a:gd name="connsiteX7" fmla="*/ 3560856 w 3560857"/>
              <a:gd name="connsiteY7" fmla="*/ 0 h 758644"/>
              <a:gd name="connsiteX8" fmla="*/ 3292663 w 3560857"/>
              <a:gd name="connsiteY8" fmla="*/ 379322 h 758644"/>
              <a:gd name="connsiteX9" fmla="*/ 3560856 w 3560857"/>
              <a:gd name="connsiteY9" fmla="*/ 758644 h 758644"/>
              <a:gd name="connsiteX10" fmla="*/ 1801899 w 3560857"/>
              <a:gd name="connsiteY10" fmla="*/ 758644 h 758644"/>
              <a:gd name="connsiteX11" fmla="*/ 1758958 w 3560857"/>
              <a:gd name="connsiteY11" fmla="*/ 758644 h 758644"/>
              <a:gd name="connsiteX12" fmla="*/ 1 w 3560857"/>
              <a:gd name="connsiteY12" fmla="*/ 758644 h 758644"/>
              <a:gd name="connsiteX13" fmla="*/ 268195 w 3560857"/>
              <a:gd name="connsiteY13" fmla="*/ 379322 h 758644"/>
              <a:gd name="connsiteX14" fmla="*/ 0 w 3560857"/>
              <a:gd name="connsiteY14" fmla="*/ 0 h 758644"/>
              <a:gd name="connsiteX15" fmla="*/ 1 w 3560857"/>
              <a:gd name="connsiteY15" fmla="*/ 0 h 758644"/>
              <a:gd name="connsiteX16" fmla="*/ 1 w 3560857"/>
              <a:gd name="connsiteY16" fmla="*/ 758644 h 758644"/>
              <a:gd name="connsiteX17" fmla="*/ 0 w 3560857"/>
              <a:gd name="connsiteY17" fmla="*/ 758644 h 758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560857" h="758644">
                <a:moveTo>
                  <a:pt x="3560856" y="0"/>
                </a:moveTo>
                <a:lnTo>
                  <a:pt x="3560857" y="0"/>
                </a:lnTo>
                <a:lnTo>
                  <a:pt x="3560857" y="758644"/>
                </a:lnTo>
                <a:lnTo>
                  <a:pt x="3560856" y="758644"/>
                </a:lnTo>
                <a:close/>
                <a:moveTo>
                  <a:pt x="1" y="0"/>
                </a:moveTo>
                <a:lnTo>
                  <a:pt x="1758958" y="0"/>
                </a:lnTo>
                <a:lnTo>
                  <a:pt x="1801899" y="0"/>
                </a:lnTo>
                <a:lnTo>
                  <a:pt x="3560856" y="0"/>
                </a:lnTo>
                <a:lnTo>
                  <a:pt x="3292663" y="379322"/>
                </a:lnTo>
                <a:lnTo>
                  <a:pt x="3560856" y="758644"/>
                </a:lnTo>
                <a:lnTo>
                  <a:pt x="1801899" y="758644"/>
                </a:lnTo>
                <a:lnTo>
                  <a:pt x="1758958" y="758644"/>
                </a:lnTo>
                <a:lnTo>
                  <a:pt x="1" y="758644"/>
                </a:lnTo>
                <a:lnTo>
                  <a:pt x="268195" y="379322"/>
                </a:lnTo>
                <a:close/>
                <a:moveTo>
                  <a:pt x="0" y="0"/>
                </a:moveTo>
                <a:lnTo>
                  <a:pt x="1" y="0"/>
                </a:lnTo>
                <a:lnTo>
                  <a:pt x="1" y="758644"/>
                </a:lnTo>
                <a:lnTo>
                  <a:pt x="0" y="758644"/>
                </a:lnTo>
                <a:close/>
              </a:path>
            </a:pathLst>
          </a:custGeom>
          <a:solidFill>
            <a:srgbClr val="DAD1CC"/>
          </a:solidFill>
          <a:ln>
            <a:noFill/>
          </a:ln>
          <a:effectLst>
            <a:outerShdw blurRad="50800" dist="38100" dir="2700000" sx="101000" sy="101000" algn="tl" rotWithShape="0">
              <a:schemeClr val="bg1">
                <a:lumMod val="50000"/>
                <a:alpha val="6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sz="2400" dirty="0" smtClean="0">
                <a:solidFill>
                  <a:schemeClr val="tx1"/>
                </a:solidFill>
                <a:latin typeface="+mn-ea"/>
                <a:cs typeface="+mn-ea"/>
                <a:sym typeface="+mn-lt"/>
              </a:rPr>
              <a:t>输入文字介绍</a:t>
            </a:r>
            <a:endParaRPr lang="zh-CN" altLang="en-US" sz="2400" dirty="0">
              <a:solidFill>
                <a:schemeClr val="tx1"/>
              </a:solidFill>
              <a:latin typeface="+mn-ea"/>
              <a:cs typeface="+mn-ea"/>
              <a:sym typeface="+mn-lt"/>
            </a:endParaRPr>
          </a:p>
        </p:txBody>
      </p:sp>
      <p:sp>
        <p:nvSpPr>
          <p:cNvPr id="8" name="任意多边形 7"/>
          <p:cNvSpPr/>
          <p:nvPr/>
        </p:nvSpPr>
        <p:spPr>
          <a:xfrm>
            <a:off x="4810239" y="4105097"/>
            <a:ext cx="2571522" cy="547866"/>
          </a:xfrm>
          <a:custGeom>
            <a:avLst/>
            <a:gdLst>
              <a:gd name="connsiteX0" fmla="*/ 3560856 w 3560857"/>
              <a:gd name="connsiteY0" fmla="*/ 0 h 758644"/>
              <a:gd name="connsiteX1" fmla="*/ 3560857 w 3560857"/>
              <a:gd name="connsiteY1" fmla="*/ 0 h 758644"/>
              <a:gd name="connsiteX2" fmla="*/ 3560857 w 3560857"/>
              <a:gd name="connsiteY2" fmla="*/ 758644 h 758644"/>
              <a:gd name="connsiteX3" fmla="*/ 3560856 w 3560857"/>
              <a:gd name="connsiteY3" fmla="*/ 758644 h 758644"/>
              <a:gd name="connsiteX4" fmla="*/ 1 w 3560857"/>
              <a:gd name="connsiteY4" fmla="*/ 0 h 758644"/>
              <a:gd name="connsiteX5" fmla="*/ 1758958 w 3560857"/>
              <a:gd name="connsiteY5" fmla="*/ 0 h 758644"/>
              <a:gd name="connsiteX6" fmla="*/ 1801899 w 3560857"/>
              <a:gd name="connsiteY6" fmla="*/ 0 h 758644"/>
              <a:gd name="connsiteX7" fmla="*/ 3560856 w 3560857"/>
              <a:gd name="connsiteY7" fmla="*/ 0 h 758644"/>
              <a:gd name="connsiteX8" fmla="*/ 3292663 w 3560857"/>
              <a:gd name="connsiteY8" fmla="*/ 379322 h 758644"/>
              <a:gd name="connsiteX9" fmla="*/ 3560856 w 3560857"/>
              <a:gd name="connsiteY9" fmla="*/ 758644 h 758644"/>
              <a:gd name="connsiteX10" fmla="*/ 1801899 w 3560857"/>
              <a:gd name="connsiteY10" fmla="*/ 758644 h 758644"/>
              <a:gd name="connsiteX11" fmla="*/ 1758958 w 3560857"/>
              <a:gd name="connsiteY11" fmla="*/ 758644 h 758644"/>
              <a:gd name="connsiteX12" fmla="*/ 1 w 3560857"/>
              <a:gd name="connsiteY12" fmla="*/ 758644 h 758644"/>
              <a:gd name="connsiteX13" fmla="*/ 268195 w 3560857"/>
              <a:gd name="connsiteY13" fmla="*/ 379322 h 758644"/>
              <a:gd name="connsiteX14" fmla="*/ 0 w 3560857"/>
              <a:gd name="connsiteY14" fmla="*/ 0 h 758644"/>
              <a:gd name="connsiteX15" fmla="*/ 1 w 3560857"/>
              <a:gd name="connsiteY15" fmla="*/ 0 h 758644"/>
              <a:gd name="connsiteX16" fmla="*/ 1 w 3560857"/>
              <a:gd name="connsiteY16" fmla="*/ 758644 h 758644"/>
              <a:gd name="connsiteX17" fmla="*/ 0 w 3560857"/>
              <a:gd name="connsiteY17" fmla="*/ 758644 h 758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560857" h="758644">
                <a:moveTo>
                  <a:pt x="3560856" y="0"/>
                </a:moveTo>
                <a:lnTo>
                  <a:pt x="3560857" y="0"/>
                </a:lnTo>
                <a:lnTo>
                  <a:pt x="3560857" y="758644"/>
                </a:lnTo>
                <a:lnTo>
                  <a:pt x="3560856" y="758644"/>
                </a:lnTo>
                <a:close/>
                <a:moveTo>
                  <a:pt x="1" y="0"/>
                </a:moveTo>
                <a:lnTo>
                  <a:pt x="1758958" y="0"/>
                </a:lnTo>
                <a:lnTo>
                  <a:pt x="1801899" y="0"/>
                </a:lnTo>
                <a:lnTo>
                  <a:pt x="3560856" y="0"/>
                </a:lnTo>
                <a:lnTo>
                  <a:pt x="3292663" y="379322"/>
                </a:lnTo>
                <a:lnTo>
                  <a:pt x="3560856" y="758644"/>
                </a:lnTo>
                <a:lnTo>
                  <a:pt x="1801899" y="758644"/>
                </a:lnTo>
                <a:lnTo>
                  <a:pt x="1758958" y="758644"/>
                </a:lnTo>
                <a:lnTo>
                  <a:pt x="1" y="758644"/>
                </a:lnTo>
                <a:lnTo>
                  <a:pt x="268195" y="379322"/>
                </a:lnTo>
                <a:close/>
                <a:moveTo>
                  <a:pt x="0" y="0"/>
                </a:moveTo>
                <a:lnTo>
                  <a:pt x="1" y="0"/>
                </a:lnTo>
                <a:lnTo>
                  <a:pt x="1" y="758644"/>
                </a:lnTo>
                <a:lnTo>
                  <a:pt x="0" y="758644"/>
                </a:lnTo>
                <a:close/>
              </a:path>
            </a:pathLst>
          </a:custGeom>
          <a:solidFill>
            <a:srgbClr val="DAD1CC"/>
          </a:solidFill>
          <a:ln>
            <a:noFill/>
          </a:ln>
          <a:effectLst>
            <a:outerShdw blurRad="50800" dist="38100" dir="2700000" sx="101000" sy="101000" algn="tl" rotWithShape="0">
              <a:schemeClr val="bg1">
                <a:lumMod val="50000"/>
                <a:alpha val="6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sz="2400" dirty="0" smtClean="0">
                <a:solidFill>
                  <a:schemeClr val="tx1"/>
                </a:solidFill>
                <a:latin typeface="+mn-ea"/>
                <a:cs typeface="+mn-ea"/>
                <a:sym typeface="+mn-lt"/>
              </a:rPr>
              <a:t>输入文字介绍</a:t>
            </a:r>
            <a:endParaRPr lang="zh-CN" altLang="en-US" sz="2400" dirty="0">
              <a:solidFill>
                <a:schemeClr val="tx1"/>
              </a:solidFill>
              <a:latin typeface="+mn-ea"/>
              <a:cs typeface="+mn-ea"/>
              <a:sym typeface="+mn-lt"/>
            </a:endParaRPr>
          </a:p>
        </p:txBody>
      </p:sp>
      <p:sp>
        <p:nvSpPr>
          <p:cNvPr id="9" name="任意多边形 8"/>
          <p:cNvSpPr/>
          <p:nvPr/>
        </p:nvSpPr>
        <p:spPr>
          <a:xfrm>
            <a:off x="8381999" y="4105097"/>
            <a:ext cx="2571522" cy="547866"/>
          </a:xfrm>
          <a:custGeom>
            <a:avLst/>
            <a:gdLst>
              <a:gd name="connsiteX0" fmla="*/ 3560856 w 3560857"/>
              <a:gd name="connsiteY0" fmla="*/ 0 h 758644"/>
              <a:gd name="connsiteX1" fmla="*/ 3560857 w 3560857"/>
              <a:gd name="connsiteY1" fmla="*/ 0 h 758644"/>
              <a:gd name="connsiteX2" fmla="*/ 3560857 w 3560857"/>
              <a:gd name="connsiteY2" fmla="*/ 758644 h 758644"/>
              <a:gd name="connsiteX3" fmla="*/ 3560856 w 3560857"/>
              <a:gd name="connsiteY3" fmla="*/ 758644 h 758644"/>
              <a:gd name="connsiteX4" fmla="*/ 1 w 3560857"/>
              <a:gd name="connsiteY4" fmla="*/ 0 h 758644"/>
              <a:gd name="connsiteX5" fmla="*/ 1758958 w 3560857"/>
              <a:gd name="connsiteY5" fmla="*/ 0 h 758644"/>
              <a:gd name="connsiteX6" fmla="*/ 1801899 w 3560857"/>
              <a:gd name="connsiteY6" fmla="*/ 0 h 758644"/>
              <a:gd name="connsiteX7" fmla="*/ 3560856 w 3560857"/>
              <a:gd name="connsiteY7" fmla="*/ 0 h 758644"/>
              <a:gd name="connsiteX8" fmla="*/ 3292663 w 3560857"/>
              <a:gd name="connsiteY8" fmla="*/ 379322 h 758644"/>
              <a:gd name="connsiteX9" fmla="*/ 3560856 w 3560857"/>
              <a:gd name="connsiteY9" fmla="*/ 758644 h 758644"/>
              <a:gd name="connsiteX10" fmla="*/ 1801899 w 3560857"/>
              <a:gd name="connsiteY10" fmla="*/ 758644 h 758644"/>
              <a:gd name="connsiteX11" fmla="*/ 1758958 w 3560857"/>
              <a:gd name="connsiteY11" fmla="*/ 758644 h 758644"/>
              <a:gd name="connsiteX12" fmla="*/ 1 w 3560857"/>
              <a:gd name="connsiteY12" fmla="*/ 758644 h 758644"/>
              <a:gd name="connsiteX13" fmla="*/ 268195 w 3560857"/>
              <a:gd name="connsiteY13" fmla="*/ 379322 h 758644"/>
              <a:gd name="connsiteX14" fmla="*/ 0 w 3560857"/>
              <a:gd name="connsiteY14" fmla="*/ 0 h 758644"/>
              <a:gd name="connsiteX15" fmla="*/ 1 w 3560857"/>
              <a:gd name="connsiteY15" fmla="*/ 0 h 758644"/>
              <a:gd name="connsiteX16" fmla="*/ 1 w 3560857"/>
              <a:gd name="connsiteY16" fmla="*/ 758644 h 758644"/>
              <a:gd name="connsiteX17" fmla="*/ 0 w 3560857"/>
              <a:gd name="connsiteY17" fmla="*/ 758644 h 758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560857" h="758644">
                <a:moveTo>
                  <a:pt x="3560856" y="0"/>
                </a:moveTo>
                <a:lnTo>
                  <a:pt x="3560857" y="0"/>
                </a:lnTo>
                <a:lnTo>
                  <a:pt x="3560857" y="758644"/>
                </a:lnTo>
                <a:lnTo>
                  <a:pt x="3560856" y="758644"/>
                </a:lnTo>
                <a:close/>
                <a:moveTo>
                  <a:pt x="1" y="0"/>
                </a:moveTo>
                <a:lnTo>
                  <a:pt x="1758958" y="0"/>
                </a:lnTo>
                <a:lnTo>
                  <a:pt x="1801899" y="0"/>
                </a:lnTo>
                <a:lnTo>
                  <a:pt x="3560856" y="0"/>
                </a:lnTo>
                <a:lnTo>
                  <a:pt x="3292663" y="379322"/>
                </a:lnTo>
                <a:lnTo>
                  <a:pt x="3560856" y="758644"/>
                </a:lnTo>
                <a:lnTo>
                  <a:pt x="1801899" y="758644"/>
                </a:lnTo>
                <a:lnTo>
                  <a:pt x="1758958" y="758644"/>
                </a:lnTo>
                <a:lnTo>
                  <a:pt x="1" y="758644"/>
                </a:lnTo>
                <a:lnTo>
                  <a:pt x="268195" y="379322"/>
                </a:lnTo>
                <a:close/>
                <a:moveTo>
                  <a:pt x="0" y="0"/>
                </a:moveTo>
                <a:lnTo>
                  <a:pt x="1" y="0"/>
                </a:lnTo>
                <a:lnTo>
                  <a:pt x="1" y="758644"/>
                </a:lnTo>
                <a:lnTo>
                  <a:pt x="0" y="758644"/>
                </a:lnTo>
                <a:close/>
              </a:path>
            </a:pathLst>
          </a:custGeom>
          <a:solidFill>
            <a:srgbClr val="DAD1CC"/>
          </a:solidFill>
          <a:ln>
            <a:noFill/>
          </a:ln>
          <a:effectLst>
            <a:outerShdw blurRad="50800" dist="38100" dir="2700000" sx="101000" sy="101000" algn="tl" rotWithShape="0">
              <a:schemeClr val="bg1">
                <a:lumMod val="50000"/>
                <a:alpha val="6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sz="2400" dirty="0" smtClean="0">
                <a:solidFill>
                  <a:schemeClr val="tx1"/>
                </a:solidFill>
                <a:latin typeface="+mn-ea"/>
                <a:cs typeface="+mn-ea"/>
                <a:sym typeface="+mn-lt"/>
              </a:rPr>
              <a:t>输入文字介绍</a:t>
            </a:r>
            <a:endParaRPr lang="zh-CN" altLang="en-US" sz="2400" dirty="0">
              <a:solidFill>
                <a:schemeClr val="tx1"/>
              </a:solidFill>
              <a:latin typeface="+mn-ea"/>
              <a:cs typeface="+mn-ea"/>
              <a:sym typeface="+mn-lt"/>
            </a:endParaRPr>
          </a:p>
        </p:txBody>
      </p:sp>
      <p:sp>
        <p:nvSpPr>
          <p:cNvPr id="10" name="矩形 9"/>
          <p:cNvSpPr/>
          <p:nvPr/>
        </p:nvSpPr>
        <p:spPr>
          <a:xfrm>
            <a:off x="1200802" y="4788375"/>
            <a:ext cx="2723498" cy="1200329"/>
          </a:xfrm>
          <a:prstGeom prst="rect">
            <a:avLst/>
          </a:prstGeom>
        </p:spPr>
        <p:txBody>
          <a:bodyPr wrap="square">
            <a:spAutoFit/>
          </a:bodyPr>
          <a:lstStyle/>
          <a:p>
            <a:pPr algn="ctr"/>
            <a:r>
              <a:rPr lang="zh-CN" altLang="en-US" sz="2400" dirty="0"/>
              <a:t>键入</a:t>
            </a:r>
            <a:r>
              <a:rPr lang="zh-CN" altLang="en-US" sz="2400" dirty="0" smtClean="0"/>
              <a:t>这里输入</a:t>
            </a:r>
            <a:r>
              <a:rPr lang="zh-CN" altLang="en-US" sz="2400" dirty="0"/>
              <a:t>文字键入这里输入</a:t>
            </a:r>
            <a:r>
              <a:rPr lang="zh-CN" altLang="en-US" sz="2400" dirty="0" smtClean="0"/>
              <a:t>文字</a:t>
            </a:r>
            <a:r>
              <a:rPr lang="zh-CN" altLang="en-US" sz="2400" dirty="0"/>
              <a:t>键入这里输入文字</a:t>
            </a:r>
          </a:p>
        </p:txBody>
      </p:sp>
      <p:sp>
        <p:nvSpPr>
          <p:cNvPr id="11" name="矩形 10"/>
          <p:cNvSpPr/>
          <p:nvPr/>
        </p:nvSpPr>
        <p:spPr>
          <a:xfrm>
            <a:off x="4734251" y="4788375"/>
            <a:ext cx="2723498" cy="1200329"/>
          </a:xfrm>
          <a:prstGeom prst="rect">
            <a:avLst/>
          </a:prstGeom>
        </p:spPr>
        <p:txBody>
          <a:bodyPr wrap="square">
            <a:spAutoFit/>
          </a:bodyPr>
          <a:lstStyle/>
          <a:p>
            <a:pPr algn="ctr"/>
            <a:r>
              <a:rPr lang="zh-CN" altLang="en-US" sz="2400" dirty="0"/>
              <a:t>键入</a:t>
            </a:r>
            <a:r>
              <a:rPr lang="zh-CN" altLang="en-US" sz="2400" dirty="0" smtClean="0"/>
              <a:t>这里输入</a:t>
            </a:r>
            <a:r>
              <a:rPr lang="zh-CN" altLang="en-US" sz="2400" dirty="0"/>
              <a:t>文字键入这里输入</a:t>
            </a:r>
            <a:r>
              <a:rPr lang="zh-CN" altLang="en-US" sz="2400" dirty="0" smtClean="0"/>
              <a:t>文字</a:t>
            </a:r>
            <a:r>
              <a:rPr lang="zh-CN" altLang="en-US" sz="2400" dirty="0"/>
              <a:t>键入这里输入文字</a:t>
            </a:r>
          </a:p>
        </p:txBody>
      </p:sp>
      <p:sp>
        <p:nvSpPr>
          <p:cNvPr id="12" name="矩形 11"/>
          <p:cNvSpPr/>
          <p:nvPr/>
        </p:nvSpPr>
        <p:spPr>
          <a:xfrm>
            <a:off x="8306011" y="4788375"/>
            <a:ext cx="2723498" cy="1200329"/>
          </a:xfrm>
          <a:prstGeom prst="rect">
            <a:avLst/>
          </a:prstGeom>
        </p:spPr>
        <p:txBody>
          <a:bodyPr wrap="square">
            <a:spAutoFit/>
          </a:bodyPr>
          <a:lstStyle/>
          <a:p>
            <a:pPr algn="ctr"/>
            <a:r>
              <a:rPr lang="zh-CN" altLang="en-US" sz="2400" dirty="0"/>
              <a:t>键入</a:t>
            </a:r>
            <a:r>
              <a:rPr lang="zh-CN" altLang="en-US" sz="2400" dirty="0" smtClean="0"/>
              <a:t>这里输入</a:t>
            </a:r>
            <a:r>
              <a:rPr lang="zh-CN" altLang="en-US" sz="2400" dirty="0"/>
              <a:t>文字键入这里输入</a:t>
            </a:r>
            <a:r>
              <a:rPr lang="zh-CN" altLang="en-US" sz="2400" dirty="0" smtClean="0"/>
              <a:t>文字</a:t>
            </a:r>
            <a:r>
              <a:rPr lang="zh-CN" altLang="en-US" sz="2400" dirty="0"/>
              <a:t>键入这里输入文字</a:t>
            </a:r>
          </a:p>
        </p:txBody>
      </p:sp>
    </p:spTree>
    <p:extLst>
      <p:ext uri="{BB962C8B-B14F-4D97-AF65-F5344CB8AC3E}">
        <p14:creationId xmlns:p14="http://schemas.microsoft.com/office/powerpoint/2010/main" val="6615586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06749" y="-884937"/>
            <a:ext cx="4185511" cy="415037"/>
          </a:xfrm>
          <a:prstGeom prst="rect">
            <a:avLst/>
          </a:prstGeom>
        </p:spPr>
      </p:pic>
      <p:sp>
        <p:nvSpPr>
          <p:cNvPr id="4" name="矩形 3"/>
          <p:cNvSpPr/>
          <p:nvPr/>
        </p:nvSpPr>
        <p:spPr>
          <a:xfrm>
            <a:off x="1339268" y="1562575"/>
            <a:ext cx="2646878" cy="461665"/>
          </a:xfrm>
          <a:prstGeom prst="rect">
            <a:avLst/>
          </a:prstGeom>
        </p:spPr>
        <p:txBody>
          <a:bodyPr wrap="none">
            <a:spAutoFit/>
          </a:bodyPr>
          <a:lstStyle/>
          <a:p>
            <a:r>
              <a:rPr lang="zh-CN" altLang="en-US" sz="2400" dirty="0"/>
              <a:t>键入</a:t>
            </a:r>
            <a:r>
              <a:rPr lang="zh-CN" altLang="en-US" sz="2400" dirty="0" smtClean="0"/>
              <a:t>这里输入文字</a:t>
            </a:r>
            <a:endParaRPr lang="zh-CN" altLang="en-US" sz="2400" dirty="0"/>
          </a:p>
        </p:txBody>
      </p:sp>
      <p:sp>
        <p:nvSpPr>
          <p:cNvPr id="5" name="文本框 4"/>
          <p:cNvSpPr txBox="1"/>
          <p:nvPr/>
        </p:nvSpPr>
        <p:spPr>
          <a:xfrm>
            <a:off x="1411967" y="2143119"/>
            <a:ext cx="9368066" cy="707886"/>
          </a:xfrm>
          <a:prstGeom prst="rect">
            <a:avLst/>
          </a:prstGeom>
          <a:noFill/>
        </p:spPr>
        <p:txBody>
          <a:bodyPr wrap="square" rtlCol="0">
            <a:spAutoFit/>
          </a:bodyPr>
          <a:lstStyle/>
          <a:p>
            <a:r>
              <a:rPr lang="zh-CN" altLang="en-US" sz="2000" dirty="0"/>
              <a:t>键入</a:t>
            </a:r>
            <a:r>
              <a:rPr lang="zh-CN" altLang="en-US" sz="2000" dirty="0" smtClean="0"/>
              <a:t>这里输入文字键入这里输入文字键入这里输入文字键入这里输入文字键入这里输入文字键入这里输入文字键入这里输入文字键入这里输入文字键入这里输入文字</a:t>
            </a:r>
          </a:p>
        </p:txBody>
      </p:sp>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22723" y="-884937"/>
            <a:ext cx="911354" cy="786386"/>
          </a:xfrm>
          <a:prstGeom prst="rect">
            <a:avLst/>
          </a:prstGeom>
        </p:spPr>
      </p:pic>
      <p:sp>
        <p:nvSpPr>
          <p:cNvPr id="15" name="矩形 14"/>
          <p:cNvSpPr/>
          <p:nvPr/>
        </p:nvSpPr>
        <p:spPr>
          <a:xfrm>
            <a:off x="1339268" y="3086977"/>
            <a:ext cx="2646878" cy="461665"/>
          </a:xfrm>
          <a:prstGeom prst="rect">
            <a:avLst/>
          </a:prstGeom>
        </p:spPr>
        <p:txBody>
          <a:bodyPr wrap="none">
            <a:spAutoFit/>
          </a:bodyPr>
          <a:lstStyle/>
          <a:p>
            <a:r>
              <a:rPr lang="zh-CN" altLang="en-US" sz="2400" dirty="0"/>
              <a:t>键入</a:t>
            </a:r>
            <a:r>
              <a:rPr lang="zh-CN" altLang="en-US" sz="2400" dirty="0" smtClean="0"/>
              <a:t>这里输入文字</a:t>
            </a:r>
            <a:endParaRPr lang="zh-CN" altLang="en-US" sz="2400" dirty="0"/>
          </a:p>
        </p:txBody>
      </p:sp>
      <p:sp>
        <p:nvSpPr>
          <p:cNvPr id="16" name="文本框 15"/>
          <p:cNvSpPr txBox="1"/>
          <p:nvPr/>
        </p:nvSpPr>
        <p:spPr>
          <a:xfrm>
            <a:off x="1411967" y="3635407"/>
            <a:ext cx="9368066" cy="707886"/>
          </a:xfrm>
          <a:prstGeom prst="rect">
            <a:avLst/>
          </a:prstGeom>
          <a:noFill/>
        </p:spPr>
        <p:txBody>
          <a:bodyPr wrap="square" rtlCol="0">
            <a:spAutoFit/>
          </a:bodyPr>
          <a:lstStyle/>
          <a:p>
            <a:r>
              <a:rPr lang="zh-CN" altLang="en-US" sz="2000" dirty="0"/>
              <a:t>键入</a:t>
            </a:r>
            <a:r>
              <a:rPr lang="zh-CN" altLang="en-US" sz="2000" dirty="0" smtClean="0"/>
              <a:t>这里输入文字键入这里输入文字键入这里输入文字键入这里输入文字键入这里输入文字键入这里输入文字键入这里输入文字键入这里输入文字键入这里输入文字</a:t>
            </a:r>
          </a:p>
        </p:txBody>
      </p:sp>
      <p:sp>
        <p:nvSpPr>
          <p:cNvPr id="18" name="矩形 17"/>
          <p:cNvSpPr/>
          <p:nvPr/>
        </p:nvSpPr>
        <p:spPr>
          <a:xfrm>
            <a:off x="1339268" y="4611379"/>
            <a:ext cx="2646878" cy="461665"/>
          </a:xfrm>
          <a:prstGeom prst="rect">
            <a:avLst/>
          </a:prstGeom>
        </p:spPr>
        <p:txBody>
          <a:bodyPr wrap="none">
            <a:spAutoFit/>
          </a:bodyPr>
          <a:lstStyle/>
          <a:p>
            <a:r>
              <a:rPr lang="zh-CN" altLang="en-US" sz="2400" dirty="0"/>
              <a:t>键入</a:t>
            </a:r>
            <a:r>
              <a:rPr lang="zh-CN" altLang="en-US" sz="2400" dirty="0" smtClean="0"/>
              <a:t>这里输入文字</a:t>
            </a:r>
            <a:endParaRPr lang="zh-CN" altLang="en-US" sz="2400" dirty="0"/>
          </a:p>
        </p:txBody>
      </p:sp>
      <p:sp>
        <p:nvSpPr>
          <p:cNvPr id="19" name="文本框 18"/>
          <p:cNvSpPr txBox="1"/>
          <p:nvPr/>
        </p:nvSpPr>
        <p:spPr>
          <a:xfrm>
            <a:off x="1411967" y="5127695"/>
            <a:ext cx="9368066" cy="707886"/>
          </a:xfrm>
          <a:prstGeom prst="rect">
            <a:avLst/>
          </a:prstGeom>
          <a:noFill/>
        </p:spPr>
        <p:txBody>
          <a:bodyPr wrap="square" rtlCol="0">
            <a:spAutoFit/>
          </a:bodyPr>
          <a:lstStyle/>
          <a:p>
            <a:r>
              <a:rPr lang="zh-CN" altLang="en-US" sz="2000" dirty="0"/>
              <a:t>键入</a:t>
            </a:r>
            <a:r>
              <a:rPr lang="zh-CN" altLang="en-US" sz="2000" dirty="0" smtClean="0"/>
              <a:t>这里输入文字键入这里输入文字键入这里输入文字键入这里输入文字键入这里输入文字键入这里输入文字键入这里输入文字键入这里输入文字键入这里输入文字</a:t>
            </a:r>
          </a:p>
        </p:txBody>
      </p:sp>
      <p:grpSp>
        <p:nvGrpSpPr>
          <p:cNvPr id="3" name="组合 2"/>
          <p:cNvGrpSpPr/>
          <p:nvPr/>
        </p:nvGrpSpPr>
        <p:grpSpPr>
          <a:xfrm>
            <a:off x="0" y="1507923"/>
            <a:ext cx="1144685" cy="570968"/>
            <a:chOff x="0" y="1192576"/>
            <a:chExt cx="1144685" cy="570968"/>
          </a:xfrm>
        </p:grpSpPr>
        <p:sp>
          <p:nvSpPr>
            <p:cNvPr id="13" name="任意多边形 12"/>
            <p:cNvSpPr/>
            <p:nvPr/>
          </p:nvSpPr>
          <p:spPr>
            <a:xfrm>
              <a:off x="0" y="1192576"/>
              <a:ext cx="710619" cy="570968"/>
            </a:xfrm>
            <a:custGeom>
              <a:avLst/>
              <a:gdLst>
                <a:gd name="connsiteX0" fmla="*/ 0 w 710619"/>
                <a:gd name="connsiteY0" fmla="*/ 0 h 570968"/>
                <a:gd name="connsiteX1" fmla="*/ 425135 w 710619"/>
                <a:gd name="connsiteY1" fmla="*/ 0 h 570968"/>
                <a:gd name="connsiteX2" fmla="*/ 710619 w 710619"/>
                <a:gd name="connsiteY2" fmla="*/ 285484 h 570968"/>
                <a:gd name="connsiteX3" fmla="*/ 425135 w 710619"/>
                <a:gd name="connsiteY3" fmla="*/ 570968 h 570968"/>
                <a:gd name="connsiteX4" fmla="*/ 0 w 710619"/>
                <a:gd name="connsiteY4" fmla="*/ 570968 h 570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619" h="570968">
                  <a:moveTo>
                    <a:pt x="0" y="0"/>
                  </a:moveTo>
                  <a:lnTo>
                    <a:pt x="425135" y="0"/>
                  </a:lnTo>
                  <a:lnTo>
                    <a:pt x="710619" y="285484"/>
                  </a:lnTo>
                  <a:lnTo>
                    <a:pt x="425135" y="570968"/>
                  </a:lnTo>
                  <a:lnTo>
                    <a:pt x="0" y="570968"/>
                  </a:lnTo>
                  <a:close/>
                </a:path>
              </a:pathLst>
            </a:custGeom>
            <a:solidFill>
              <a:srgbClr val="82654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sz="3600" dirty="0" smtClean="0">
                  <a:latin typeface="Broadway" panose="04040905080B02020502" pitchFamily="82" charset="0"/>
                </a:rPr>
                <a:t>1</a:t>
              </a:r>
              <a:endParaRPr lang="zh-CN" altLang="en-US" sz="3600" dirty="0">
                <a:latin typeface="Broadway" panose="04040905080B02020502" pitchFamily="82" charset="0"/>
              </a:endParaRPr>
            </a:p>
          </p:txBody>
        </p:sp>
        <p:sp>
          <p:nvSpPr>
            <p:cNvPr id="14" name="任意多边形 13"/>
            <p:cNvSpPr/>
            <p:nvPr/>
          </p:nvSpPr>
          <p:spPr>
            <a:xfrm>
              <a:off x="628649" y="1192576"/>
              <a:ext cx="516036" cy="570968"/>
            </a:xfrm>
            <a:custGeom>
              <a:avLst/>
              <a:gdLst>
                <a:gd name="connsiteX0" fmla="*/ 0 w 654307"/>
                <a:gd name="connsiteY0" fmla="*/ 0 h 723958"/>
                <a:gd name="connsiteX1" fmla="*/ 292328 w 654307"/>
                <a:gd name="connsiteY1" fmla="*/ 0 h 723958"/>
                <a:gd name="connsiteX2" fmla="*/ 654307 w 654307"/>
                <a:gd name="connsiteY2" fmla="*/ 361979 h 723958"/>
                <a:gd name="connsiteX3" fmla="*/ 292328 w 654307"/>
                <a:gd name="connsiteY3" fmla="*/ 723958 h 723958"/>
                <a:gd name="connsiteX4" fmla="*/ 0 w 654307"/>
                <a:gd name="connsiteY4" fmla="*/ 723958 h 723958"/>
                <a:gd name="connsiteX5" fmla="*/ 361979 w 654307"/>
                <a:gd name="connsiteY5" fmla="*/ 361979 h 723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4307" h="723958">
                  <a:moveTo>
                    <a:pt x="0" y="0"/>
                  </a:moveTo>
                  <a:lnTo>
                    <a:pt x="292328" y="0"/>
                  </a:lnTo>
                  <a:lnTo>
                    <a:pt x="654307" y="361979"/>
                  </a:lnTo>
                  <a:lnTo>
                    <a:pt x="292328" y="723958"/>
                  </a:lnTo>
                  <a:lnTo>
                    <a:pt x="0" y="723958"/>
                  </a:lnTo>
                  <a:lnTo>
                    <a:pt x="361979" y="361979"/>
                  </a:lnTo>
                  <a:close/>
                </a:path>
              </a:pathLst>
            </a:custGeom>
            <a:solidFill>
              <a:srgbClr val="82654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nvGrpSpPr>
          <p:cNvPr id="6" name="组合 5"/>
          <p:cNvGrpSpPr/>
          <p:nvPr/>
        </p:nvGrpSpPr>
        <p:grpSpPr>
          <a:xfrm>
            <a:off x="0" y="3032325"/>
            <a:ext cx="1144685" cy="570968"/>
            <a:chOff x="0" y="2716978"/>
            <a:chExt cx="1144685" cy="570968"/>
          </a:xfrm>
        </p:grpSpPr>
        <p:sp>
          <p:nvSpPr>
            <p:cNvPr id="21" name="任意多边形 20"/>
            <p:cNvSpPr/>
            <p:nvPr/>
          </p:nvSpPr>
          <p:spPr>
            <a:xfrm>
              <a:off x="0" y="2716978"/>
              <a:ext cx="710619" cy="570968"/>
            </a:xfrm>
            <a:custGeom>
              <a:avLst/>
              <a:gdLst>
                <a:gd name="connsiteX0" fmla="*/ 0 w 710619"/>
                <a:gd name="connsiteY0" fmla="*/ 0 h 570968"/>
                <a:gd name="connsiteX1" fmla="*/ 425135 w 710619"/>
                <a:gd name="connsiteY1" fmla="*/ 0 h 570968"/>
                <a:gd name="connsiteX2" fmla="*/ 710619 w 710619"/>
                <a:gd name="connsiteY2" fmla="*/ 285484 h 570968"/>
                <a:gd name="connsiteX3" fmla="*/ 425135 w 710619"/>
                <a:gd name="connsiteY3" fmla="*/ 570968 h 570968"/>
                <a:gd name="connsiteX4" fmla="*/ 0 w 710619"/>
                <a:gd name="connsiteY4" fmla="*/ 570968 h 570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619" h="570968">
                  <a:moveTo>
                    <a:pt x="0" y="0"/>
                  </a:moveTo>
                  <a:lnTo>
                    <a:pt x="425135" y="0"/>
                  </a:lnTo>
                  <a:lnTo>
                    <a:pt x="710619" y="285484"/>
                  </a:lnTo>
                  <a:lnTo>
                    <a:pt x="425135" y="570968"/>
                  </a:lnTo>
                  <a:lnTo>
                    <a:pt x="0" y="570968"/>
                  </a:lnTo>
                  <a:close/>
                </a:path>
              </a:pathLst>
            </a:custGeom>
            <a:solidFill>
              <a:srgbClr val="82654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sz="3600" dirty="0">
                  <a:latin typeface="Broadway" panose="04040905080B02020502" pitchFamily="82" charset="0"/>
                </a:rPr>
                <a:t>2</a:t>
              </a:r>
              <a:endParaRPr lang="zh-CN" altLang="en-US" sz="3600" dirty="0">
                <a:latin typeface="Broadway" panose="04040905080B02020502" pitchFamily="82" charset="0"/>
              </a:endParaRPr>
            </a:p>
          </p:txBody>
        </p:sp>
        <p:sp>
          <p:nvSpPr>
            <p:cNvPr id="22" name="任意多边形 21"/>
            <p:cNvSpPr/>
            <p:nvPr/>
          </p:nvSpPr>
          <p:spPr>
            <a:xfrm>
              <a:off x="628649" y="2716978"/>
              <a:ext cx="516036" cy="570968"/>
            </a:xfrm>
            <a:custGeom>
              <a:avLst/>
              <a:gdLst>
                <a:gd name="connsiteX0" fmla="*/ 0 w 654307"/>
                <a:gd name="connsiteY0" fmla="*/ 0 h 723958"/>
                <a:gd name="connsiteX1" fmla="*/ 292328 w 654307"/>
                <a:gd name="connsiteY1" fmla="*/ 0 h 723958"/>
                <a:gd name="connsiteX2" fmla="*/ 654307 w 654307"/>
                <a:gd name="connsiteY2" fmla="*/ 361979 h 723958"/>
                <a:gd name="connsiteX3" fmla="*/ 292328 w 654307"/>
                <a:gd name="connsiteY3" fmla="*/ 723958 h 723958"/>
                <a:gd name="connsiteX4" fmla="*/ 0 w 654307"/>
                <a:gd name="connsiteY4" fmla="*/ 723958 h 723958"/>
                <a:gd name="connsiteX5" fmla="*/ 361979 w 654307"/>
                <a:gd name="connsiteY5" fmla="*/ 361979 h 723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4307" h="723958">
                  <a:moveTo>
                    <a:pt x="0" y="0"/>
                  </a:moveTo>
                  <a:lnTo>
                    <a:pt x="292328" y="0"/>
                  </a:lnTo>
                  <a:lnTo>
                    <a:pt x="654307" y="361979"/>
                  </a:lnTo>
                  <a:lnTo>
                    <a:pt x="292328" y="723958"/>
                  </a:lnTo>
                  <a:lnTo>
                    <a:pt x="0" y="723958"/>
                  </a:lnTo>
                  <a:lnTo>
                    <a:pt x="361979" y="361979"/>
                  </a:lnTo>
                  <a:close/>
                </a:path>
              </a:pathLst>
            </a:custGeom>
            <a:solidFill>
              <a:srgbClr val="82654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nvGrpSpPr>
          <p:cNvPr id="9" name="组合 8"/>
          <p:cNvGrpSpPr/>
          <p:nvPr/>
        </p:nvGrpSpPr>
        <p:grpSpPr>
          <a:xfrm>
            <a:off x="0" y="4556727"/>
            <a:ext cx="1144685" cy="570968"/>
            <a:chOff x="0" y="4241380"/>
            <a:chExt cx="1144685" cy="570968"/>
          </a:xfrm>
        </p:grpSpPr>
        <p:sp>
          <p:nvSpPr>
            <p:cNvPr id="23" name="任意多边形 22"/>
            <p:cNvSpPr/>
            <p:nvPr/>
          </p:nvSpPr>
          <p:spPr>
            <a:xfrm>
              <a:off x="0" y="4241380"/>
              <a:ext cx="710619" cy="570968"/>
            </a:xfrm>
            <a:custGeom>
              <a:avLst/>
              <a:gdLst>
                <a:gd name="connsiteX0" fmla="*/ 0 w 710619"/>
                <a:gd name="connsiteY0" fmla="*/ 0 h 570968"/>
                <a:gd name="connsiteX1" fmla="*/ 425135 w 710619"/>
                <a:gd name="connsiteY1" fmla="*/ 0 h 570968"/>
                <a:gd name="connsiteX2" fmla="*/ 710619 w 710619"/>
                <a:gd name="connsiteY2" fmla="*/ 285484 h 570968"/>
                <a:gd name="connsiteX3" fmla="*/ 425135 w 710619"/>
                <a:gd name="connsiteY3" fmla="*/ 570968 h 570968"/>
                <a:gd name="connsiteX4" fmla="*/ 0 w 710619"/>
                <a:gd name="connsiteY4" fmla="*/ 570968 h 570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619" h="570968">
                  <a:moveTo>
                    <a:pt x="0" y="0"/>
                  </a:moveTo>
                  <a:lnTo>
                    <a:pt x="425135" y="0"/>
                  </a:lnTo>
                  <a:lnTo>
                    <a:pt x="710619" y="285484"/>
                  </a:lnTo>
                  <a:lnTo>
                    <a:pt x="425135" y="570968"/>
                  </a:lnTo>
                  <a:lnTo>
                    <a:pt x="0" y="570968"/>
                  </a:lnTo>
                  <a:close/>
                </a:path>
              </a:pathLst>
            </a:custGeom>
            <a:solidFill>
              <a:srgbClr val="82654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sz="3600" dirty="0">
                  <a:latin typeface="Broadway" panose="04040905080B02020502" pitchFamily="82" charset="0"/>
                </a:rPr>
                <a:t>3</a:t>
              </a:r>
              <a:endParaRPr lang="zh-CN" altLang="en-US" sz="3600" dirty="0">
                <a:latin typeface="Broadway" panose="04040905080B02020502" pitchFamily="82" charset="0"/>
              </a:endParaRPr>
            </a:p>
          </p:txBody>
        </p:sp>
        <p:sp>
          <p:nvSpPr>
            <p:cNvPr id="24" name="任意多边形 23"/>
            <p:cNvSpPr/>
            <p:nvPr/>
          </p:nvSpPr>
          <p:spPr>
            <a:xfrm>
              <a:off x="628649" y="4241380"/>
              <a:ext cx="516036" cy="570968"/>
            </a:xfrm>
            <a:custGeom>
              <a:avLst/>
              <a:gdLst>
                <a:gd name="connsiteX0" fmla="*/ 0 w 654307"/>
                <a:gd name="connsiteY0" fmla="*/ 0 h 723958"/>
                <a:gd name="connsiteX1" fmla="*/ 292328 w 654307"/>
                <a:gd name="connsiteY1" fmla="*/ 0 h 723958"/>
                <a:gd name="connsiteX2" fmla="*/ 654307 w 654307"/>
                <a:gd name="connsiteY2" fmla="*/ 361979 h 723958"/>
                <a:gd name="connsiteX3" fmla="*/ 292328 w 654307"/>
                <a:gd name="connsiteY3" fmla="*/ 723958 h 723958"/>
                <a:gd name="connsiteX4" fmla="*/ 0 w 654307"/>
                <a:gd name="connsiteY4" fmla="*/ 723958 h 723958"/>
                <a:gd name="connsiteX5" fmla="*/ 361979 w 654307"/>
                <a:gd name="connsiteY5" fmla="*/ 361979 h 723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4307" h="723958">
                  <a:moveTo>
                    <a:pt x="0" y="0"/>
                  </a:moveTo>
                  <a:lnTo>
                    <a:pt x="292328" y="0"/>
                  </a:lnTo>
                  <a:lnTo>
                    <a:pt x="654307" y="361979"/>
                  </a:lnTo>
                  <a:lnTo>
                    <a:pt x="292328" y="723958"/>
                  </a:lnTo>
                  <a:lnTo>
                    <a:pt x="0" y="723958"/>
                  </a:lnTo>
                  <a:lnTo>
                    <a:pt x="361979" y="361979"/>
                  </a:lnTo>
                  <a:close/>
                </a:path>
              </a:pathLst>
            </a:custGeom>
            <a:solidFill>
              <a:srgbClr val="82654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Tree>
    <p:extLst>
      <p:ext uri="{BB962C8B-B14F-4D97-AF65-F5344CB8AC3E}">
        <p14:creationId xmlns:p14="http://schemas.microsoft.com/office/powerpoint/2010/main" val="39172994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3"/>
          </p:nvPr>
        </p:nvSpPr>
        <p:spPr/>
        <p:txBody>
          <a:bodyPr/>
          <a:lstStyle/>
          <a:p>
            <a:endParaRPr lang="zh-CN" altLang="en-US"/>
          </a:p>
        </p:txBody>
      </p:sp>
      <p:sp>
        <p:nvSpPr>
          <p:cNvPr id="3" name="文本框 2"/>
          <p:cNvSpPr txBox="1"/>
          <p:nvPr/>
        </p:nvSpPr>
        <p:spPr>
          <a:xfrm>
            <a:off x="2336800" y="4717143"/>
            <a:ext cx="7518400" cy="954107"/>
          </a:xfrm>
          <a:prstGeom prst="rect">
            <a:avLst/>
          </a:prstGeom>
          <a:noFill/>
        </p:spPr>
        <p:txBody>
          <a:bodyPr wrap="square" rtlCol="0">
            <a:spAutoFit/>
          </a:bodyPr>
          <a:lstStyle/>
          <a:p>
            <a:r>
              <a:rPr lang="zh-CN" altLang="en-US" sz="2800" dirty="0" smtClean="0">
                <a:solidFill>
                  <a:srgbClr val="82654E"/>
                </a:solidFill>
              </a:rPr>
              <a:t>键入这里更改文字键入这里更改文字键入这里更改文字键入这里更改文字键入这里更改文字</a:t>
            </a:r>
          </a:p>
        </p:txBody>
      </p:sp>
    </p:spTree>
    <p:extLst>
      <p:ext uri="{BB962C8B-B14F-4D97-AF65-F5344CB8AC3E}">
        <p14:creationId xmlns:p14="http://schemas.microsoft.com/office/powerpoint/2010/main" val="32981389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rot="16200000">
            <a:off x="2542928" y="3100773"/>
            <a:ext cx="4419599" cy="656452"/>
          </a:xfrm>
          <a:prstGeom prst="rect">
            <a:avLst/>
          </a:prstGeom>
        </p:spPr>
      </p:pic>
      <p:sp>
        <p:nvSpPr>
          <p:cNvPr id="4" name="文本框 3"/>
          <p:cNvSpPr txBox="1"/>
          <p:nvPr/>
        </p:nvSpPr>
        <p:spPr>
          <a:xfrm>
            <a:off x="3213263" y="1384641"/>
            <a:ext cx="738664" cy="4088716"/>
          </a:xfrm>
          <a:prstGeom prst="rect">
            <a:avLst/>
          </a:prstGeom>
          <a:noFill/>
        </p:spPr>
        <p:txBody>
          <a:bodyPr vert="eaVert" wrap="square" rtlCol="0">
            <a:spAutoFit/>
          </a:bodyPr>
          <a:lstStyle/>
          <a:p>
            <a:pPr algn="ctr"/>
            <a:r>
              <a:rPr lang="zh-CN" altLang="en-US" sz="3600" dirty="0"/>
              <a:t>键入</a:t>
            </a:r>
            <a:r>
              <a:rPr lang="zh-CN" altLang="en-US" sz="3600" dirty="0" smtClean="0"/>
              <a:t>这里输入文字</a:t>
            </a:r>
            <a:endParaRPr lang="zh-CN" altLang="en-US" sz="3600" dirty="0"/>
          </a:p>
        </p:txBody>
      </p:sp>
      <p:sp>
        <p:nvSpPr>
          <p:cNvPr id="5" name="文本框 4"/>
          <p:cNvSpPr txBox="1"/>
          <p:nvPr/>
        </p:nvSpPr>
        <p:spPr>
          <a:xfrm>
            <a:off x="5553528" y="1874728"/>
            <a:ext cx="5695497" cy="3108543"/>
          </a:xfrm>
          <a:prstGeom prst="rect">
            <a:avLst/>
          </a:prstGeom>
          <a:noFill/>
        </p:spPr>
        <p:txBody>
          <a:bodyPr wrap="square" rtlCol="0">
            <a:spAutoFit/>
          </a:bodyPr>
          <a:lstStyle/>
          <a:p>
            <a:r>
              <a:rPr lang="zh-CN" altLang="en-US" sz="2800" dirty="0"/>
              <a:t>键入</a:t>
            </a:r>
            <a:r>
              <a:rPr lang="zh-CN" altLang="en-US" sz="2800" dirty="0" smtClean="0"/>
              <a:t>这里输入文字键入这里输入文字键入这里输入文字键入这里输入文字键入这里输入文字键入这里输入文字键入这里输入文字键入这里输入文字键入这里输入</a:t>
            </a:r>
            <a:r>
              <a:rPr lang="zh-CN" altLang="en-US" sz="2800" dirty="0"/>
              <a:t>文字键入这里输入文字键入这里输入文字键入这里输入</a:t>
            </a:r>
            <a:r>
              <a:rPr lang="zh-CN" altLang="en-US" sz="2800" dirty="0" smtClean="0"/>
              <a:t>文字</a:t>
            </a:r>
            <a:endParaRPr lang="zh-CN" altLang="en-US" sz="2800" dirty="0"/>
          </a:p>
        </p:txBody>
      </p:sp>
      <p:pic>
        <p:nvPicPr>
          <p:cNvPr id="6" name="图片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39708" y="2209799"/>
            <a:ext cx="2438400" cy="2438400"/>
          </a:xfrm>
          <a:prstGeom prst="rect">
            <a:avLst/>
          </a:prstGeom>
        </p:spPr>
      </p:pic>
    </p:spTree>
    <p:extLst>
      <p:ext uri="{BB962C8B-B14F-4D97-AF65-F5344CB8AC3E}">
        <p14:creationId xmlns:p14="http://schemas.microsoft.com/office/powerpoint/2010/main" val="4015264697"/>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1">
      <a:majorFont>
        <a:latin typeface="Calibri Light"/>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7F7F7F"/>
        </a:solidFill>
        <a:ln>
          <a:noFill/>
        </a:ln>
        <a:effectLst>
          <a:outerShdw blurRad="50800" dist="38100" dir="2700000" algn="tl" rotWithShape="0">
            <a:prstClr val="black">
              <a:alpha val="40000"/>
            </a:prstClr>
          </a:outerShdw>
        </a:effectLst>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sz="3600" dirty="0" smtClean="0">
            <a:latin typeface="Broadway" panose="04040905080B02020502" pitchFamily="82" charset="0"/>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rgbClr val="7F7F7F"/>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视点">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自定义 1">
    <a:majorFont>
      <a:latin typeface="Impact"/>
      <a:ea typeface="微软雅黑"/>
      <a:cs typeface=""/>
    </a:majorFont>
    <a:minorFont>
      <a:latin typeface="Impact"/>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276</TotalTime>
  <Words>1966</Words>
  <Application>Microsoft Office PowerPoint</Application>
  <PresentationFormat>自定义</PresentationFormat>
  <Paragraphs>104</Paragraphs>
  <Slides>20</Slides>
  <Notes>0</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20</vt:i4>
      </vt:variant>
    </vt:vector>
  </HeadingPairs>
  <TitlesOfParts>
    <vt:vector size="31" baseType="lpstr">
      <vt:lpstr>Arial</vt:lpstr>
      <vt:lpstr>宋体</vt:lpstr>
      <vt:lpstr>张海山锐谐体2.0-授权联系：Samtype@QQ.com</vt:lpstr>
      <vt:lpstr>微软雅黑</vt:lpstr>
      <vt:lpstr>Calibri Light</vt:lpstr>
      <vt:lpstr>Wingdings</vt:lpstr>
      <vt:lpstr>方正正黑简体</vt:lpstr>
      <vt:lpstr>Calibri</vt:lpstr>
      <vt:lpstr>Broadway</vt: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奢华花纹</dc:title>
  <dc:creator>第一PPT</dc:creator>
  <cp:keywords>www.1ppt.com</cp:keywords>
  <cp:lastModifiedBy>Windows User</cp:lastModifiedBy>
  <cp:revision>33</cp:revision>
  <dcterms:created xsi:type="dcterms:W3CDTF">2015-04-10T07:52:22Z</dcterms:created>
  <dcterms:modified xsi:type="dcterms:W3CDTF">2018-08-10T02:42:19Z</dcterms:modified>
</cp:coreProperties>
</file>