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330" r:id="rId3"/>
    <p:sldId id="334" r:id="rId4"/>
    <p:sldId id="340" r:id="rId5"/>
    <p:sldId id="341" r:id="rId6"/>
    <p:sldId id="342" r:id="rId7"/>
    <p:sldId id="347" r:id="rId8"/>
    <p:sldId id="343" r:id="rId9"/>
    <p:sldId id="344" r:id="rId10"/>
    <p:sldId id="348" r:id="rId11"/>
    <p:sldId id="349" r:id="rId12"/>
    <p:sldId id="350"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391">
          <p15:clr>
            <a:srgbClr val="A4A3A4"/>
          </p15:clr>
        </p15:guide>
        <p15:guide id="4" orient="horz" pos="3929">
          <p15:clr>
            <a:srgbClr val="A4A3A4"/>
          </p15:clr>
        </p15:guide>
        <p15:guide id="5" orient="horz" pos="300">
          <p15:clr>
            <a:srgbClr val="A4A3A4"/>
          </p15:clr>
        </p15:guide>
        <p15:guide id="6" orient="horz" pos="3748">
          <p15:clr>
            <a:srgbClr val="A4A3A4"/>
          </p15:clr>
        </p15:guide>
        <p15:guide id="7" pos="347">
          <p15:clr>
            <a:srgbClr val="A4A3A4"/>
          </p15:clr>
        </p15:guide>
        <p15:guide id="8" pos="257">
          <p15:clr>
            <a:srgbClr val="A4A3A4"/>
          </p15:clr>
        </p15:guide>
        <p15:guide id="9" pos="74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301D"/>
    <a:srgbClr val="FFC757"/>
    <a:srgbClr val="9BBA56"/>
    <a:srgbClr val="FFBE3F"/>
    <a:srgbClr val="8BAA45"/>
    <a:srgbClr val="2399A5"/>
    <a:srgbClr val="EA6254"/>
    <a:srgbClr val="A2BF61"/>
    <a:srgbClr val="FFCD69"/>
    <a:srgbClr val="E64A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84" y="-1380"/>
      </p:cViewPr>
      <p:guideLst>
        <p:guide orient="horz" pos="2160"/>
        <p:guide orient="horz" pos="391"/>
        <p:guide orient="horz" pos="3929"/>
        <p:guide orient="horz" pos="300"/>
        <p:guide orient="horz" pos="3748"/>
        <p:guide pos="3840"/>
        <p:guide pos="347"/>
        <p:guide pos="257"/>
        <p:guide pos="7423"/>
      </p:guideLst>
    </p:cSldViewPr>
  </p:slideViewPr>
  <p:notesTextViewPr>
    <p:cViewPr>
      <p:scale>
        <a:sx n="100" d="100"/>
        <a:sy n="100"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EA3EF2-1AA1-43FD-9534-A3D138B3F0C3}" type="datetimeFigureOut">
              <a:rPr lang="zh-CN" altLang="en-US" smtClean="0"/>
              <a:pPr/>
              <a:t>2018/8/8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66C564-2D09-4254-BE17-ADF6704DC02C}" type="slidenum">
              <a:rPr lang="zh-CN" altLang="en-US" smtClean="0"/>
              <a:pPr/>
              <a:t>‹#›</a:t>
            </a:fld>
            <a:endParaRPr lang="zh-CN" altLang="en-US"/>
          </a:p>
        </p:txBody>
      </p:sp>
    </p:spTree>
    <p:extLst>
      <p:ext uri="{BB962C8B-B14F-4D97-AF65-F5344CB8AC3E}">
        <p14:creationId xmlns:p14="http://schemas.microsoft.com/office/powerpoint/2010/main" val="1565634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91771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51083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3127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8447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1371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0752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66640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166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64599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1664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5925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8" name="矩形 7"/>
          <p:cNvSpPr/>
          <p:nvPr userDrawn="1"/>
        </p:nvSpPr>
        <p:spPr>
          <a:xfrm>
            <a:off x="8325228" y="6545425"/>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2018/8/8</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55411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rot="18900000">
            <a:off x="1136632" y="3131331"/>
            <a:ext cx="314113" cy="314113"/>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900000">
            <a:off x="2713991" y="1893394"/>
            <a:ext cx="256664" cy="256664"/>
          </a:xfrm>
          <a:prstGeom prst="roundRect">
            <a:avLst/>
          </a:prstGeom>
          <a:noFill/>
          <a:ln w="38100">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86700" y="1606122"/>
            <a:ext cx="674154" cy="674154"/>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1650625" y="1304703"/>
            <a:ext cx="412928" cy="412928"/>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5735960" y="552083"/>
            <a:ext cx="1008112" cy="1008112"/>
          </a:xfrm>
          <a:prstGeom prst="roundRect">
            <a:avLst/>
          </a:prstGeom>
          <a:noFill/>
          <a:ln w="1270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4151784" y="1543535"/>
            <a:ext cx="864139" cy="864139"/>
          </a:xfrm>
          <a:prstGeom prst="roundRect">
            <a:avLst/>
          </a:prstGeom>
          <a:noFill/>
          <a:ln w="1270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2660834" y="2568307"/>
            <a:ext cx="1152128" cy="1152128"/>
          </a:xfrm>
          <a:prstGeom prst="roundRect">
            <a:avLst/>
          </a:prstGeom>
          <a:noFill/>
          <a:ln w="1270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127448" y="696099"/>
            <a:ext cx="864096" cy="847436"/>
          </a:xfrm>
          <a:prstGeom prst="roundRect">
            <a:avLst/>
          </a:prstGeom>
          <a:noFill/>
          <a:ln w="762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68696" y="1272120"/>
            <a:ext cx="864139" cy="864139"/>
          </a:xfrm>
          <a:prstGeom prst="roundRect">
            <a:avLst/>
          </a:prstGeom>
          <a:noFill/>
          <a:ln w="1270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9120336" y="116632"/>
            <a:ext cx="1008112" cy="1008112"/>
          </a:xfrm>
          <a:prstGeom prst="roundRect">
            <a:avLst/>
          </a:prstGeom>
          <a:noFill/>
          <a:ln w="1270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464153" y="1545688"/>
            <a:ext cx="276550" cy="276550"/>
          </a:xfrm>
          <a:prstGeom prst="roundRect">
            <a:avLst/>
          </a:prstGeom>
          <a:noFill/>
          <a:ln w="3810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598745" y="3072362"/>
            <a:ext cx="553101" cy="553101"/>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268094" y="1623873"/>
            <a:ext cx="515538" cy="515538"/>
          </a:xfrm>
          <a:prstGeom prst="roundRect">
            <a:avLst/>
          </a:prstGeom>
          <a:noFill/>
          <a:ln w="5715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3420222" y="798370"/>
            <a:ext cx="515538" cy="515538"/>
          </a:xfrm>
          <a:prstGeom prst="roundRect">
            <a:avLst/>
          </a:prstGeom>
          <a:noFill/>
          <a:ln w="5715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871864" y="798370"/>
            <a:ext cx="360040" cy="360040"/>
          </a:xfrm>
          <a:prstGeom prst="roundRect">
            <a:avLst/>
          </a:prstGeom>
          <a:noFill/>
          <a:ln w="381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071277" y="1056139"/>
            <a:ext cx="360040" cy="360040"/>
          </a:xfrm>
          <a:prstGeom prst="roundRect">
            <a:avLst/>
          </a:prstGeom>
          <a:noFill/>
          <a:ln w="3810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6516319" y="1763178"/>
            <a:ext cx="517097" cy="517097"/>
          </a:xfrm>
          <a:prstGeom prst="roundRect">
            <a:avLst/>
          </a:prstGeom>
          <a:noFill/>
          <a:ln w="5715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695443" y="4403596"/>
            <a:ext cx="456403" cy="456403"/>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41790" y="4166283"/>
            <a:ext cx="456403" cy="456403"/>
          </a:xfrm>
          <a:prstGeom prst="roundRect">
            <a:avLst/>
          </a:prstGeom>
          <a:noFill/>
          <a:ln w="5715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1087013" y="2285402"/>
            <a:ext cx="266245" cy="266245"/>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900000">
            <a:off x="1808774" y="1970456"/>
            <a:ext cx="256664" cy="256664"/>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900000">
            <a:off x="2351014" y="1051257"/>
            <a:ext cx="256664" cy="256664"/>
          </a:xfrm>
          <a:prstGeom prst="roundRect">
            <a:avLst/>
          </a:prstGeom>
          <a:noFill/>
          <a:ln w="381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18900000">
            <a:off x="5103572" y="2072221"/>
            <a:ext cx="256664" cy="256664"/>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900000">
            <a:off x="8453413" y="1162868"/>
            <a:ext cx="256664" cy="256664"/>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6096000" y="3006604"/>
            <a:ext cx="3960440" cy="1569660"/>
          </a:xfrm>
          <a:prstGeom prst="rect">
            <a:avLst/>
          </a:prstGeom>
          <a:noFill/>
        </p:spPr>
        <p:txBody>
          <a:bodyPr wrap="square" rtlCol="0">
            <a:spAutoFit/>
          </a:bodyPr>
          <a:lstStyle/>
          <a:p>
            <a:pPr algn="ctr"/>
            <a:r>
              <a:rPr lang="en-US" altLang="zh-CN" sz="9600" b="1" dirty="0" smtClean="0">
                <a:ln w="19050">
                  <a:solidFill>
                    <a:schemeClr val="bg1">
                      <a:lumMod val="95000"/>
                    </a:schemeClr>
                  </a:solidFill>
                </a:ln>
                <a:solidFill>
                  <a:srgbClr val="E1301D"/>
                </a:solidFill>
                <a:effectLst>
                  <a:outerShdw blurRad="38100" dist="38100" dir="2700000" algn="tl">
                    <a:srgbClr val="000000">
                      <a:alpha val="43137"/>
                    </a:srgbClr>
                  </a:outerShdw>
                </a:effectLst>
                <a:latin typeface="Broadway" panose="04040905080B02020502" pitchFamily="82" charset="0"/>
              </a:rPr>
              <a:t>2</a:t>
            </a:r>
            <a:r>
              <a:rPr lang="en-US" altLang="zh-CN" sz="9600" b="1" dirty="0" smtClean="0">
                <a:ln w="19050">
                  <a:solidFill>
                    <a:schemeClr val="bg1">
                      <a:lumMod val="95000"/>
                    </a:schemeClr>
                  </a:solidFill>
                </a:ln>
                <a:solidFill>
                  <a:srgbClr val="1C8CA1"/>
                </a:solidFill>
                <a:effectLst>
                  <a:outerShdw blurRad="38100" dist="38100" dir="2700000" algn="tl">
                    <a:srgbClr val="000000">
                      <a:alpha val="43137"/>
                    </a:srgbClr>
                  </a:outerShdw>
                </a:effectLst>
                <a:latin typeface="Broadway" panose="04040905080B02020502" pitchFamily="82" charset="0"/>
              </a:rPr>
              <a:t>0</a:t>
            </a:r>
            <a:r>
              <a:rPr lang="en-US" altLang="zh-CN" sz="9600" b="1" dirty="0" smtClean="0">
                <a:ln w="19050">
                  <a:solidFill>
                    <a:schemeClr val="bg1">
                      <a:lumMod val="95000"/>
                    </a:schemeClr>
                  </a:solidFill>
                </a:ln>
                <a:solidFill>
                  <a:srgbClr val="8BAA45"/>
                </a:solidFill>
                <a:effectLst>
                  <a:outerShdw blurRad="38100" dist="38100" dir="2700000" algn="tl">
                    <a:srgbClr val="000000">
                      <a:alpha val="43137"/>
                    </a:srgbClr>
                  </a:outerShdw>
                </a:effectLst>
                <a:latin typeface="Broadway" panose="04040905080B02020502" pitchFamily="82" charset="0"/>
              </a:rPr>
              <a:t>1</a:t>
            </a:r>
            <a:r>
              <a:rPr lang="en-US" altLang="zh-CN" sz="9600" b="1" dirty="0" smtClean="0">
                <a:ln w="19050">
                  <a:solidFill>
                    <a:schemeClr val="bg1">
                      <a:lumMod val="95000"/>
                    </a:schemeClr>
                  </a:solidFill>
                </a:ln>
                <a:solidFill>
                  <a:srgbClr val="FFBE3F"/>
                </a:solidFill>
                <a:effectLst>
                  <a:outerShdw blurRad="38100" dist="38100" dir="2700000" algn="tl">
                    <a:srgbClr val="000000">
                      <a:alpha val="43137"/>
                    </a:srgbClr>
                  </a:outerShdw>
                </a:effectLst>
                <a:latin typeface="Broadway" panose="04040905080B02020502" pitchFamily="82" charset="0"/>
              </a:rPr>
              <a:t>X</a:t>
            </a:r>
            <a:endParaRPr lang="zh-CN" altLang="en-US" sz="9600" b="1" dirty="0">
              <a:ln w="19050">
                <a:solidFill>
                  <a:schemeClr val="bg1">
                    <a:lumMod val="95000"/>
                  </a:schemeClr>
                </a:solidFill>
              </a:ln>
              <a:solidFill>
                <a:srgbClr val="FFBE3F"/>
              </a:solidFill>
              <a:effectLst>
                <a:outerShdw blurRad="38100" dist="38100" dir="2700000" algn="tl">
                  <a:srgbClr val="000000">
                    <a:alpha val="43137"/>
                  </a:srgbClr>
                </a:outerShdw>
              </a:effectLst>
              <a:latin typeface="Broadway" panose="04040905080B02020502" pitchFamily="82" charset="0"/>
            </a:endParaRPr>
          </a:p>
        </p:txBody>
      </p:sp>
      <p:sp>
        <p:nvSpPr>
          <p:cNvPr id="27" name="TextBox 26"/>
          <p:cNvSpPr txBox="1"/>
          <p:nvPr/>
        </p:nvSpPr>
        <p:spPr>
          <a:xfrm>
            <a:off x="4151784" y="4365104"/>
            <a:ext cx="7632230" cy="1200329"/>
          </a:xfrm>
          <a:prstGeom prst="rect">
            <a:avLst/>
          </a:prstGeom>
          <a:noFill/>
        </p:spPr>
        <p:txBody>
          <a:bodyPr wrap="square" rtlCol="0">
            <a:spAutoFit/>
          </a:bodyPr>
          <a:lstStyle/>
          <a:p>
            <a:pPr algn="ctr"/>
            <a:r>
              <a:rPr lang="zh-CN" altLang="en-US" sz="7200" b="1" dirty="0" smtClean="0">
                <a:solidFill>
                  <a:schemeClr val="tx1">
                    <a:lumMod val="75000"/>
                    <a:lumOff val="25000"/>
                  </a:schemeClr>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rPr>
              <a:t>彩色总结汇报</a:t>
            </a:r>
            <a:endParaRPr lang="zh-CN" altLang="en-US" sz="7200" b="1" dirty="0">
              <a:solidFill>
                <a:schemeClr val="tx1">
                  <a:lumMod val="75000"/>
                  <a:lumOff val="25000"/>
                </a:schemeClr>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endParaRPr>
          </a:p>
        </p:txBody>
      </p:sp>
      <p:cxnSp>
        <p:nvCxnSpPr>
          <p:cNvPr id="29" name="直接连接符 28"/>
          <p:cNvCxnSpPr/>
          <p:nvPr/>
        </p:nvCxnSpPr>
        <p:spPr>
          <a:xfrm flipH="1">
            <a:off x="4259796" y="5565433"/>
            <a:ext cx="7416206" cy="0"/>
          </a:xfrm>
          <a:prstGeom prst="line">
            <a:avLst/>
          </a:prstGeom>
          <a:ln w="28575">
            <a:solidFill>
              <a:srgbClr val="1C8CA1"/>
            </a:solidFill>
          </a:ln>
          <a:effectLst>
            <a:outerShdw blurRad="127000" dist="63500" dir="5400000" algn="t" rotWithShape="0">
              <a:schemeClr val="tx1">
                <a:lumMod val="75000"/>
                <a:lumOff val="25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0120042" y="5661248"/>
            <a:ext cx="1656184" cy="307777"/>
          </a:xfrm>
          <a:prstGeom prst="rect">
            <a:avLst/>
          </a:prstGeom>
          <a:noFill/>
        </p:spPr>
        <p:txBody>
          <a:bodyPr wrap="square" rtlCol="0">
            <a:spAutoFit/>
          </a:bodyPr>
          <a:lstStyle/>
          <a:p>
            <a:pPr algn="r"/>
            <a:r>
              <a:rPr lang="zh-CN" altLang="en-US" sz="1400" dirty="0" smtClean="0">
                <a:latin typeface="微软雅黑" panose="020B0503020204020204" pitchFamily="34" charset="-122"/>
                <a:ea typeface="微软雅黑" panose="020B0503020204020204" pitchFamily="34" charset="-122"/>
              </a:rPr>
              <a:t>点击添加公司名称</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4366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rot="18900000">
            <a:off x="1136632" y="3131331"/>
            <a:ext cx="314113" cy="314113"/>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900000">
            <a:off x="2713991" y="1893394"/>
            <a:ext cx="256664" cy="256664"/>
          </a:xfrm>
          <a:prstGeom prst="roundRect">
            <a:avLst/>
          </a:prstGeom>
          <a:noFill/>
          <a:ln w="38100">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86700" y="1606122"/>
            <a:ext cx="674154" cy="674154"/>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1650625" y="1304703"/>
            <a:ext cx="412928" cy="412928"/>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5735960" y="552083"/>
            <a:ext cx="1008112" cy="1008112"/>
          </a:xfrm>
          <a:prstGeom prst="roundRect">
            <a:avLst/>
          </a:prstGeom>
          <a:noFill/>
          <a:ln w="1270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4151784" y="1543535"/>
            <a:ext cx="864139" cy="864139"/>
          </a:xfrm>
          <a:prstGeom prst="roundRect">
            <a:avLst/>
          </a:prstGeom>
          <a:noFill/>
          <a:ln w="1270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2660834" y="2568307"/>
            <a:ext cx="1152128" cy="1152128"/>
          </a:xfrm>
          <a:prstGeom prst="roundRect">
            <a:avLst/>
          </a:prstGeom>
          <a:noFill/>
          <a:ln w="1270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127448" y="696099"/>
            <a:ext cx="864096" cy="847436"/>
          </a:xfrm>
          <a:prstGeom prst="roundRect">
            <a:avLst/>
          </a:prstGeom>
          <a:noFill/>
          <a:ln w="762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68696" y="1272120"/>
            <a:ext cx="864139" cy="864139"/>
          </a:xfrm>
          <a:prstGeom prst="roundRect">
            <a:avLst/>
          </a:prstGeom>
          <a:noFill/>
          <a:ln w="1270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9120336" y="116632"/>
            <a:ext cx="1008112" cy="1008112"/>
          </a:xfrm>
          <a:prstGeom prst="roundRect">
            <a:avLst/>
          </a:prstGeom>
          <a:noFill/>
          <a:ln w="1270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464153" y="1545688"/>
            <a:ext cx="276550" cy="276550"/>
          </a:xfrm>
          <a:prstGeom prst="roundRect">
            <a:avLst/>
          </a:prstGeom>
          <a:noFill/>
          <a:ln w="3810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598745" y="3072362"/>
            <a:ext cx="553101" cy="553101"/>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268094" y="1623873"/>
            <a:ext cx="515538" cy="515538"/>
          </a:xfrm>
          <a:prstGeom prst="roundRect">
            <a:avLst/>
          </a:prstGeom>
          <a:noFill/>
          <a:ln w="5715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3420222" y="798370"/>
            <a:ext cx="515538" cy="515538"/>
          </a:xfrm>
          <a:prstGeom prst="roundRect">
            <a:avLst/>
          </a:prstGeom>
          <a:noFill/>
          <a:ln w="5715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871864" y="798370"/>
            <a:ext cx="360040" cy="360040"/>
          </a:xfrm>
          <a:prstGeom prst="roundRect">
            <a:avLst/>
          </a:prstGeom>
          <a:noFill/>
          <a:ln w="381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071277" y="1056139"/>
            <a:ext cx="360040" cy="360040"/>
          </a:xfrm>
          <a:prstGeom prst="roundRect">
            <a:avLst/>
          </a:prstGeom>
          <a:noFill/>
          <a:ln w="3810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6516319" y="1763178"/>
            <a:ext cx="517097" cy="517097"/>
          </a:xfrm>
          <a:prstGeom prst="roundRect">
            <a:avLst/>
          </a:prstGeom>
          <a:noFill/>
          <a:ln w="5715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695443" y="4403596"/>
            <a:ext cx="456403" cy="456403"/>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41790" y="4166283"/>
            <a:ext cx="456403" cy="456403"/>
          </a:xfrm>
          <a:prstGeom prst="roundRect">
            <a:avLst/>
          </a:prstGeom>
          <a:noFill/>
          <a:ln w="5715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1087013" y="2285402"/>
            <a:ext cx="266245" cy="266245"/>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900000">
            <a:off x="1808774" y="1970456"/>
            <a:ext cx="256664" cy="256664"/>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900000">
            <a:off x="2351014" y="1051257"/>
            <a:ext cx="256664" cy="256664"/>
          </a:xfrm>
          <a:prstGeom prst="roundRect">
            <a:avLst/>
          </a:prstGeom>
          <a:noFill/>
          <a:ln w="381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18900000">
            <a:off x="5103572" y="2072221"/>
            <a:ext cx="256664" cy="256664"/>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900000">
            <a:off x="8453413" y="1162868"/>
            <a:ext cx="256664" cy="256664"/>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6023683" y="3006604"/>
            <a:ext cx="3888432" cy="1569660"/>
          </a:xfrm>
          <a:prstGeom prst="rect">
            <a:avLst/>
          </a:prstGeom>
          <a:noFill/>
        </p:spPr>
        <p:txBody>
          <a:bodyPr wrap="square" rtlCol="0">
            <a:spAutoFit/>
          </a:bodyPr>
          <a:lstStyle/>
          <a:p>
            <a:pPr algn="ctr"/>
            <a:r>
              <a:rPr lang="en-US" altLang="zh-CN" sz="9600" b="1" dirty="0" smtClean="0">
                <a:ln w="19050">
                  <a:solidFill>
                    <a:schemeClr val="bg1">
                      <a:lumMod val="95000"/>
                    </a:schemeClr>
                  </a:solidFill>
                </a:ln>
                <a:solidFill>
                  <a:srgbClr val="E1301D"/>
                </a:solidFill>
                <a:effectLst>
                  <a:outerShdw blurRad="38100" dist="38100" dir="2700000" algn="tl">
                    <a:srgbClr val="000000">
                      <a:alpha val="43137"/>
                    </a:srgbClr>
                  </a:outerShdw>
                </a:effectLst>
                <a:latin typeface="Broadway" panose="04040905080B02020502" pitchFamily="82" charset="0"/>
              </a:rPr>
              <a:t>2</a:t>
            </a:r>
            <a:r>
              <a:rPr lang="en-US" altLang="zh-CN" sz="9600" b="1" dirty="0" smtClean="0">
                <a:ln w="19050">
                  <a:solidFill>
                    <a:schemeClr val="bg1">
                      <a:lumMod val="95000"/>
                    </a:schemeClr>
                  </a:solidFill>
                </a:ln>
                <a:solidFill>
                  <a:srgbClr val="1C8CA1"/>
                </a:solidFill>
                <a:effectLst>
                  <a:outerShdw blurRad="38100" dist="38100" dir="2700000" algn="tl">
                    <a:srgbClr val="000000">
                      <a:alpha val="43137"/>
                    </a:srgbClr>
                  </a:outerShdw>
                </a:effectLst>
                <a:latin typeface="Broadway" panose="04040905080B02020502" pitchFamily="82" charset="0"/>
              </a:rPr>
              <a:t>0</a:t>
            </a:r>
            <a:r>
              <a:rPr lang="en-US" altLang="zh-CN" sz="9600" b="1" dirty="0" smtClean="0">
                <a:ln w="19050">
                  <a:solidFill>
                    <a:schemeClr val="bg1">
                      <a:lumMod val="95000"/>
                    </a:schemeClr>
                  </a:solidFill>
                </a:ln>
                <a:solidFill>
                  <a:srgbClr val="8BAA45"/>
                </a:solidFill>
                <a:effectLst>
                  <a:outerShdw blurRad="38100" dist="38100" dir="2700000" algn="tl">
                    <a:srgbClr val="000000">
                      <a:alpha val="43137"/>
                    </a:srgbClr>
                  </a:outerShdw>
                </a:effectLst>
                <a:latin typeface="Broadway" panose="04040905080B02020502" pitchFamily="82" charset="0"/>
              </a:rPr>
              <a:t>1</a:t>
            </a:r>
            <a:r>
              <a:rPr lang="en-US" altLang="zh-CN" sz="9600" b="1" dirty="0" smtClean="0">
                <a:ln w="19050">
                  <a:solidFill>
                    <a:schemeClr val="bg1">
                      <a:lumMod val="95000"/>
                    </a:schemeClr>
                  </a:solidFill>
                </a:ln>
                <a:solidFill>
                  <a:srgbClr val="FFBE3F"/>
                </a:solidFill>
                <a:effectLst>
                  <a:outerShdw blurRad="38100" dist="38100" dir="2700000" algn="tl">
                    <a:srgbClr val="000000">
                      <a:alpha val="43137"/>
                    </a:srgbClr>
                  </a:outerShdw>
                </a:effectLst>
                <a:latin typeface="Broadway" panose="04040905080B02020502" pitchFamily="82" charset="0"/>
              </a:rPr>
              <a:t>X</a:t>
            </a:r>
            <a:endParaRPr lang="zh-CN" altLang="en-US" sz="9600" b="1" dirty="0">
              <a:ln w="19050">
                <a:solidFill>
                  <a:schemeClr val="bg1">
                    <a:lumMod val="95000"/>
                  </a:schemeClr>
                </a:solidFill>
              </a:ln>
              <a:solidFill>
                <a:srgbClr val="FFBE3F"/>
              </a:solidFill>
              <a:effectLst>
                <a:outerShdw blurRad="38100" dist="38100" dir="2700000" algn="tl">
                  <a:srgbClr val="000000">
                    <a:alpha val="43137"/>
                  </a:srgbClr>
                </a:outerShdw>
              </a:effectLst>
              <a:latin typeface="Broadway" panose="04040905080B02020502" pitchFamily="82" charset="0"/>
            </a:endParaRPr>
          </a:p>
        </p:txBody>
      </p:sp>
      <p:sp>
        <p:nvSpPr>
          <p:cNvPr id="27" name="TextBox 26"/>
          <p:cNvSpPr txBox="1"/>
          <p:nvPr/>
        </p:nvSpPr>
        <p:spPr>
          <a:xfrm>
            <a:off x="4151784" y="4365104"/>
            <a:ext cx="7632230" cy="1200329"/>
          </a:xfrm>
          <a:prstGeom prst="rect">
            <a:avLst/>
          </a:prstGeom>
          <a:noFill/>
        </p:spPr>
        <p:txBody>
          <a:bodyPr wrap="square" rtlCol="0">
            <a:spAutoFit/>
          </a:bodyPr>
          <a:lstStyle/>
          <a:p>
            <a:pPr algn="ctr"/>
            <a:r>
              <a:rPr lang="zh-CN" altLang="en-US" sz="7200" b="1" dirty="0">
                <a:solidFill>
                  <a:schemeClr val="tx1">
                    <a:lumMod val="75000"/>
                    <a:lumOff val="25000"/>
                  </a:schemeClr>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rPr>
              <a:t>谢谢观赏</a:t>
            </a:r>
          </a:p>
        </p:txBody>
      </p:sp>
      <p:cxnSp>
        <p:nvCxnSpPr>
          <p:cNvPr id="29" name="直接连接符 28"/>
          <p:cNvCxnSpPr/>
          <p:nvPr/>
        </p:nvCxnSpPr>
        <p:spPr>
          <a:xfrm flipH="1">
            <a:off x="4259796" y="5565433"/>
            <a:ext cx="7416206" cy="0"/>
          </a:xfrm>
          <a:prstGeom prst="line">
            <a:avLst/>
          </a:prstGeom>
          <a:ln w="28575">
            <a:solidFill>
              <a:srgbClr val="1C8CA1"/>
            </a:solidFill>
          </a:ln>
          <a:effectLst>
            <a:outerShdw blurRad="127000" dist="63500" dir="5400000" algn="t" rotWithShape="0">
              <a:schemeClr val="tx1">
                <a:lumMod val="75000"/>
                <a:lumOff val="25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0120042" y="5661248"/>
            <a:ext cx="1656184" cy="307777"/>
          </a:xfrm>
          <a:prstGeom prst="rect">
            <a:avLst/>
          </a:prstGeom>
          <a:noFill/>
        </p:spPr>
        <p:txBody>
          <a:bodyPr wrap="square" rtlCol="0">
            <a:spAutoFit/>
          </a:bodyPr>
          <a:lstStyle/>
          <a:p>
            <a:pPr algn="r"/>
            <a:r>
              <a:rPr lang="zh-CN" altLang="en-US" sz="1400" dirty="0" smtClean="0">
                <a:latin typeface="微软雅黑" panose="020B0503020204020204" pitchFamily="34" charset="-122"/>
                <a:ea typeface="微软雅黑" panose="020B0503020204020204" pitchFamily="34" charset="-122"/>
              </a:rPr>
              <a:t>点击添加公司名称</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8283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75271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60392"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2</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圆角矩形 7"/>
          <p:cNvSpPr/>
          <p:nvPr/>
        </p:nvSpPr>
        <p:spPr>
          <a:xfrm>
            <a:off x="407988" y="3212976"/>
            <a:ext cx="11376025" cy="432048"/>
          </a:xfrm>
          <a:prstGeom prst="roundRect">
            <a:avLst>
              <a:gd name="adj" fmla="val 567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1055440" y="3212976"/>
            <a:ext cx="1512168" cy="1296144"/>
          </a:xfrm>
          <a:custGeom>
            <a:avLst/>
            <a:gdLst/>
            <a:ahLst/>
            <a:cxnLst/>
            <a:rect l="l" t="t" r="r" b="b"/>
            <a:pathLst>
              <a:path w="1512168" h="1296144">
                <a:moveTo>
                  <a:pt x="14948" y="0"/>
                </a:moveTo>
                <a:lnTo>
                  <a:pt x="36383" y="0"/>
                </a:lnTo>
                <a:lnTo>
                  <a:pt x="879044" y="0"/>
                </a:lnTo>
                <a:lnTo>
                  <a:pt x="1475785" y="0"/>
                </a:lnTo>
                <a:cubicBezTo>
                  <a:pt x="1495879" y="0"/>
                  <a:pt x="1512168" y="16289"/>
                  <a:pt x="1512168" y="36383"/>
                </a:cubicBezTo>
                <a:lnTo>
                  <a:pt x="1512168" y="395665"/>
                </a:lnTo>
                <a:cubicBezTo>
                  <a:pt x="1512168" y="415759"/>
                  <a:pt x="1495879" y="432048"/>
                  <a:pt x="1475785" y="432048"/>
                </a:cubicBezTo>
                <a:lnTo>
                  <a:pt x="879044" y="432048"/>
                </a:lnTo>
                <a:lnTo>
                  <a:pt x="879044" y="864096"/>
                </a:lnTo>
                <a:lnTo>
                  <a:pt x="446996" y="1296144"/>
                </a:lnTo>
                <a:lnTo>
                  <a:pt x="14948" y="864096"/>
                </a:lnTo>
                <a:lnTo>
                  <a:pt x="14948" y="423170"/>
                </a:lnTo>
                <a:cubicBezTo>
                  <a:pt x="5485" y="417705"/>
                  <a:pt x="0" y="407326"/>
                  <a:pt x="0" y="395665"/>
                </a:cubicBezTo>
                <a:lnTo>
                  <a:pt x="0" y="36383"/>
                </a:lnTo>
                <a:cubicBezTo>
                  <a:pt x="0" y="24723"/>
                  <a:pt x="5485" y="14343"/>
                  <a:pt x="14948" y="8879"/>
                </a:cubicBezTo>
                <a:close/>
              </a:path>
            </a:pathLst>
          </a:custGeom>
          <a:solidFill>
            <a:srgbClr val="E1301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6767178" y="3212976"/>
            <a:ext cx="1512168" cy="1296144"/>
          </a:xfrm>
          <a:custGeom>
            <a:avLst/>
            <a:gdLst/>
            <a:ahLst/>
            <a:cxnLst/>
            <a:rect l="l" t="t" r="r" b="b"/>
            <a:pathLst>
              <a:path w="1512168" h="1296144">
                <a:moveTo>
                  <a:pt x="14948" y="0"/>
                </a:moveTo>
                <a:lnTo>
                  <a:pt x="36383" y="0"/>
                </a:lnTo>
                <a:lnTo>
                  <a:pt x="879044" y="0"/>
                </a:lnTo>
                <a:lnTo>
                  <a:pt x="1475785" y="0"/>
                </a:lnTo>
                <a:cubicBezTo>
                  <a:pt x="1495879" y="0"/>
                  <a:pt x="1512168" y="16289"/>
                  <a:pt x="1512168" y="36383"/>
                </a:cubicBezTo>
                <a:lnTo>
                  <a:pt x="1512168" y="395665"/>
                </a:lnTo>
                <a:cubicBezTo>
                  <a:pt x="1512168" y="415759"/>
                  <a:pt x="1495879" y="432048"/>
                  <a:pt x="1475785" y="432048"/>
                </a:cubicBezTo>
                <a:lnTo>
                  <a:pt x="879044" y="432048"/>
                </a:lnTo>
                <a:lnTo>
                  <a:pt x="879044" y="864096"/>
                </a:lnTo>
                <a:lnTo>
                  <a:pt x="446996" y="1296144"/>
                </a:lnTo>
                <a:lnTo>
                  <a:pt x="14948" y="864096"/>
                </a:lnTo>
                <a:lnTo>
                  <a:pt x="14948" y="423170"/>
                </a:lnTo>
                <a:cubicBezTo>
                  <a:pt x="5486" y="417705"/>
                  <a:pt x="0" y="407326"/>
                  <a:pt x="0" y="395665"/>
                </a:cubicBezTo>
                <a:lnTo>
                  <a:pt x="0" y="36383"/>
                </a:lnTo>
                <a:cubicBezTo>
                  <a:pt x="0" y="24723"/>
                  <a:pt x="5486" y="14343"/>
                  <a:pt x="14948" y="8879"/>
                </a:cubicBezTo>
                <a:close/>
              </a:path>
            </a:pathLst>
          </a:custGeom>
          <a:solidFill>
            <a:srgbClr val="FFBE3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p:nvSpPr>
        <p:spPr>
          <a:xfrm rot="16200000" flipV="1">
            <a:off x="4019321" y="2234119"/>
            <a:ext cx="1296144" cy="1512168"/>
          </a:xfrm>
          <a:custGeom>
            <a:avLst/>
            <a:gdLst/>
            <a:ahLst/>
            <a:cxnLst/>
            <a:rect l="l" t="t" r="r" b="b"/>
            <a:pathLst>
              <a:path w="1296144" h="1512168">
                <a:moveTo>
                  <a:pt x="1296144" y="1065172"/>
                </a:moveTo>
                <a:lnTo>
                  <a:pt x="864096" y="633124"/>
                </a:lnTo>
                <a:lnTo>
                  <a:pt x="432048" y="633124"/>
                </a:lnTo>
                <a:lnTo>
                  <a:pt x="432048" y="36383"/>
                </a:lnTo>
                <a:cubicBezTo>
                  <a:pt x="432048" y="16289"/>
                  <a:pt x="415759" y="0"/>
                  <a:pt x="395665" y="0"/>
                </a:cubicBezTo>
                <a:lnTo>
                  <a:pt x="36383" y="0"/>
                </a:lnTo>
                <a:cubicBezTo>
                  <a:pt x="16289" y="0"/>
                  <a:pt x="0" y="16289"/>
                  <a:pt x="0" y="36383"/>
                </a:cubicBezTo>
                <a:lnTo>
                  <a:pt x="0" y="633124"/>
                </a:lnTo>
                <a:lnTo>
                  <a:pt x="0" y="1475785"/>
                </a:lnTo>
                <a:lnTo>
                  <a:pt x="0" y="1497220"/>
                </a:lnTo>
                <a:lnTo>
                  <a:pt x="8879" y="1497220"/>
                </a:lnTo>
                <a:cubicBezTo>
                  <a:pt x="14343" y="1506683"/>
                  <a:pt x="24723" y="1512168"/>
                  <a:pt x="36383" y="1512168"/>
                </a:cubicBezTo>
                <a:lnTo>
                  <a:pt x="395665" y="1512168"/>
                </a:lnTo>
                <a:cubicBezTo>
                  <a:pt x="407326" y="1512168"/>
                  <a:pt x="417705" y="1506683"/>
                  <a:pt x="423170" y="1497220"/>
                </a:cubicBezTo>
                <a:lnTo>
                  <a:pt x="864096" y="1497220"/>
                </a:lnTo>
                <a:close/>
              </a:path>
            </a:pathLst>
          </a:custGeom>
          <a:solidFill>
            <a:srgbClr val="1C8CA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p:nvSpPr>
        <p:spPr>
          <a:xfrm rot="16200000" flipV="1">
            <a:off x="9731060" y="2234119"/>
            <a:ext cx="1296144" cy="1512168"/>
          </a:xfrm>
          <a:custGeom>
            <a:avLst/>
            <a:gdLst/>
            <a:ahLst/>
            <a:cxnLst/>
            <a:rect l="l" t="t" r="r" b="b"/>
            <a:pathLst>
              <a:path w="1296144" h="1512168">
                <a:moveTo>
                  <a:pt x="1296144" y="1065172"/>
                </a:moveTo>
                <a:lnTo>
                  <a:pt x="864096" y="633124"/>
                </a:lnTo>
                <a:lnTo>
                  <a:pt x="432048" y="633124"/>
                </a:lnTo>
                <a:lnTo>
                  <a:pt x="432048" y="36383"/>
                </a:lnTo>
                <a:cubicBezTo>
                  <a:pt x="432048" y="16289"/>
                  <a:pt x="415759" y="0"/>
                  <a:pt x="395665" y="0"/>
                </a:cubicBezTo>
                <a:lnTo>
                  <a:pt x="36383" y="0"/>
                </a:lnTo>
                <a:cubicBezTo>
                  <a:pt x="16289" y="0"/>
                  <a:pt x="0" y="16289"/>
                  <a:pt x="0" y="36383"/>
                </a:cubicBezTo>
                <a:lnTo>
                  <a:pt x="0" y="633124"/>
                </a:lnTo>
                <a:lnTo>
                  <a:pt x="0" y="1475785"/>
                </a:lnTo>
                <a:lnTo>
                  <a:pt x="0" y="1497220"/>
                </a:lnTo>
                <a:lnTo>
                  <a:pt x="8879" y="1497220"/>
                </a:lnTo>
                <a:cubicBezTo>
                  <a:pt x="14343" y="1506683"/>
                  <a:pt x="24723" y="1512168"/>
                  <a:pt x="36383" y="1512168"/>
                </a:cubicBezTo>
                <a:lnTo>
                  <a:pt x="395665" y="1512168"/>
                </a:lnTo>
                <a:cubicBezTo>
                  <a:pt x="407326" y="1512168"/>
                  <a:pt x="417705" y="1506683"/>
                  <a:pt x="423170" y="1497220"/>
                </a:cubicBezTo>
                <a:lnTo>
                  <a:pt x="864096" y="1497220"/>
                </a:lnTo>
                <a:close/>
              </a:path>
            </a:pathLst>
          </a:custGeom>
          <a:solidFill>
            <a:srgbClr val="8BAA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1233067" y="3645024"/>
            <a:ext cx="578457"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5" name="TextBox 24"/>
          <p:cNvSpPr txBox="1"/>
          <p:nvPr/>
        </p:nvSpPr>
        <p:spPr>
          <a:xfrm>
            <a:off x="6913764" y="3645024"/>
            <a:ext cx="578457"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6" name="TextBox 25"/>
          <p:cNvSpPr txBox="1"/>
          <p:nvPr/>
        </p:nvSpPr>
        <p:spPr>
          <a:xfrm>
            <a:off x="4069770" y="2812866"/>
            <a:ext cx="578457"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7" name="TextBox 26"/>
          <p:cNvSpPr txBox="1"/>
          <p:nvPr/>
        </p:nvSpPr>
        <p:spPr>
          <a:xfrm>
            <a:off x="9800675" y="2812866"/>
            <a:ext cx="578457"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8" name="TextBox 27"/>
          <p:cNvSpPr txBox="1"/>
          <p:nvPr/>
        </p:nvSpPr>
        <p:spPr>
          <a:xfrm>
            <a:off x="875420" y="4509120"/>
            <a:ext cx="1656184"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767408" y="4878452"/>
            <a:ext cx="1872208"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6456040" y="4509120"/>
            <a:ext cx="1656184"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6348028" y="4878452"/>
            <a:ext cx="1872208"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9479032" y="2027399"/>
            <a:ext cx="1656184"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9371020" y="1124744"/>
            <a:ext cx="1872208"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3530906" y="2027399"/>
            <a:ext cx="1656184"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3422894" y="1124744"/>
            <a:ext cx="1872208"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1" name="TextBox 10"/>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3462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60392"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3</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0" name="组合 9"/>
          <p:cNvGrpSpPr/>
          <p:nvPr/>
        </p:nvGrpSpPr>
        <p:grpSpPr>
          <a:xfrm>
            <a:off x="2793353" y="1240875"/>
            <a:ext cx="5865365" cy="5284469"/>
            <a:chOff x="2104159" y="-26083"/>
            <a:chExt cx="8171258" cy="7361991"/>
          </a:xfrm>
        </p:grpSpPr>
        <p:sp>
          <p:nvSpPr>
            <p:cNvPr id="11" name="任意多边形 10"/>
            <p:cNvSpPr/>
            <p:nvPr/>
          </p:nvSpPr>
          <p:spPr>
            <a:xfrm>
              <a:off x="6486378" y="2403223"/>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EA62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4467481" y="4790582"/>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9BBA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flipH="1" flipV="1">
              <a:off x="4094920" y="668882"/>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2399A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flipH="1" flipV="1">
              <a:off x="2104159" y="3056241"/>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FFB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5" name="组合 14"/>
            <p:cNvGrpSpPr/>
            <p:nvPr/>
          </p:nvGrpSpPr>
          <p:grpSpPr>
            <a:xfrm>
              <a:off x="4683185" y="812775"/>
              <a:ext cx="3028263" cy="911055"/>
              <a:chOff x="4683185" y="812775"/>
              <a:chExt cx="3028263" cy="911055"/>
            </a:xfrm>
          </p:grpSpPr>
          <p:cxnSp>
            <p:nvCxnSpPr>
              <p:cNvPr id="82" name="直接连接符 81"/>
              <p:cNvCxnSpPr/>
              <p:nvPr/>
            </p:nvCxnSpPr>
            <p:spPr>
              <a:xfrm>
                <a:off x="4683185" y="812775"/>
                <a:ext cx="302826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4683185" y="1723830"/>
                <a:ext cx="2268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2698643" y="3192062"/>
              <a:ext cx="3028263" cy="911055"/>
              <a:chOff x="4683185" y="812775"/>
              <a:chExt cx="3028263" cy="911055"/>
            </a:xfrm>
          </p:grpSpPr>
          <p:cxnSp>
            <p:nvCxnSpPr>
              <p:cNvPr id="80" name="直接连接符 79"/>
              <p:cNvCxnSpPr/>
              <p:nvPr/>
            </p:nvCxnSpPr>
            <p:spPr>
              <a:xfrm>
                <a:off x="4683185" y="812775"/>
                <a:ext cx="302826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4683185" y="1723830"/>
                <a:ext cx="2268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flipH="1" flipV="1">
              <a:off x="6594533" y="2545213"/>
              <a:ext cx="3028263" cy="911055"/>
              <a:chOff x="4683185" y="812775"/>
              <a:chExt cx="3028263" cy="911055"/>
            </a:xfrm>
          </p:grpSpPr>
          <p:cxnSp>
            <p:nvCxnSpPr>
              <p:cNvPr id="78" name="直接连接符 77"/>
              <p:cNvCxnSpPr/>
              <p:nvPr/>
            </p:nvCxnSpPr>
            <p:spPr>
              <a:xfrm>
                <a:off x="4683185" y="812775"/>
                <a:ext cx="302826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683185" y="1723830"/>
                <a:ext cx="2268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H="1" flipV="1">
              <a:off x="4604719" y="4939624"/>
              <a:ext cx="3028263" cy="911055"/>
              <a:chOff x="4683185" y="812775"/>
              <a:chExt cx="3028263" cy="911055"/>
            </a:xfrm>
          </p:grpSpPr>
          <p:cxnSp>
            <p:nvCxnSpPr>
              <p:cNvPr id="76" name="直接连接符 75"/>
              <p:cNvCxnSpPr/>
              <p:nvPr/>
            </p:nvCxnSpPr>
            <p:spPr>
              <a:xfrm>
                <a:off x="4683185" y="812775"/>
                <a:ext cx="302826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683185" y="1723830"/>
                <a:ext cx="2268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9" name="矩形 48"/>
            <p:cNvSpPr/>
            <p:nvPr/>
          </p:nvSpPr>
          <p:spPr>
            <a:xfrm rot="18586845">
              <a:off x="6251803" y="2810985"/>
              <a:ext cx="1841831" cy="413061"/>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1841830"/>
                <a:gd name="connsiteY0" fmla="*/ 7320 h 637608"/>
                <a:gd name="connsiteX1" fmla="*/ 1550107 w 1841830"/>
                <a:gd name="connsiteY1" fmla="*/ 0 h 637608"/>
                <a:gd name="connsiteX2" fmla="*/ 1841830 w 1841830"/>
                <a:gd name="connsiteY2" fmla="*/ 378862 h 637608"/>
                <a:gd name="connsiteX3" fmla="*/ 505948 w 1841830"/>
                <a:gd name="connsiteY3" fmla="*/ 637608 h 637608"/>
                <a:gd name="connsiteX4" fmla="*/ 0 w 1841830"/>
                <a:gd name="connsiteY4" fmla="*/ 7320 h 637608"/>
                <a:gd name="connsiteX0" fmla="*/ 0 w 1841830"/>
                <a:gd name="connsiteY0" fmla="*/ 7320 h 413061"/>
                <a:gd name="connsiteX1" fmla="*/ 1550107 w 1841830"/>
                <a:gd name="connsiteY1" fmla="*/ 0 h 413061"/>
                <a:gd name="connsiteX2" fmla="*/ 1841830 w 1841830"/>
                <a:gd name="connsiteY2" fmla="*/ 378862 h 413061"/>
                <a:gd name="connsiteX3" fmla="*/ 318989 w 1841830"/>
                <a:gd name="connsiteY3" fmla="*/ 413061 h 413061"/>
                <a:gd name="connsiteX4" fmla="*/ 0 w 1841830"/>
                <a:gd name="connsiteY4" fmla="*/ 7320 h 413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1830" h="413061">
                  <a:moveTo>
                    <a:pt x="0" y="7320"/>
                  </a:moveTo>
                  <a:lnTo>
                    <a:pt x="1550107" y="0"/>
                  </a:lnTo>
                  <a:lnTo>
                    <a:pt x="1841830" y="378862"/>
                  </a:lnTo>
                  <a:lnTo>
                    <a:pt x="318989" y="413061"/>
                  </a:lnTo>
                  <a:lnTo>
                    <a:pt x="0" y="7320"/>
                  </a:lnTo>
                  <a:close/>
                </a:path>
              </a:pathLst>
            </a:custGeom>
            <a:gradFill flip="none" rotWithShape="1">
              <a:gsLst>
                <a:gs pos="0">
                  <a:srgbClr val="E9655D">
                    <a:alpha val="0"/>
                  </a:srgbClr>
                </a:gs>
                <a:gs pos="94000">
                  <a:schemeClr val="tx1">
                    <a:lumMod val="65000"/>
                    <a:lumOff val="3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black"/>
                </a:solidFill>
              </a:endParaRPr>
            </a:p>
          </p:txBody>
        </p:sp>
        <p:sp>
          <p:nvSpPr>
            <p:cNvPr id="20" name="矩形 48"/>
            <p:cNvSpPr/>
            <p:nvPr/>
          </p:nvSpPr>
          <p:spPr>
            <a:xfrm rot="18586845">
              <a:off x="4239354" y="5206380"/>
              <a:ext cx="1818044" cy="362027"/>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1828251"/>
                <a:gd name="connsiteY0" fmla="*/ 7320 h 637608"/>
                <a:gd name="connsiteX1" fmla="*/ 1550107 w 1828251"/>
                <a:gd name="connsiteY1" fmla="*/ 0 h 637608"/>
                <a:gd name="connsiteX2" fmla="*/ 1828251 w 1828251"/>
                <a:gd name="connsiteY2" fmla="*/ 321039 h 637608"/>
                <a:gd name="connsiteX3" fmla="*/ 505948 w 1828251"/>
                <a:gd name="connsiteY3" fmla="*/ 637608 h 637608"/>
                <a:gd name="connsiteX4" fmla="*/ 0 w 1828251"/>
                <a:gd name="connsiteY4" fmla="*/ 7320 h 637608"/>
                <a:gd name="connsiteX0" fmla="*/ 0 w 1828251"/>
                <a:gd name="connsiteY0" fmla="*/ 7320 h 404561"/>
                <a:gd name="connsiteX1" fmla="*/ 1550107 w 1828251"/>
                <a:gd name="connsiteY1" fmla="*/ 0 h 404561"/>
                <a:gd name="connsiteX2" fmla="*/ 1828251 w 1828251"/>
                <a:gd name="connsiteY2" fmla="*/ 321039 h 404561"/>
                <a:gd name="connsiteX3" fmla="*/ 329196 w 1828251"/>
                <a:gd name="connsiteY3" fmla="*/ 404561 h 404561"/>
                <a:gd name="connsiteX4" fmla="*/ 0 w 1828251"/>
                <a:gd name="connsiteY4" fmla="*/ 7320 h 404561"/>
                <a:gd name="connsiteX0" fmla="*/ 0 w 1828251"/>
                <a:gd name="connsiteY0" fmla="*/ 7320 h 362026"/>
                <a:gd name="connsiteX1" fmla="*/ 1550107 w 1828251"/>
                <a:gd name="connsiteY1" fmla="*/ 0 h 362026"/>
                <a:gd name="connsiteX2" fmla="*/ 1828251 w 1828251"/>
                <a:gd name="connsiteY2" fmla="*/ 321039 h 362026"/>
                <a:gd name="connsiteX3" fmla="*/ 276499 w 1828251"/>
                <a:gd name="connsiteY3" fmla="*/ 362026 h 362026"/>
                <a:gd name="connsiteX4" fmla="*/ 0 w 1828251"/>
                <a:gd name="connsiteY4" fmla="*/ 7320 h 362026"/>
                <a:gd name="connsiteX0" fmla="*/ 0 w 1818044"/>
                <a:gd name="connsiteY0" fmla="*/ 7320 h 362026"/>
                <a:gd name="connsiteX1" fmla="*/ 1550107 w 1818044"/>
                <a:gd name="connsiteY1" fmla="*/ 0 h 362026"/>
                <a:gd name="connsiteX2" fmla="*/ 1818044 w 1818044"/>
                <a:gd name="connsiteY2" fmla="*/ 329537 h 362026"/>
                <a:gd name="connsiteX3" fmla="*/ 276499 w 1818044"/>
                <a:gd name="connsiteY3" fmla="*/ 362026 h 362026"/>
                <a:gd name="connsiteX4" fmla="*/ 0 w 1818044"/>
                <a:gd name="connsiteY4" fmla="*/ 7320 h 36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8044" h="362026">
                  <a:moveTo>
                    <a:pt x="0" y="7320"/>
                  </a:moveTo>
                  <a:lnTo>
                    <a:pt x="1550107" y="0"/>
                  </a:lnTo>
                  <a:lnTo>
                    <a:pt x="1818044" y="329537"/>
                  </a:lnTo>
                  <a:lnTo>
                    <a:pt x="276499" y="362026"/>
                  </a:lnTo>
                  <a:lnTo>
                    <a:pt x="0" y="7320"/>
                  </a:lnTo>
                  <a:close/>
                </a:path>
              </a:pathLst>
            </a:custGeom>
            <a:gradFill flip="none" rotWithShape="1">
              <a:gsLst>
                <a:gs pos="0">
                  <a:srgbClr val="A99D88">
                    <a:alpha val="0"/>
                  </a:srgbClr>
                </a:gs>
                <a:gs pos="94000">
                  <a:schemeClr val="tx1">
                    <a:lumMod val="65000"/>
                    <a:lumOff val="3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black"/>
                </a:solidFill>
              </a:endParaRPr>
            </a:p>
          </p:txBody>
        </p:sp>
        <p:sp>
          <p:nvSpPr>
            <p:cNvPr id="21" name="矩形 48"/>
            <p:cNvSpPr/>
            <p:nvPr/>
          </p:nvSpPr>
          <p:spPr>
            <a:xfrm rot="18586845">
              <a:off x="6244729" y="1010795"/>
              <a:ext cx="1920021" cy="525334"/>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1920021"/>
                <a:gd name="connsiteY0" fmla="*/ 150215 h 637608"/>
                <a:gd name="connsiteX1" fmla="*/ 1431133 w 1920021"/>
                <a:gd name="connsiteY1" fmla="*/ 0 h 637608"/>
                <a:gd name="connsiteX2" fmla="*/ 1920021 w 1920021"/>
                <a:gd name="connsiteY2" fmla="*/ 594912 h 637608"/>
                <a:gd name="connsiteX3" fmla="*/ 386974 w 1920021"/>
                <a:gd name="connsiteY3" fmla="*/ 637608 h 637608"/>
                <a:gd name="connsiteX4" fmla="*/ 0 w 1920021"/>
                <a:gd name="connsiteY4" fmla="*/ 150215 h 637608"/>
                <a:gd name="connsiteX0" fmla="*/ 0 w 1920021"/>
                <a:gd name="connsiteY0" fmla="*/ 37941 h 525334"/>
                <a:gd name="connsiteX1" fmla="*/ 1524612 w 1920021"/>
                <a:gd name="connsiteY1" fmla="*/ 0 h 525334"/>
                <a:gd name="connsiteX2" fmla="*/ 1920021 w 1920021"/>
                <a:gd name="connsiteY2" fmla="*/ 482638 h 525334"/>
                <a:gd name="connsiteX3" fmla="*/ 386974 w 1920021"/>
                <a:gd name="connsiteY3" fmla="*/ 525334 h 525334"/>
                <a:gd name="connsiteX4" fmla="*/ 0 w 1920021"/>
                <a:gd name="connsiteY4" fmla="*/ 37941 h 52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0021" h="525334">
                  <a:moveTo>
                    <a:pt x="0" y="37941"/>
                  </a:moveTo>
                  <a:lnTo>
                    <a:pt x="1524612" y="0"/>
                  </a:lnTo>
                  <a:lnTo>
                    <a:pt x="1920021" y="482638"/>
                  </a:lnTo>
                  <a:lnTo>
                    <a:pt x="386974" y="525334"/>
                  </a:lnTo>
                  <a:lnTo>
                    <a:pt x="0" y="37941"/>
                  </a:lnTo>
                  <a:close/>
                </a:path>
              </a:pathLst>
            </a:custGeom>
            <a:gradFill flip="none" rotWithShape="1">
              <a:gsLst>
                <a:gs pos="0">
                  <a:srgbClr val="8AC7CC">
                    <a:alpha val="0"/>
                  </a:srgbClr>
                </a:gs>
                <a:gs pos="94000">
                  <a:schemeClr val="tx1">
                    <a:lumMod val="65000"/>
                    <a:lumOff val="3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black"/>
                </a:solidFill>
              </a:endParaRPr>
            </a:p>
          </p:txBody>
        </p:sp>
        <p:sp>
          <p:nvSpPr>
            <p:cNvPr id="22" name="矩形 48"/>
            <p:cNvSpPr/>
            <p:nvPr/>
          </p:nvSpPr>
          <p:spPr>
            <a:xfrm rot="18586845">
              <a:off x="4303135" y="3413404"/>
              <a:ext cx="1903026" cy="486216"/>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2038995"/>
                <a:gd name="connsiteY0" fmla="*/ 0 h 630288"/>
                <a:gd name="connsiteX1" fmla="*/ 1601095 w 2038995"/>
                <a:gd name="connsiteY1" fmla="*/ 53921 h 630288"/>
                <a:gd name="connsiteX2" fmla="*/ 2038995 w 2038995"/>
                <a:gd name="connsiteY2" fmla="*/ 587592 h 630288"/>
                <a:gd name="connsiteX3" fmla="*/ 505948 w 2038995"/>
                <a:gd name="connsiteY3" fmla="*/ 630288 h 630288"/>
                <a:gd name="connsiteX4" fmla="*/ 0 w 2038995"/>
                <a:gd name="connsiteY4" fmla="*/ 0 h 630288"/>
                <a:gd name="connsiteX0" fmla="*/ 0 w 1869033"/>
                <a:gd name="connsiteY0" fmla="*/ 150213 h 576367"/>
                <a:gd name="connsiteX1" fmla="*/ 1431133 w 1869033"/>
                <a:gd name="connsiteY1" fmla="*/ 0 h 576367"/>
                <a:gd name="connsiteX2" fmla="*/ 1869033 w 1869033"/>
                <a:gd name="connsiteY2" fmla="*/ 533671 h 576367"/>
                <a:gd name="connsiteX3" fmla="*/ 335986 w 1869033"/>
                <a:gd name="connsiteY3" fmla="*/ 576367 h 576367"/>
                <a:gd name="connsiteX4" fmla="*/ 0 w 1869033"/>
                <a:gd name="connsiteY4" fmla="*/ 150213 h 576367"/>
                <a:gd name="connsiteX0" fmla="*/ 0 w 1903026"/>
                <a:gd name="connsiteY0" fmla="*/ 109385 h 576367"/>
                <a:gd name="connsiteX1" fmla="*/ 1465126 w 1903026"/>
                <a:gd name="connsiteY1" fmla="*/ 0 h 576367"/>
                <a:gd name="connsiteX2" fmla="*/ 1903026 w 1903026"/>
                <a:gd name="connsiteY2" fmla="*/ 533671 h 576367"/>
                <a:gd name="connsiteX3" fmla="*/ 369979 w 1903026"/>
                <a:gd name="connsiteY3" fmla="*/ 576367 h 576367"/>
                <a:gd name="connsiteX4" fmla="*/ 0 w 1903026"/>
                <a:gd name="connsiteY4" fmla="*/ 109385 h 576367"/>
                <a:gd name="connsiteX0" fmla="*/ 0 w 1903026"/>
                <a:gd name="connsiteY0" fmla="*/ 48146 h 515128"/>
                <a:gd name="connsiteX1" fmla="*/ 1516115 w 1903026"/>
                <a:gd name="connsiteY1" fmla="*/ 0 h 515128"/>
                <a:gd name="connsiteX2" fmla="*/ 1903026 w 1903026"/>
                <a:gd name="connsiteY2" fmla="*/ 472432 h 515128"/>
                <a:gd name="connsiteX3" fmla="*/ 369979 w 1903026"/>
                <a:gd name="connsiteY3" fmla="*/ 515128 h 515128"/>
                <a:gd name="connsiteX4" fmla="*/ 0 w 1903026"/>
                <a:gd name="connsiteY4" fmla="*/ 48146 h 515128"/>
                <a:gd name="connsiteX0" fmla="*/ 0 w 1903026"/>
                <a:gd name="connsiteY0" fmla="*/ 19234 h 486216"/>
                <a:gd name="connsiteX1" fmla="*/ 1522905 w 1903026"/>
                <a:gd name="connsiteY1" fmla="*/ 0 h 486216"/>
                <a:gd name="connsiteX2" fmla="*/ 1903026 w 1903026"/>
                <a:gd name="connsiteY2" fmla="*/ 443520 h 486216"/>
                <a:gd name="connsiteX3" fmla="*/ 369979 w 1903026"/>
                <a:gd name="connsiteY3" fmla="*/ 486216 h 486216"/>
                <a:gd name="connsiteX4" fmla="*/ 0 w 1903026"/>
                <a:gd name="connsiteY4" fmla="*/ 19234 h 486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3026" h="486216">
                  <a:moveTo>
                    <a:pt x="0" y="19234"/>
                  </a:moveTo>
                  <a:lnTo>
                    <a:pt x="1522905" y="0"/>
                  </a:lnTo>
                  <a:lnTo>
                    <a:pt x="1903026" y="443520"/>
                  </a:lnTo>
                  <a:lnTo>
                    <a:pt x="369979" y="486216"/>
                  </a:lnTo>
                  <a:lnTo>
                    <a:pt x="0" y="19234"/>
                  </a:lnTo>
                  <a:close/>
                </a:path>
              </a:pathLst>
            </a:custGeom>
            <a:gradFill flip="none" rotWithShape="1">
              <a:gsLst>
                <a:gs pos="0">
                  <a:srgbClr val="F5B400">
                    <a:alpha val="0"/>
                  </a:srgbClr>
                </a:gs>
                <a:gs pos="94000">
                  <a:schemeClr val="tx1">
                    <a:lumMod val="65000"/>
                    <a:lumOff val="3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black"/>
                </a:solidFill>
              </a:endParaRPr>
            </a:p>
          </p:txBody>
        </p:sp>
        <p:grpSp>
          <p:nvGrpSpPr>
            <p:cNvPr id="23" name="组合 22"/>
            <p:cNvGrpSpPr/>
            <p:nvPr/>
          </p:nvGrpSpPr>
          <p:grpSpPr>
            <a:xfrm rot="2400000">
              <a:off x="5502018" y="-26083"/>
              <a:ext cx="829211" cy="7361991"/>
              <a:chOff x="5502018" y="-26083"/>
              <a:chExt cx="829211" cy="7361991"/>
            </a:xfrm>
          </p:grpSpPr>
          <p:grpSp>
            <p:nvGrpSpPr>
              <p:cNvPr id="24" name="组合 23"/>
              <p:cNvGrpSpPr/>
              <p:nvPr/>
            </p:nvGrpSpPr>
            <p:grpSpPr>
              <a:xfrm>
                <a:off x="5502018" y="4642127"/>
                <a:ext cx="829211" cy="2693781"/>
                <a:chOff x="5262593" y="4456196"/>
                <a:chExt cx="587315" cy="1857518"/>
              </a:xfrm>
            </p:grpSpPr>
            <p:sp>
              <p:nvSpPr>
                <p:cNvPr id="59" name="矩形 58"/>
                <p:cNvSpPr/>
                <p:nvPr/>
              </p:nvSpPr>
              <p:spPr>
                <a:xfrm flipV="1">
                  <a:off x="5267913" y="4509661"/>
                  <a:ext cx="175950" cy="1176751"/>
                </a:xfrm>
                <a:prstGeom prst="rect">
                  <a:avLst/>
                </a:prstGeom>
                <a:solidFill>
                  <a:srgbClr val="A2BF6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矩形 59"/>
                <p:cNvSpPr/>
                <p:nvPr/>
              </p:nvSpPr>
              <p:spPr>
                <a:xfrm flipV="1">
                  <a:off x="5443711" y="4509659"/>
                  <a:ext cx="224035" cy="1176751"/>
                </a:xfrm>
                <a:prstGeom prst="rect">
                  <a:avLst/>
                </a:prstGeom>
                <a:solidFill>
                  <a:srgbClr val="9BBA56"/>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矩形 60"/>
                <p:cNvSpPr/>
                <p:nvPr/>
              </p:nvSpPr>
              <p:spPr>
                <a:xfrm flipV="1">
                  <a:off x="5667594" y="4509661"/>
                  <a:ext cx="175950" cy="1176751"/>
                </a:xfrm>
                <a:prstGeom prst="rect">
                  <a:avLst/>
                </a:prstGeom>
                <a:solidFill>
                  <a:srgbClr val="8BAA45"/>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62" name="组合 61"/>
                <p:cNvGrpSpPr/>
                <p:nvPr/>
              </p:nvGrpSpPr>
              <p:grpSpPr>
                <a:xfrm>
                  <a:off x="5262593" y="5632227"/>
                  <a:ext cx="587315" cy="681487"/>
                  <a:chOff x="495667" y="2553066"/>
                  <a:chExt cx="2921000" cy="2319339"/>
                </a:xfrm>
              </p:grpSpPr>
              <p:grpSp>
                <p:nvGrpSpPr>
                  <p:cNvPr id="66" name="组合 65"/>
                  <p:cNvGrpSpPr/>
                  <p:nvPr/>
                </p:nvGrpSpPr>
                <p:grpSpPr>
                  <a:xfrm>
                    <a:off x="495667" y="2553066"/>
                    <a:ext cx="2921000" cy="2319339"/>
                    <a:chOff x="495667" y="2553066"/>
                    <a:chExt cx="2921000" cy="2319339"/>
                  </a:xfrm>
                </p:grpSpPr>
                <p:sp>
                  <p:nvSpPr>
                    <p:cNvPr id="72" name="Freeform 5"/>
                    <p:cNvSpPr>
                      <a:spLocks/>
                    </p:cNvSpPr>
                    <p:nvPr/>
                  </p:nvSpPr>
                  <p:spPr bwMode="auto">
                    <a:xfrm>
                      <a:off x="495667" y="2557829"/>
                      <a:ext cx="2921000" cy="2308225"/>
                    </a:xfrm>
                    <a:custGeom>
                      <a:avLst/>
                      <a:gdLst>
                        <a:gd name="T0" fmla="*/ 664 w 776"/>
                        <a:gd name="T1" fmla="*/ 0 h 613"/>
                        <a:gd name="T2" fmla="*/ 776 w 776"/>
                        <a:gd name="T3" fmla="*/ 33 h 613"/>
                        <a:gd name="T4" fmla="*/ 388 w 776"/>
                        <a:gd name="T5" fmla="*/ 613 h 613"/>
                        <a:gd name="T6" fmla="*/ 0 w 776"/>
                        <a:gd name="T7" fmla="*/ 33 h 613"/>
                        <a:gd name="T8" fmla="*/ 112 w 776"/>
                        <a:gd name="T9" fmla="*/ 0 h 613"/>
                        <a:gd name="T10" fmla="*/ 230 w 776"/>
                        <a:gd name="T11" fmla="*/ 37 h 613"/>
                        <a:gd name="T12" fmla="*/ 388 w 776"/>
                        <a:gd name="T13" fmla="*/ 0 h 613"/>
                        <a:gd name="T14" fmla="*/ 546 w 776"/>
                        <a:gd name="T15" fmla="*/ 38 h 613"/>
                        <a:gd name="T16" fmla="*/ 664 w 776"/>
                        <a:gd name="T17"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613">
                          <a:moveTo>
                            <a:pt x="664" y="0"/>
                          </a:moveTo>
                          <a:cubicBezTo>
                            <a:pt x="704" y="0"/>
                            <a:pt x="742" y="12"/>
                            <a:pt x="776" y="33"/>
                          </a:cubicBezTo>
                          <a:cubicBezTo>
                            <a:pt x="388" y="613"/>
                            <a:pt x="388" y="613"/>
                            <a:pt x="388" y="613"/>
                          </a:cubicBezTo>
                          <a:cubicBezTo>
                            <a:pt x="0" y="33"/>
                            <a:pt x="0" y="33"/>
                            <a:pt x="0" y="33"/>
                          </a:cubicBezTo>
                          <a:cubicBezTo>
                            <a:pt x="34" y="12"/>
                            <a:pt x="72" y="0"/>
                            <a:pt x="112" y="0"/>
                          </a:cubicBezTo>
                          <a:cubicBezTo>
                            <a:pt x="154" y="0"/>
                            <a:pt x="194" y="14"/>
                            <a:pt x="230" y="37"/>
                          </a:cubicBezTo>
                          <a:cubicBezTo>
                            <a:pt x="277" y="14"/>
                            <a:pt x="331" y="0"/>
                            <a:pt x="388" y="0"/>
                          </a:cubicBezTo>
                          <a:cubicBezTo>
                            <a:pt x="445" y="0"/>
                            <a:pt x="498" y="14"/>
                            <a:pt x="546" y="38"/>
                          </a:cubicBezTo>
                          <a:cubicBezTo>
                            <a:pt x="582" y="14"/>
                            <a:pt x="622" y="0"/>
                            <a:pt x="664" y="0"/>
                          </a:cubicBezTo>
                          <a:close/>
                        </a:path>
                      </a:pathLst>
                    </a:custGeom>
                    <a:gradFill>
                      <a:gsLst>
                        <a:gs pos="0">
                          <a:srgbClr val="D7BF7D"/>
                        </a:gs>
                        <a:gs pos="100000">
                          <a:srgbClr val="F0DDA6"/>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9"/>
                    <p:cNvSpPr>
                      <a:spLocks/>
                    </p:cNvSpPr>
                    <p:nvPr/>
                  </p:nvSpPr>
                  <p:spPr bwMode="auto">
                    <a:xfrm>
                      <a:off x="901701" y="2553066"/>
                      <a:ext cx="1041400" cy="2312988"/>
                    </a:xfrm>
                    <a:custGeom>
                      <a:avLst/>
                      <a:gdLst>
                        <a:gd name="T0" fmla="*/ 0 w 277"/>
                        <a:gd name="T1" fmla="*/ 0 h 614"/>
                        <a:gd name="T2" fmla="*/ 1 w 277"/>
                        <a:gd name="T3" fmla="*/ 0 h 614"/>
                        <a:gd name="T4" fmla="*/ 119 w 277"/>
                        <a:gd name="T5" fmla="*/ 38 h 614"/>
                        <a:gd name="T6" fmla="*/ 188 w 277"/>
                        <a:gd name="T7" fmla="*/ 12 h 614"/>
                        <a:gd name="T8" fmla="*/ 277 w 277"/>
                        <a:gd name="T9" fmla="*/ 614 h 614"/>
                        <a:gd name="T10" fmla="*/ 0 w 277"/>
                        <a:gd name="T11" fmla="*/ 0 h 614"/>
                      </a:gdLst>
                      <a:ahLst/>
                      <a:cxnLst>
                        <a:cxn ang="0">
                          <a:pos x="T0" y="T1"/>
                        </a:cxn>
                        <a:cxn ang="0">
                          <a:pos x="T2" y="T3"/>
                        </a:cxn>
                        <a:cxn ang="0">
                          <a:pos x="T4" y="T5"/>
                        </a:cxn>
                        <a:cxn ang="0">
                          <a:pos x="T6" y="T7"/>
                        </a:cxn>
                        <a:cxn ang="0">
                          <a:pos x="T8" y="T9"/>
                        </a:cxn>
                        <a:cxn ang="0">
                          <a:pos x="T10" y="T11"/>
                        </a:cxn>
                      </a:cxnLst>
                      <a:rect l="0" t="0" r="r" b="b"/>
                      <a:pathLst>
                        <a:path w="277" h="614">
                          <a:moveTo>
                            <a:pt x="0" y="0"/>
                          </a:moveTo>
                          <a:cubicBezTo>
                            <a:pt x="1" y="0"/>
                            <a:pt x="1" y="0"/>
                            <a:pt x="1" y="0"/>
                          </a:cubicBezTo>
                          <a:cubicBezTo>
                            <a:pt x="43" y="0"/>
                            <a:pt x="83" y="14"/>
                            <a:pt x="119" y="38"/>
                          </a:cubicBezTo>
                          <a:cubicBezTo>
                            <a:pt x="141" y="27"/>
                            <a:pt x="164" y="18"/>
                            <a:pt x="188" y="12"/>
                          </a:cubicBezTo>
                          <a:cubicBezTo>
                            <a:pt x="277" y="614"/>
                            <a:pt x="277" y="614"/>
                            <a:pt x="277" y="614"/>
                          </a:cubicBezTo>
                          <a:lnTo>
                            <a:pt x="0" y="0"/>
                          </a:lnTo>
                          <a:close/>
                        </a:path>
                      </a:pathLst>
                    </a:custGeom>
                    <a:gradFill flip="none" rotWithShape="1">
                      <a:gsLst>
                        <a:gs pos="0">
                          <a:srgbClr val="F8EECD">
                            <a:lumMod val="68000"/>
                            <a:lumOff val="32000"/>
                          </a:srgbClr>
                        </a:gs>
                        <a:gs pos="86000">
                          <a:srgbClr val="F0DDA6"/>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4" name="Freeform 10"/>
                    <p:cNvSpPr>
                      <a:spLocks/>
                    </p:cNvSpPr>
                    <p:nvPr/>
                  </p:nvSpPr>
                  <p:spPr bwMode="auto">
                    <a:xfrm>
                      <a:off x="1176704" y="2608630"/>
                      <a:ext cx="779463" cy="2263775"/>
                    </a:xfrm>
                    <a:custGeom>
                      <a:avLst/>
                      <a:gdLst>
                        <a:gd name="T0" fmla="*/ 0 w 207"/>
                        <a:gd name="T1" fmla="*/ 0 h 601"/>
                        <a:gd name="T2" fmla="*/ 49 w 207"/>
                        <a:gd name="T3" fmla="*/ 25 h 601"/>
                        <a:gd name="T4" fmla="*/ 67 w 207"/>
                        <a:gd name="T5" fmla="*/ 16 h 601"/>
                        <a:gd name="T6" fmla="*/ 207 w 207"/>
                        <a:gd name="T7" fmla="*/ 601 h 601"/>
                        <a:gd name="T8" fmla="*/ 0 w 207"/>
                        <a:gd name="T9" fmla="*/ 0 h 601"/>
                      </a:gdLst>
                      <a:ahLst/>
                      <a:cxnLst>
                        <a:cxn ang="0">
                          <a:pos x="T0" y="T1"/>
                        </a:cxn>
                        <a:cxn ang="0">
                          <a:pos x="T2" y="T3"/>
                        </a:cxn>
                        <a:cxn ang="0">
                          <a:pos x="T4" y="T5"/>
                        </a:cxn>
                        <a:cxn ang="0">
                          <a:pos x="T6" y="T7"/>
                        </a:cxn>
                        <a:cxn ang="0">
                          <a:pos x="T8" y="T9"/>
                        </a:cxn>
                      </a:cxnLst>
                      <a:rect l="0" t="0" r="r" b="b"/>
                      <a:pathLst>
                        <a:path w="207" h="601">
                          <a:moveTo>
                            <a:pt x="0" y="0"/>
                          </a:moveTo>
                          <a:cubicBezTo>
                            <a:pt x="17" y="6"/>
                            <a:pt x="33" y="14"/>
                            <a:pt x="49" y="25"/>
                          </a:cubicBezTo>
                          <a:cubicBezTo>
                            <a:pt x="55" y="22"/>
                            <a:pt x="61" y="19"/>
                            <a:pt x="67" y="16"/>
                          </a:cubicBezTo>
                          <a:cubicBezTo>
                            <a:pt x="207" y="601"/>
                            <a:pt x="207" y="601"/>
                            <a:pt x="207" y="601"/>
                          </a:cubicBezTo>
                          <a:lnTo>
                            <a:pt x="0" y="0"/>
                          </a:lnTo>
                          <a:close/>
                        </a:path>
                      </a:pathLst>
                    </a:custGeom>
                    <a:gradFill>
                      <a:gsLst>
                        <a:gs pos="0">
                          <a:srgbClr val="FFFCDB">
                            <a:lumMod val="56000"/>
                            <a:lumOff val="44000"/>
                          </a:srgbClr>
                        </a:gs>
                        <a:gs pos="86000">
                          <a:srgbClr val="F0DDA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Freeform 11"/>
                    <p:cNvSpPr>
                      <a:spLocks/>
                    </p:cNvSpPr>
                    <p:nvPr/>
                  </p:nvSpPr>
                  <p:spPr bwMode="auto">
                    <a:xfrm>
                      <a:off x="1938339" y="2557829"/>
                      <a:ext cx="1285875" cy="2309813"/>
                    </a:xfrm>
                    <a:custGeom>
                      <a:avLst/>
                      <a:gdLst>
                        <a:gd name="T0" fmla="*/ 277 w 342"/>
                        <a:gd name="T1" fmla="*/ 0 h 613"/>
                        <a:gd name="T2" fmla="*/ 342 w 342"/>
                        <a:gd name="T3" fmla="*/ 10 h 613"/>
                        <a:gd name="T4" fmla="*/ 0 w 342"/>
                        <a:gd name="T5" fmla="*/ 613 h 613"/>
                        <a:gd name="T6" fmla="*/ 140 w 342"/>
                        <a:gd name="T7" fmla="*/ 28 h 613"/>
                        <a:gd name="T8" fmla="*/ 158 w 342"/>
                        <a:gd name="T9" fmla="*/ 37 h 613"/>
                        <a:gd name="T10" fmla="*/ 277 w 342"/>
                        <a:gd name="T11" fmla="*/ 0 h 613"/>
                      </a:gdLst>
                      <a:ahLst/>
                      <a:cxnLst>
                        <a:cxn ang="0">
                          <a:pos x="T0" y="T1"/>
                        </a:cxn>
                        <a:cxn ang="0">
                          <a:pos x="T2" y="T3"/>
                        </a:cxn>
                        <a:cxn ang="0">
                          <a:pos x="T4" y="T5"/>
                        </a:cxn>
                        <a:cxn ang="0">
                          <a:pos x="T6" y="T7"/>
                        </a:cxn>
                        <a:cxn ang="0">
                          <a:pos x="T8" y="T9"/>
                        </a:cxn>
                        <a:cxn ang="0">
                          <a:pos x="T10" y="T11"/>
                        </a:cxn>
                      </a:cxnLst>
                      <a:rect l="0" t="0" r="r" b="b"/>
                      <a:pathLst>
                        <a:path w="342" h="613">
                          <a:moveTo>
                            <a:pt x="277" y="0"/>
                          </a:moveTo>
                          <a:cubicBezTo>
                            <a:pt x="299" y="0"/>
                            <a:pt x="321" y="3"/>
                            <a:pt x="342" y="10"/>
                          </a:cubicBezTo>
                          <a:cubicBezTo>
                            <a:pt x="0" y="613"/>
                            <a:pt x="0" y="613"/>
                            <a:pt x="0" y="613"/>
                          </a:cubicBezTo>
                          <a:cubicBezTo>
                            <a:pt x="140" y="28"/>
                            <a:pt x="140" y="28"/>
                            <a:pt x="140" y="28"/>
                          </a:cubicBezTo>
                          <a:cubicBezTo>
                            <a:pt x="146" y="31"/>
                            <a:pt x="152" y="34"/>
                            <a:pt x="158" y="37"/>
                          </a:cubicBezTo>
                          <a:cubicBezTo>
                            <a:pt x="194" y="13"/>
                            <a:pt x="234" y="0"/>
                            <a:pt x="277" y="0"/>
                          </a:cubicBezTo>
                          <a:close/>
                        </a:path>
                      </a:pathLst>
                    </a:custGeom>
                    <a:gradFill flip="none" rotWithShape="1">
                      <a:gsLst>
                        <a:gs pos="0">
                          <a:srgbClr val="D7BF7D">
                            <a:lumMod val="67000"/>
                          </a:srgbClr>
                        </a:gs>
                        <a:gs pos="100000">
                          <a:srgbClr val="F0DDA6"/>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7" name="组合 66"/>
                  <p:cNvGrpSpPr/>
                  <p:nvPr/>
                </p:nvGrpSpPr>
                <p:grpSpPr>
                  <a:xfrm>
                    <a:off x="1572786" y="4210418"/>
                    <a:ext cx="766763" cy="661987"/>
                    <a:chOff x="5972176" y="3408363"/>
                    <a:chExt cx="766763" cy="661987"/>
                  </a:xfrm>
                </p:grpSpPr>
                <p:sp>
                  <p:nvSpPr>
                    <p:cNvPr id="68" name="Freeform 12"/>
                    <p:cNvSpPr>
                      <a:spLocks/>
                    </p:cNvSpPr>
                    <p:nvPr/>
                  </p:nvSpPr>
                  <p:spPr bwMode="auto">
                    <a:xfrm>
                      <a:off x="5972176" y="3408363"/>
                      <a:ext cx="766763" cy="652463"/>
                    </a:xfrm>
                    <a:custGeom>
                      <a:avLst/>
                      <a:gdLst>
                        <a:gd name="T0" fmla="*/ 204 w 204"/>
                        <a:gd name="T1" fmla="*/ 21 h 173"/>
                        <a:gd name="T2" fmla="*/ 102 w 204"/>
                        <a:gd name="T3" fmla="*/ 173 h 173"/>
                        <a:gd name="T4" fmla="*/ 0 w 204"/>
                        <a:gd name="T5" fmla="*/ 21 h 173"/>
                        <a:gd name="T6" fmla="*/ 102 w 204"/>
                        <a:gd name="T7" fmla="*/ 0 h 173"/>
                        <a:gd name="T8" fmla="*/ 204 w 204"/>
                        <a:gd name="T9" fmla="*/ 21 h 173"/>
                      </a:gdLst>
                      <a:ahLst/>
                      <a:cxnLst>
                        <a:cxn ang="0">
                          <a:pos x="T0" y="T1"/>
                        </a:cxn>
                        <a:cxn ang="0">
                          <a:pos x="T2" y="T3"/>
                        </a:cxn>
                        <a:cxn ang="0">
                          <a:pos x="T4" y="T5"/>
                        </a:cxn>
                        <a:cxn ang="0">
                          <a:pos x="T6" y="T7"/>
                        </a:cxn>
                        <a:cxn ang="0">
                          <a:pos x="T8" y="T9"/>
                        </a:cxn>
                      </a:cxnLst>
                      <a:rect l="0" t="0" r="r" b="b"/>
                      <a:pathLst>
                        <a:path w="204" h="173">
                          <a:moveTo>
                            <a:pt x="204" y="21"/>
                          </a:moveTo>
                          <a:cubicBezTo>
                            <a:pt x="102" y="173"/>
                            <a:pt x="102" y="173"/>
                            <a:pt x="102" y="173"/>
                          </a:cubicBezTo>
                          <a:cubicBezTo>
                            <a:pt x="0" y="21"/>
                            <a:pt x="0" y="21"/>
                            <a:pt x="0" y="21"/>
                          </a:cubicBezTo>
                          <a:cubicBezTo>
                            <a:pt x="31" y="7"/>
                            <a:pt x="66" y="0"/>
                            <a:pt x="102" y="0"/>
                          </a:cubicBezTo>
                          <a:cubicBezTo>
                            <a:pt x="138" y="0"/>
                            <a:pt x="173" y="7"/>
                            <a:pt x="204" y="21"/>
                          </a:cubicBezTo>
                          <a:close/>
                        </a:path>
                      </a:pathLst>
                    </a:custGeom>
                    <a:solidFill>
                      <a:srgbClr val="312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Freeform 13"/>
                    <p:cNvSpPr>
                      <a:spLocks/>
                    </p:cNvSpPr>
                    <p:nvPr/>
                  </p:nvSpPr>
                  <p:spPr bwMode="auto">
                    <a:xfrm>
                      <a:off x="6077744" y="3413126"/>
                      <a:ext cx="277813" cy="647700"/>
                    </a:xfrm>
                    <a:custGeom>
                      <a:avLst/>
                      <a:gdLst>
                        <a:gd name="T0" fmla="*/ 49 w 74"/>
                        <a:gd name="T1" fmla="*/ 0 h 172"/>
                        <a:gd name="T2" fmla="*/ 74 w 74"/>
                        <a:gd name="T3" fmla="*/ 172 h 172"/>
                        <a:gd name="T4" fmla="*/ 0 w 74"/>
                        <a:gd name="T5" fmla="*/ 9 h 172"/>
                        <a:gd name="T6" fmla="*/ 49 w 74"/>
                        <a:gd name="T7" fmla="*/ 0 h 172"/>
                      </a:gdLst>
                      <a:ahLst/>
                      <a:cxnLst>
                        <a:cxn ang="0">
                          <a:pos x="T0" y="T1"/>
                        </a:cxn>
                        <a:cxn ang="0">
                          <a:pos x="T2" y="T3"/>
                        </a:cxn>
                        <a:cxn ang="0">
                          <a:pos x="T4" y="T5"/>
                        </a:cxn>
                        <a:cxn ang="0">
                          <a:pos x="T6" y="T7"/>
                        </a:cxn>
                      </a:cxnLst>
                      <a:rect l="0" t="0" r="r" b="b"/>
                      <a:pathLst>
                        <a:path w="74" h="172">
                          <a:moveTo>
                            <a:pt x="49" y="0"/>
                          </a:moveTo>
                          <a:cubicBezTo>
                            <a:pt x="74" y="172"/>
                            <a:pt x="74" y="172"/>
                            <a:pt x="74" y="172"/>
                          </a:cubicBezTo>
                          <a:cubicBezTo>
                            <a:pt x="0" y="9"/>
                            <a:pt x="0" y="9"/>
                            <a:pt x="0" y="9"/>
                          </a:cubicBezTo>
                          <a:cubicBezTo>
                            <a:pt x="16" y="5"/>
                            <a:pt x="32" y="2"/>
                            <a:pt x="49" y="0"/>
                          </a:cubicBezTo>
                          <a:close/>
                        </a:path>
                      </a:pathLst>
                    </a:custGeom>
                    <a:gradFill>
                      <a:gsLst>
                        <a:gs pos="0">
                          <a:srgbClr val="727171"/>
                        </a:gs>
                        <a:gs pos="86000">
                          <a:srgbClr val="C9CACA">
                            <a:lumMod val="18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14"/>
                    <p:cNvSpPr>
                      <a:spLocks/>
                    </p:cNvSpPr>
                    <p:nvPr/>
                  </p:nvSpPr>
                  <p:spPr bwMode="auto">
                    <a:xfrm>
                      <a:off x="6138069" y="3413125"/>
                      <a:ext cx="217488" cy="642938"/>
                    </a:xfrm>
                    <a:custGeom>
                      <a:avLst/>
                      <a:gdLst>
                        <a:gd name="T0" fmla="*/ 17 w 58"/>
                        <a:gd name="T1" fmla="*/ 0 h 171"/>
                        <a:gd name="T2" fmla="*/ 58 w 58"/>
                        <a:gd name="T3" fmla="*/ 171 h 171"/>
                        <a:gd name="T4" fmla="*/ 0 w 58"/>
                        <a:gd name="T5" fmla="*/ 4 h 171"/>
                        <a:gd name="T6" fmla="*/ 17 w 58"/>
                        <a:gd name="T7" fmla="*/ 0 h 171"/>
                      </a:gdLst>
                      <a:ahLst/>
                      <a:cxnLst>
                        <a:cxn ang="0">
                          <a:pos x="T0" y="T1"/>
                        </a:cxn>
                        <a:cxn ang="0">
                          <a:pos x="T2" y="T3"/>
                        </a:cxn>
                        <a:cxn ang="0">
                          <a:pos x="T4" y="T5"/>
                        </a:cxn>
                        <a:cxn ang="0">
                          <a:pos x="T6" y="T7"/>
                        </a:cxn>
                      </a:cxnLst>
                      <a:rect l="0" t="0" r="r" b="b"/>
                      <a:pathLst>
                        <a:path w="58" h="171">
                          <a:moveTo>
                            <a:pt x="17" y="0"/>
                          </a:moveTo>
                          <a:cubicBezTo>
                            <a:pt x="58" y="171"/>
                            <a:pt x="58" y="171"/>
                            <a:pt x="58" y="171"/>
                          </a:cubicBezTo>
                          <a:cubicBezTo>
                            <a:pt x="0" y="4"/>
                            <a:pt x="0" y="4"/>
                            <a:pt x="0" y="4"/>
                          </a:cubicBezTo>
                          <a:cubicBezTo>
                            <a:pt x="6" y="2"/>
                            <a:pt x="11" y="1"/>
                            <a:pt x="17" y="0"/>
                          </a:cubicBezTo>
                          <a:close/>
                        </a:path>
                      </a:pathLst>
                    </a:custGeom>
                    <a:gradFill>
                      <a:gsLst>
                        <a:gs pos="0">
                          <a:srgbClr val="C9CACA"/>
                        </a:gs>
                        <a:gs pos="86000">
                          <a:srgbClr val="C9CACA">
                            <a:lumMod val="53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15"/>
                    <p:cNvSpPr>
                      <a:spLocks/>
                    </p:cNvSpPr>
                    <p:nvPr/>
                  </p:nvSpPr>
                  <p:spPr bwMode="auto">
                    <a:xfrm>
                      <a:off x="6355557" y="3429000"/>
                      <a:ext cx="338138" cy="641350"/>
                    </a:xfrm>
                    <a:custGeom>
                      <a:avLst/>
                      <a:gdLst>
                        <a:gd name="T0" fmla="*/ 90 w 90"/>
                        <a:gd name="T1" fmla="*/ 12 h 170"/>
                        <a:gd name="T2" fmla="*/ 0 w 90"/>
                        <a:gd name="T3" fmla="*/ 170 h 170"/>
                        <a:gd name="T4" fmla="*/ 41 w 90"/>
                        <a:gd name="T5" fmla="*/ 0 h 170"/>
                        <a:gd name="T6" fmla="*/ 90 w 90"/>
                        <a:gd name="T7" fmla="*/ 12 h 170"/>
                      </a:gdLst>
                      <a:ahLst/>
                      <a:cxnLst>
                        <a:cxn ang="0">
                          <a:pos x="T0" y="T1"/>
                        </a:cxn>
                        <a:cxn ang="0">
                          <a:pos x="T2" y="T3"/>
                        </a:cxn>
                        <a:cxn ang="0">
                          <a:pos x="T4" y="T5"/>
                        </a:cxn>
                        <a:cxn ang="0">
                          <a:pos x="T6" y="T7"/>
                        </a:cxn>
                      </a:cxnLst>
                      <a:rect l="0" t="0" r="r" b="b"/>
                      <a:pathLst>
                        <a:path w="90" h="170">
                          <a:moveTo>
                            <a:pt x="90" y="12"/>
                          </a:moveTo>
                          <a:cubicBezTo>
                            <a:pt x="0" y="170"/>
                            <a:pt x="0" y="170"/>
                            <a:pt x="0" y="170"/>
                          </a:cubicBezTo>
                          <a:cubicBezTo>
                            <a:pt x="41" y="0"/>
                            <a:pt x="41" y="0"/>
                            <a:pt x="41" y="0"/>
                          </a:cubicBezTo>
                          <a:cubicBezTo>
                            <a:pt x="58" y="3"/>
                            <a:pt x="74" y="7"/>
                            <a:pt x="90" y="12"/>
                          </a:cubicBezTo>
                          <a:close/>
                        </a:path>
                      </a:pathLst>
                    </a:custGeom>
                    <a:solidFill>
                      <a:srgbClr val="000000">
                        <a:alpha val="49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63" name="组合 62"/>
                <p:cNvGrpSpPr/>
                <p:nvPr/>
              </p:nvGrpSpPr>
              <p:grpSpPr>
                <a:xfrm>
                  <a:off x="5267912" y="4456196"/>
                  <a:ext cx="575632" cy="144000"/>
                  <a:chOff x="2615013" y="3846488"/>
                  <a:chExt cx="824434" cy="180000"/>
                </a:xfrm>
              </p:grpSpPr>
              <p:sp>
                <p:nvSpPr>
                  <p:cNvPr id="64" name="椭圆 63"/>
                  <p:cNvSpPr/>
                  <p:nvPr/>
                </p:nvSpPr>
                <p:spPr>
                  <a:xfrm>
                    <a:off x="2615013" y="3846488"/>
                    <a:ext cx="824434" cy="180000"/>
                  </a:xfrm>
                  <a:prstGeom prst="ellipse">
                    <a:avLst/>
                  </a:prstGeom>
                  <a:solidFill>
                    <a:srgbClr val="F0D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椭圆 64"/>
                  <p:cNvSpPr/>
                  <p:nvPr/>
                </p:nvSpPr>
                <p:spPr>
                  <a:xfrm>
                    <a:off x="2835905" y="3879158"/>
                    <a:ext cx="382650" cy="83545"/>
                  </a:xfrm>
                  <a:prstGeom prst="ellipse">
                    <a:avLst/>
                  </a:prstGeom>
                  <a:solidFill>
                    <a:srgbClr val="A99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25" name="组合 24"/>
              <p:cNvGrpSpPr/>
              <p:nvPr/>
            </p:nvGrpSpPr>
            <p:grpSpPr>
              <a:xfrm>
                <a:off x="5509449" y="3086149"/>
                <a:ext cx="814350" cy="1779532"/>
                <a:chOff x="5267655" y="3200298"/>
                <a:chExt cx="576789" cy="1227092"/>
              </a:xfrm>
            </p:grpSpPr>
            <p:sp>
              <p:nvSpPr>
                <p:cNvPr id="49" name="矩形 48"/>
                <p:cNvSpPr/>
                <p:nvPr/>
              </p:nvSpPr>
              <p:spPr>
                <a:xfrm flipV="1">
                  <a:off x="5267655" y="3272298"/>
                  <a:ext cx="175950" cy="1080000"/>
                </a:xfrm>
                <a:prstGeom prst="rect">
                  <a:avLst/>
                </a:prstGeom>
                <a:solidFill>
                  <a:srgbClr val="FFCD69"/>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矩形 49"/>
                <p:cNvSpPr/>
                <p:nvPr/>
              </p:nvSpPr>
              <p:spPr>
                <a:xfrm flipV="1">
                  <a:off x="5443453" y="3272298"/>
                  <a:ext cx="224035" cy="1080000"/>
                </a:xfrm>
                <a:prstGeom prst="rect">
                  <a:avLst/>
                </a:prstGeom>
                <a:solidFill>
                  <a:srgbClr val="FFC757"/>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矩形 50"/>
                <p:cNvSpPr/>
                <p:nvPr/>
              </p:nvSpPr>
              <p:spPr>
                <a:xfrm flipV="1">
                  <a:off x="5667337" y="3272298"/>
                  <a:ext cx="175950" cy="1080000"/>
                </a:xfrm>
                <a:prstGeom prst="rect">
                  <a:avLst/>
                </a:prstGeom>
                <a:solidFill>
                  <a:srgbClr val="FFBE3F"/>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52" name="组合 51"/>
                <p:cNvGrpSpPr/>
                <p:nvPr/>
              </p:nvGrpSpPr>
              <p:grpSpPr>
                <a:xfrm>
                  <a:off x="5268812" y="3200298"/>
                  <a:ext cx="575632" cy="144000"/>
                  <a:chOff x="2615013" y="3962398"/>
                  <a:chExt cx="824434" cy="180000"/>
                </a:xfrm>
              </p:grpSpPr>
              <p:sp>
                <p:nvSpPr>
                  <p:cNvPr id="57" name="椭圆 56"/>
                  <p:cNvSpPr/>
                  <p:nvPr/>
                </p:nvSpPr>
                <p:spPr>
                  <a:xfrm>
                    <a:off x="2615013" y="3962398"/>
                    <a:ext cx="824434" cy="180000"/>
                  </a:xfrm>
                  <a:prstGeom prst="ellipse">
                    <a:avLst/>
                  </a:prstGeom>
                  <a:solidFill>
                    <a:srgbClr val="F0D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椭圆 57"/>
                  <p:cNvSpPr/>
                  <p:nvPr/>
                </p:nvSpPr>
                <p:spPr>
                  <a:xfrm>
                    <a:off x="2835905" y="3995066"/>
                    <a:ext cx="382650" cy="83545"/>
                  </a:xfrm>
                  <a:prstGeom prst="ellipse">
                    <a:avLst/>
                  </a:prstGeom>
                  <a:solidFill>
                    <a:srgbClr val="A99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6200000">
                  <a:off x="5482662" y="4069162"/>
                  <a:ext cx="144000" cy="572456"/>
                  <a:chOff x="5084397" y="3507435"/>
                  <a:chExt cx="144000" cy="819886"/>
                </a:xfrm>
              </p:grpSpPr>
              <p:sp>
                <p:nvSpPr>
                  <p:cNvPr id="54" name="任意多边形 53"/>
                  <p:cNvSpPr/>
                  <p:nvPr/>
                </p:nvSpPr>
                <p:spPr>
                  <a:xfrm rot="5400000" flipV="1">
                    <a:off x="5030505" y="3566984"/>
                    <a:ext cx="251784" cy="132685"/>
                  </a:xfrm>
                  <a:custGeom>
                    <a:avLst/>
                    <a:gdLst>
                      <a:gd name="connsiteX0" fmla="*/ 0 w 251783"/>
                      <a:gd name="connsiteY0" fmla="*/ 66342 h 132685"/>
                      <a:gd name="connsiteX1" fmla="*/ 0 w 251783"/>
                      <a:gd name="connsiteY1" fmla="*/ 66344 h 132685"/>
                      <a:gd name="connsiteX2" fmla="*/ 8374 w 251783"/>
                      <a:gd name="connsiteY2" fmla="*/ 80853 h 132685"/>
                      <a:gd name="connsiteX3" fmla="*/ 251763 w 251783"/>
                      <a:gd name="connsiteY3" fmla="*/ 132685 h 132685"/>
                      <a:gd name="connsiteX4" fmla="*/ 251783 w 251783"/>
                      <a:gd name="connsiteY4" fmla="*/ 132685 h 132685"/>
                      <a:gd name="connsiteX5" fmla="*/ 251783 w 251783"/>
                      <a:gd name="connsiteY5" fmla="*/ 0 h 132685"/>
                      <a:gd name="connsiteX6" fmla="*/ 251763 w 251783"/>
                      <a:gd name="connsiteY6" fmla="*/ 1 h 132685"/>
                      <a:gd name="connsiteX7" fmla="*/ 8374 w 251783"/>
                      <a:gd name="connsiteY7" fmla="*/ 51832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66342"/>
                        </a:moveTo>
                        <a:lnTo>
                          <a:pt x="0" y="66344"/>
                        </a:lnTo>
                        <a:lnTo>
                          <a:pt x="8374" y="80853"/>
                        </a:lnTo>
                        <a:cubicBezTo>
                          <a:pt x="35830" y="104289"/>
                          <a:pt x="128471" y="123576"/>
                          <a:pt x="251763" y="132685"/>
                        </a:cubicBezTo>
                        <a:lnTo>
                          <a:pt x="251783" y="132685"/>
                        </a:lnTo>
                        <a:lnTo>
                          <a:pt x="251783" y="0"/>
                        </a:lnTo>
                        <a:lnTo>
                          <a:pt x="251763" y="1"/>
                        </a:lnTo>
                        <a:cubicBezTo>
                          <a:pt x="128471" y="9109"/>
                          <a:pt x="35830" y="28397"/>
                          <a:pt x="8374" y="51832"/>
                        </a:cubicBezTo>
                        <a:close/>
                      </a:path>
                    </a:pathLst>
                  </a:custGeom>
                  <a:solidFill>
                    <a:srgbClr val="FFBE3F"/>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任意多边形 54"/>
                  <p:cNvSpPr/>
                  <p:nvPr/>
                </p:nvSpPr>
                <p:spPr>
                  <a:xfrm rot="5400000" flipV="1">
                    <a:off x="4995962" y="3843108"/>
                    <a:ext cx="320869" cy="144000"/>
                  </a:xfrm>
                  <a:custGeom>
                    <a:avLst/>
                    <a:gdLst>
                      <a:gd name="connsiteX0" fmla="*/ 0 w 320868"/>
                      <a:gd name="connsiteY0" fmla="*/ 5658 h 144000"/>
                      <a:gd name="connsiteX1" fmla="*/ 0 w 320868"/>
                      <a:gd name="connsiteY1" fmla="*/ 138343 h 144000"/>
                      <a:gd name="connsiteX2" fmla="*/ 160434 w 320868"/>
                      <a:gd name="connsiteY2" fmla="*/ 144000 h 144000"/>
                      <a:gd name="connsiteX3" fmla="*/ 320868 w 320868"/>
                      <a:gd name="connsiteY3" fmla="*/ 138343 h 144000"/>
                      <a:gd name="connsiteX4" fmla="*/ 320868 w 320868"/>
                      <a:gd name="connsiteY4" fmla="*/ 5658 h 144000"/>
                      <a:gd name="connsiteX5" fmla="*/ 160434 w 320868"/>
                      <a:gd name="connsiteY5" fmla="*/ 0 h 1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868" h="144000">
                        <a:moveTo>
                          <a:pt x="0" y="5658"/>
                        </a:moveTo>
                        <a:lnTo>
                          <a:pt x="0" y="138343"/>
                        </a:lnTo>
                        <a:lnTo>
                          <a:pt x="160434" y="144000"/>
                        </a:lnTo>
                        <a:lnTo>
                          <a:pt x="320868" y="138343"/>
                        </a:lnTo>
                        <a:lnTo>
                          <a:pt x="320868" y="5658"/>
                        </a:lnTo>
                        <a:lnTo>
                          <a:pt x="160434" y="0"/>
                        </a:lnTo>
                        <a:close/>
                      </a:path>
                    </a:pathLst>
                  </a:custGeom>
                  <a:solidFill>
                    <a:srgbClr val="FFBE3F"/>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任意多边形 55"/>
                  <p:cNvSpPr/>
                  <p:nvPr/>
                </p:nvSpPr>
                <p:spPr>
                  <a:xfrm rot="5400000" flipV="1">
                    <a:off x="5030506" y="4135086"/>
                    <a:ext cx="251784" cy="132685"/>
                  </a:xfrm>
                  <a:custGeom>
                    <a:avLst/>
                    <a:gdLst>
                      <a:gd name="connsiteX0" fmla="*/ 0 w 251783"/>
                      <a:gd name="connsiteY0" fmla="*/ 0 h 132685"/>
                      <a:gd name="connsiteX1" fmla="*/ 0 w 251783"/>
                      <a:gd name="connsiteY1" fmla="*/ 132685 h 132685"/>
                      <a:gd name="connsiteX2" fmla="*/ 20 w 251783"/>
                      <a:gd name="connsiteY2" fmla="*/ 132685 h 132685"/>
                      <a:gd name="connsiteX3" fmla="*/ 243409 w 251783"/>
                      <a:gd name="connsiteY3" fmla="*/ 80853 h 132685"/>
                      <a:gd name="connsiteX4" fmla="*/ 251783 w 251783"/>
                      <a:gd name="connsiteY4" fmla="*/ 66344 h 132685"/>
                      <a:gd name="connsiteX5" fmla="*/ 251783 w 251783"/>
                      <a:gd name="connsiteY5" fmla="*/ 66342 h 132685"/>
                      <a:gd name="connsiteX6" fmla="*/ 243409 w 251783"/>
                      <a:gd name="connsiteY6" fmla="*/ 51832 h 132685"/>
                      <a:gd name="connsiteX7" fmla="*/ 20 w 251783"/>
                      <a:gd name="connsiteY7" fmla="*/ 1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0"/>
                        </a:moveTo>
                        <a:lnTo>
                          <a:pt x="0" y="132685"/>
                        </a:lnTo>
                        <a:lnTo>
                          <a:pt x="20" y="132685"/>
                        </a:lnTo>
                        <a:cubicBezTo>
                          <a:pt x="123312" y="123576"/>
                          <a:pt x="215953" y="104289"/>
                          <a:pt x="243409" y="80853"/>
                        </a:cubicBezTo>
                        <a:lnTo>
                          <a:pt x="251783" y="66344"/>
                        </a:lnTo>
                        <a:lnTo>
                          <a:pt x="251783" y="66342"/>
                        </a:lnTo>
                        <a:lnTo>
                          <a:pt x="243409" y="51832"/>
                        </a:lnTo>
                        <a:cubicBezTo>
                          <a:pt x="215953" y="28397"/>
                          <a:pt x="123312" y="9109"/>
                          <a:pt x="20" y="1"/>
                        </a:cubicBezTo>
                        <a:close/>
                      </a:path>
                    </a:pathLst>
                  </a:custGeom>
                  <a:solidFill>
                    <a:srgbClr val="FFBE3F"/>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grpSp>
            <p:nvGrpSpPr>
              <p:cNvPr id="26" name="组合 25"/>
              <p:cNvGrpSpPr/>
              <p:nvPr/>
            </p:nvGrpSpPr>
            <p:grpSpPr>
              <a:xfrm flipH="1">
                <a:off x="5510124" y="1544588"/>
                <a:ext cx="813003" cy="1778563"/>
                <a:chOff x="5269419" y="1825742"/>
                <a:chExt cx="575835" cy="1226424"/>
              </a:xfrm>
            </p:grpSpPr>
            <p:sp>
              <p:nvSpPr>
                <p:cNvPr id="39" name="矩形 38"/>
                <p:cNvSpPr/>
                <p:nvPr/>
              </p:nvSpPr>
              <p:spPr>
                <a:xfrm flipH="1" flipV="1">
                  <a:off x="5669304" y="1897742"/>
                  <a:ext cx="175950" cy="1080000"/>
                </a:xfrm>
                <a:prstGeom prst="rect">
                  <a:avLst/>
                </a:prstGeom>
                <a:solidFill>
                  <a:srgbClr val="EA625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矩形 39"/>
                <p:cNvSpPr/>
                <p:nvPr/>
              </p:nvSpPr>
              <p:spPr>
                <a:xfrm flipH="1" flipV="1">
                  <a:off x="5445421" y="1897743"/>
                  <a:ext cx="224035" cy="1080000"/>
                </a:xfrm>
                <a:prstGeom prst="rect">
                  <a:avLst/>
                </a:prstGeom>
                <a:solidFill>
                  <a:srgbClr val="E64A3A"/>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 name="矩形 40"/>
                <p:cNvSpPr/>
                <p:nvPr/>
              </p:nvSpPr>
              <p:spPr>
                <a:xfrm flipH="1" flipV="1">
                  <a:off x="5269622" y="1897742"/>
                  <a:ext cx="175950" cy="1080000"/>
                </a:xfrm>
                <a:prstGeom prst="rect">
                  <a:avLst/>
                </a:prstGeom>
                <a:solidFill>
                  <a:srgbClr val="E1301D"/>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42" name="组合 41"/>
                <p:cNvGrpSpPr/>
                <p:nvPr/>
              </p:nvGrpSpPr>
              <p:grpSpPr>
                <a:xfrm flipH="1">
                  <a:off x="5269419" y="1825742"/>
                  <a:ext cx="575632" cy="144000"/>
                  <a:chOff x="2615013" y="3962398"/>
                  <a:chExt cx="824434" cy="180000"/>
                </a:xfrm>
              </p:grpSpPr>
              <p:sp>
                <p:nvSpPr>
                  <p:cNvPr id="47" name="椭圆 46"/>
                  <p:cNvSpPr/>
                  <p:nvPr/>
                </p:nvSpPr>
                <p:spPr>
                  <a:xfrm>
                    <a:off x="2615013" y="3962398"/>
                    <a:ext cx="824434" cy="180000"/>
                  </a:xfrm>
                  <a:prstGeom prst="ellipse">
                    <a:avLst/>
                  </a:prstGeom>
                  <a:solidFill>
                    <a:srgbClr val="F0D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椭圆 47"/>
                  <p:cNvSpPr/>
                  <p:nvPr/>
                </p:nvSpPr>
                <p:spPr>
                  <a:xfrm>
                    <a:off x="2835905" y="3995066"/>
                    <a:ext cx="382650" cy="83545"/>
                  </a:xfrm>
                  <a:prstGeom prst="ellipse">
                    <a:avLst/>
                  </a:prstGeom>
                  <a:solidFill>
                    <a:srgbClr val="A99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3" name="组合 42"/>
                <p:cNvGrpSpPr/>
                <p:nvPr/>
              </p:nvGrpSpPr>
              <p:grpSpPr>
                <a:xfrm rot="5400000" flipH="1">
                  <a:off x="5485277" y="2694731"/>
                  <a:ext cx="144000" cy="570869"/>
                  <a:chOff x="5897341" y="274559"/>
                  <a:chExt cx="144000" cy="817611"/>
                </a:xfrm>
              </p:grpSpPr>
              <p:sp>
                <p:nvSpPr>
                  <p:cNvPr id="44" name="任意多边形 43"/>
                  <p:cNvSpPr/>
                  <p:nvPr/>
                </p:nvSpPr>
                <p:spPr>
                  <a:xfrm rot="5400000" flipV="1">
                    <a:off x="5843449" y="334108"/>
                    <a:ext cx="251783" cy="132685"/>
                  </a:xfrm>
                  <a:custGeom>
                    <a:avLst/>
                    <a:gdLst>
                      <a:gd name="connsiteX0" fmla="*/ 0 w 251783"/>
                      <a:gd name="connsiteY0" fmla="*/ 66342 h 132685"/>
                      <a:gd name="connsiteX1" fmla="*/ 0 w 251783"/>
                      <a:gd name="connsiteY1" fmla="*/ 66344 h 132685"/>
                      <a:gd name="connsiteX2" fmla="*/ 8374 w 251783"/>
                      <a:gd name="connsiteY2" fmla="*/ 80853 h 132685"/>
                      <a:gd name="connsiteX3" fmla="*/ 251763 w 251783"/>
                      <a:gd name="connsiteY3" fmla="*/ 132685 h 132685"/>
                      <a:gd name="connsiteX4" fmla="*/ 251783 w 251783"/>
                      <a:gd name="connsiteY4" fmla="*/ 132685 h 132685"/>
                      <a:gd name="connsiteX5" fmla="*/ 251783 w 251783"/>
                      <a:gd name="connsiteY5" fmla="*/ 0 h 132685"/>
                      <a:gd name="connsiteX6" fmla="*/ 251763 w 251783"/>
                      <a:gd name="connsiteY6" fmla="*/ 1 h 132685"/>
                      <a:gd name="connsiteX7" fmla="*/ 8374 w 251783"/>
                      <a:gd name="connsiteY7" fmla="*/ 51832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66342"/>
                        </a:moveTo>
                        <a:lnTo>
                          <a:pt x="0" y="66344"/>
                        </a:lnTo>
                        <a:lnTo>
                          <a:pt x="8374" y="80853"/>
                        </a:lnTo>
                        <a:cubicBezTo>
                          <a:pt x="35830" y="104289"/>
                          <a:pt x="128471" y="123576"/>
                          <a:pt x="251763" y="132685"/>
                        </a:cubicBezTo>
                        <a:lnTo>
                          <a:pt x="251783" y="132685"/>
                        </a:lnTo>
                        <a:lnTo>
                          <a:pt x="251783" y="0"/>
                        </a:lnTo>
                        <a:lnTo>
                          <a:pt x="251763" y="1"/>
                        </a:lnTo>
                        <a:cubicBezTo>
                          <a:pt x="128471" y="9109"/>
                          <a:pt x="35830" y="28397"/>
                          <a:pt x="8374" y="51832"/>
                        </a:cubicBezTo>
                        <a:close/>
                      </a:path>
                    </a:pathLst>
                  </a:custGeom>
                  <a:solidFill>
                    <a:srgbClr val="E1301D"/>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45" name="任意多边形 44"/>
                  <p:cNvSpPr/>
                  <p:nvPr/>
                </p:nvSpPr>
                <p:spPr>
                  <a:xfrm rot="5400000" flipV="1">
                    <a:off x="5808907" y="607953"/>
                    <a:ext cx="320868" cy="144000"/>
                  </a:xfrm>
                  <a:custGeom>
                    <a:avLst/>
                    <a:gdLst>
                      <a:gd name="connsiteX0" fmla="*/ 0 w 320868"/>
                      <a:gd name="connsiteY0" fmla="*/ 5658 h 144000"/>
                      <a:gd name="connsiteX1" fmla="*/ 0 w 320868"/>
                      <a:gd name="connsiteY1" fmla="*/ 138343 h 144000"/>
                      <a:gd name="connsiteX2" fmla="*/ 160434 w 320868"/>
                      <a:gd name="connsiteY2" fmla="*/ 144000 h 144000"/>
                      <a:gd name="connsiteX3" fmla="*/ 320868 w 320868"/>
                      <a:gd name="connsiteY3" fmla="*/ 138343 h 144000"/>
                      <a:gd name="connsiteX4" fmla="*/ 320868 w 320868"/>
                      <a:gd name="connsiteY4" fmla="*/ 5658 h 144000"/>
                      <a:gd name="connsiteX5" fmla="*/ 160434 w 320868"/>
                      <a:gd name="connsiteY5" fmla="*/ 0 h 1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868" h="144000">
                        <a:moveTo>
                          <a:pt x="0" y="5658"/>
                        </a:moveTo>
                        <a:lnTo>
                          <a:pt x="0" y="138343"/>
                        </a:lnTo>
                        <a:lnTo>
                          <a:pt x="160434" y="144000"/>
                        </a:lnTo>
                        <a:lnTo>
                          <a:pt x="320868" y="138343"/>
                        </a:lnTo>
                        <a:lnTo>
                          <a:pt x="320868" y="5658"/>
                        </a:lnTo>
                        <a:lnTo>
                          <a:pt x="160434" y="0"/>
                        </a:lnTo>
                        <a:close/>
                      </a:path>
                    </a:pathLst>
                  </a:custGeom>
                  <a:solidFill>
                    <a:srgbClr val="E1301D"/>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46" name="任意多边形 45"/>
                  <p:cNvSpPr/>
                  <p:nvPr/>
                </p:nvSpPr>
                <p:spPr>
                  <a:xfrm rot="5400000" flipV="1">
                    <a:off x="5843449" y="899936"/>
                    <a:ext cx="251783" cy="132685"/>
                  </a:xfrm>
                  <a:custGeom>
                    <a:avLst/>
                    <a:gdLst>
                      <a:gd name="connsiteX0" fmla="*/ 0 w 251783"/>
                      <a:gd name="connsiteY0" fmla="*/ 0 h 132685"/>
                      <a:gd name="connsiteX1" fmla="*/ 0 w 251783"/>
                      <a:gd name="connsiteY1" fmla="*/ 132685 h 132685"/>
                      <a:gd name="connsiteX2" fmla="*/ 20 w 251783"/>
                      <a:gd name="connsiteY2" fmla="*/ 132685 h 132685"/>
                      <a:gd name="connsiteX3" fmla="*/ 243409 w 251783"/>
                      <a:gd name="connsiteY3" fmla="*/ 80853 h 132685"/>
                      <a:gd name="connsiteX4" fmla="*/ 251783 w 251783"/>
                      <a:gd name="connsiteY4" fmla="*/ 66344 h 132685"/>
                      <a:gd name="connsiteX5" fmla="*/ 251783 w 251783"/>
                      <a:gd name="connsiteY5" fmla="*/ 66342 h 132685"/>
                      <a:gd name="connsiteX6" fmla="*/ 243409 w 251783"/>
                      <a:gd name="connsiteY6" fmla="*/ 51832 h 132685"/>
                      <a:gd name="connsiteX7" fmla="*/ 20 w 251783"/>
                      <a:gd name="connsiteY7" fmla="*/ 1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0"/>
                        </a:moveTo>
                        <a:lnTo>
                          <a:pt x="0" y="132685"/>
                        </a:lnTo>
                        <a:lnTo>
                          <a:pt x="20" y="132685"/>
                        </a:lnTo>
                        <a:cubicBezTo>
                          <a:pt x="123312" y="123576"/>
                          <a:pt x="215953" y="104289"/>
                          <a:pt x="243409" y="80853"/>
                        </a:cubicBezTo>
                        <a:lnTo>
                          <a:pt x="251783" y="66344"/>
                        </a:lnTo>
                        <a:lnTo>
                          <a:pt x="251783" y="66342"/>
                        </a:lnTo>
                        <a:lnTo>
                          <a:pt x="243409" y="51832"/>
                        </a:lnTo>
                        <a:cubicBezTo>
                          <a:pt x="215953" y="28397"/>
                          <a:pt x="123312" y="9109"/>
                          <a:pt x="20" y="1"/>
                        </a:cubicBezTo>
                        <a:close/>
                      </a:path>
                    </a:pathLst>
                  </a:custGeom>
                  <a:solidFill>
                    <a:srgbClr val="E1301D"/>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grpSp>
            <p:nvGrpSpPr>
              <p:cNvPr id="27" name="组合 26"/>
              <p:cNvGrpSpPr/>
              <p:nvPr/>
            </p:nvGrpSpPr>
            <p:grpSpPr>
              <a:xfrm flipH="1">
                <a:off x="5508880" y="-26083"/>
                <a:ext cx="815495" cy="1786949"/>
                <a:chOff x="5262018" y="556300"/>
                <a:chExt cx="577600" cy="1232207"/>
              </a:xfrm>
            </p:grpSpPr>
            <p:grpSp>
              <p:nvGrpSpPr>
                <p:cNvPr id="28" name="组合 27"/>
                <p:cNvGrpSpPr/>
                <p:nvPr/>
              </p:nvGrpSpPr>
              <p:grpSpPr>
                <a:xfrm>
                  <a:off x="5263730" y="556300"/>
                  <a:ext cx="575888" cy="1152000"/>
                  <a:chOff x="5263730" y="556300"/>
                  <a:chExt cx="575888" cy="1152000"/>
                </a:xfrm>
              </p:grpSpPr>
              <p:sp>
                <p:nvSpPr>
                  <p:cNvPr id="33" name="矩形 32"/>
                  <p:cNvSpPr/>
                  <p:nvPr/>
                </p:nvSpPr>
                <p:spPr>
                  <a:xfrm flipH="1" flipV="1">
                    <a:off x="5663412" y="628300"/>
                    <a:ext cx="175950" cy="1080000"/>
                  </a:xfrm>
                  <a:prstGeom prst="rect">
                    <a:avLst/>
                  </a:prstGeom>
                  <a:solidFill>
                    <a:srgbClr val="22AEB8"/>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矩形 33"/>
                  <p:cNvSpPr/>
                  <p:nvPr/>
                </p:nvSpPr>
                <p:spPr>
                  <a:xfrm flipH="1" flipV="1">
                    <a:off x="5439529" y="628300"/>
                    <a:ext cx="224035" cy="1080000"/>
                  </a:xfrm>
                  <a:prstGeom prst="rect">
                    <a:avLst/>
                  </a:prstGeom>
                  <a:solidFill>
                    <a:srgbClr val="28B2BF"/>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矩形 34"/>
                  <p:cNvSpPr/>
                  <p:nvPr/>
                </p:nvSpPr>
                <p:spPr>
                  <a:xfrm flipH="1" flipV="1">
                    <a:off x="5263730" y="628300"/>
                    <a:ext cx="175950" cy="1080000"/>
                  </a:xfrm>
                  <a:prstGeom prst="rect">
                    <a:avLst/>
                  </a:prstGeom>
                  <a:solidFill>
                    <a:srgbClr val="208D98"/>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36" name="组合 35"/>
                  <p:cNvGrpSpPr/>
                  <p:nvPr/>
                </p:nvGrpSpPr>
                <p:grpSpPr>
                  <a:xfrm flipH="1">
                    <a:off x="5263986" y="556300"/>
                    <a:ext cx="575632" cy="144000"/>
                    <a:chOff x="2615013" y="3962398"/>
                    <a:chExt cx="824434" cy="180000"/>
                  </a:xfrm>
                </p:grpSpPr>
                <p:sp>
                  <p:nvSpPr>
                    <p:cNvPr id="37" name="椭圆 36"/>
                    <p:cNvSpPr/>
                    <p:nvPr/>
                  </p:nvSpPr>
                  <p:spPr>
                    <a:xfrm>
                      <a:off x="2615013" y="3962398"/>
                      <a:ext cx="824434" cy="180000"/>
                    </a:xfrm>
                    <a:prstGeom prst="ellipse">
                      <a:avLst/>
                    </a:prstGeom>
                    <a:solidFill>
                      <a:srgbClr val="F0D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椭圆 37"/>
                    <p:cNvSpPr/>
                    <p:nvPr/>
                  </p:nvSpPr>
                  <p:spPr>
                    <a:xfrm>
                      <a:off x="2835905" y="3995066"/>
                      <a:ext cx="382650" cy="83545"/>
                    </a:xfrm>
                    <a:prstGeom prst="ellipse">
                      <a:avLst/>
                    </a:prstGeom>
                    <a:solidFill>
                      <a:srgbClr val="A99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29" name="组合 28"/>
                <p:cNvGrpSpPr/>
                <p:nvPr/>
              </p:nvGrpSpPr>
              <p:grpSpPr>
                <a:xfrm rot="5400000" flipH="1">
                  <a:off x="5477834" y="1428691"/>
                  <a:ext cx="144000" cy="575632"/>
                  <a:chOff x="5527571" y="2362662"/>
                  <a:chExt cx="144000" cy="824433"/>
                </a:xfrm>
              </p:grpSpPr>
              <p:sp>
                <p:nvSpPr>
                  <p:cNvPr id="30" name="任意多边形 29"/>
                  <p:cNvSpPr/>
                  <p:nvPr/>
                </p:nvSpPr>
                <p:spPr>
                  <a:xfrm rot="5400000" flipV="1">
                    <a:off x="5473679" y="2422211"/>
                    <a:ext cx="251783" cy="132685"/>
                  </a:xfrm>
                  <a:custGeom>
                    <a:avLst/>
                    <a:gdLst>
                      <a:gd name="connsiteX0" fmla="*/ 0 w 251783"/>
                      <a:gd name="connsiteY0" fmla="*/ 66342 h 132685"/>
                      <a:gd name="connsiteX1" fmla="*/ 0 w 251783"/>
                      <a:gd name="connsiteY1" fmla="*/ 66344 h 132685"/>
                      <a:gd name="connsiteX2" fmla="*/ 8374 w 251783"/>
                      <a:gd name="connsiteY2" fmla="*/ 80853 h 132685"/>
                      <a:gd name="connsiteX3" fmla="*/ 251763 w 251783"/>
                      <a:gd name="connsiteY3" fmla="*/ 132685 h 132685"/>
                      <a:gd name="connsiteX4" fmla="*/ 251783 w 251783"/>
                      <a:gd name="connsiteY4" fmla="*/ 132685 h 132685"/>
                      <a:gd name="connsiteX5" fmla="*/ 251783 w 251783"/>
                      <a:gd name="connsiteY5" fmla="*/ 0 h 132685"/>
                      <a:gd name="connsiteX6" fmla="*/ 251763 w 251783"/>
                      <a:gd name="connsiteY6" fmla="*/ 1 h 132685"/>
                      <a:gd name="connsiteX7" fmla="*/ 8374 w 251783"/>
                      <a:gd name="connsiteY7" fmla="*/ 51832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66342"/>
                        </a:moveTo>
                        <a:lnTo>
                          <a:pt x="0" y="66344"/>
                        </a:lnTo>
                        <a:lnTo>
                          <a:pt x="8374" y="80853"/>
                        </a:lnTo>
                        <a:cubicBezTo>
                          <a:pt x="35830" y="104289"/>
                          <a:pt x="128471" y="123576"/>
                          <a:pt x="251763" y="132685"/>
                        </a:cubicBezTo>
                        <a:lnTo>
                          <a:pt x="251783" y="132685"/>
                        </a:lnTo>
                        <a:lnTo>
                          <a:pt x="251783" y="0"/>
                        </a:lnTo>
                        <a:lnTo>
                          <a:pt x="251763" y="1"/>
                        </a:lnTo>
                        <a:cubicBezTo>
                          <a:pt x="128471" y="9109"/>
                          <a:pt x="35830" y="28397"/>
                          <a:pt x="8374" y="51832"/>
                        </a:cubicBezTo>
                        <a:close/>
                      </a:path>
                    </a:pathLst>
                  </a:custGeom>
                  <a:solidFill>
                    <a:srgbClr val="2399A5"/>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任意多边形 30"/>
                  <p:cNvSpPr/>
                  <p:nvPr/>
                </p:nvSpPr>
                <p:spPr>
                  <a:xfrm rot="5400000" flipV="1">
                    <a:off x="5439137" y="2702878"/>
                    <a:ext cx="320868" cy="144000"/>
                  </a:xfrm>
                  <a:custGeom>
                    <a:avLst/>
                    <a:gdLst>
                      <a:gd name="connsiteX0" fmla="*/ 0 w 320868"/>
                      <a:gd name="connsiteY0" fmla="*/ 5658 h 144000"/>
                      <a:gd name="connsiteX1" fmla="*/ 0 w 320868"/>
                      <a:gd name="connsiteY1" fmla="*/ 138343 h 144000"/>
                      <a:gd name="connsiteX2" fmla="*/ 160434 w 320868"/>
                      <a:gd name="connsiteY2" fmla="*/ 144000 h 144000"/>
                      <a:gd name="connsiteX3" fmla="*/ 320868 w 320868"/>
                      <a:gd name="connsiteY3" fmla="*/ 138343 h 144000"/>
                      <a:gd name="connsiteX4" fmla="*/ 320868 w 320868"/>
                      <a:gd name="connsiteY4" fmla="*/ 5658 h 144000"/>
                      <a:gd name="connsiteX5" fmla="*/ 160434 w 320868"/>
                      <a:gd name="connsiteY5" fmla="*/ 0 h 1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868" h="144000">
                        <a:moveTo>
                          <a:pt x="0" y="5658"/>
                        </a:moveTo>
                        <a:lnTo>
                          <a:pt x="0" y="138343"/>
                        </a:lnTo>
                        <a:lnTo>
                          <a:pt x="160434" y="144000"/>
                        </a:lnTo>
                        <a:lnTo>
                          <a:pt x="320868" y="138343"/>
                        </a:lnTo>
                        <a:lnTo>
                          <a:pt x="320868" y="5658"/>
                        </a:lnTo>
                        <a:lnTo>
                          <a:pt x="160434" y="0"/>
                        </a:lnTo>
                        <a:close/>
                      </a:path>
                    </a:pathLst>
                  </a:custGeom>
                  <a:solidFill>
                    <a:srgbClr val="2399A5"/>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任意多边形 31"/>
                  <p:cNvSpPr/>
                  <p:nvPr/>
                </p:nvSpPr>
                <p:spPr>
                  <a:xfrm rot="5400000" flipV="1">
                    <a:off x="5473679" y="2994861"/>
                    <a:ext cx="251783" cy="132685"/>
                  </a:xfrm>
                  <a:custGeom>
                    <a:avLst/>
                    <a:gdLst>
                      <a:gd name="connsiteX0" fmla="*/ 0 w 251783"/>
                      <a:gd name="connsiteY0" fmla="*/ 0 h 132685"/>
                      <a:gd name="connsiteX1" fmla="*/ 0 w 251783"/>
                      <a:gd name="connsiteY1" fmla="*/ 132685 h 132685"/>
                      <a:gd name="connsiteX2" fmla="*/ 20 w 251783"/>
                      <a:gd name="connsiteY2" fmla="*/ 132685 h 132685"/>
                      <a:gd name="connsiteX3" fmla="*/ 243409 w 251783"/>
                      <a:gd name="connsiteY3" fmla="*/ 80853 h 132685"/>
                      <a:gd name="connsiteX4" fmla="*/ 251783 w 251783"/>
                      <a:gd name="connsiteY4" fmla="*/ 66344 h 132685"/>
                      <a:gd name="connsiteX5" fmla="*/ 251783 w 251783"/>
                      <a:gd name="connsiteY5" fmla="*/ 66342 h 132685"/>
                      <a:gd name="connsiteX6" fmla="*/ 243409 w 251783"/>
                      <a:gd name="connsiteY6" fmla="*/ 51832 h 132685"/>
                      <a:gd name="connsiteX7" fmla="*/ 20 w 251783"/>
                      <a:gd name="connsiteY7" fmla="*/ 1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0"/>
                        </a:moveTo>
                        <a:lnTo>
                          <a:pt x="0" y="132685"/>
                        </a:lnTo>
                        <a:lnTo>
                          <a:pt x="20" y="132685"/>
                        </a:lnTo>
                        <a:cubicBezTo>
                          <a:pt x="123312" y="123576"/>
                          <a:pt x="215953" y="104289"/>
                          <a:pt x="243409" y="80853"/>
                        </a:cubicBezTo>
                        <a:lnTo>
                          <a:pt x="251783" y="66344"/>
                        </a:lnTo>
                        <a:lnTo>
                          <a:pt x="251783" y="66342"/>
                        </a:lnTo>
                        <a:lnTo>
                          <a:pt x="243409" y="51832"/>
                        </a:lnTo>
                        <a:cubicBezTo>
                          <a:pt x="215953" y="28397"/>
                          <a:pt x="123312" y="9109"/>
                          <a:pt x="20" y="1"/>
                        </a:cubicBezTo>
                        <a:close/>
                      </a:path>
                    </a:pathLst>
                  </a:custGeom>
                  <a:solidFill>
                    <a:srgbClr val="2399A5"/>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grpSp>
      </p:grpSp>
      <p:sp>
        <p:nvSpPr>
          <p:cNvPr id="84" name="椭圆 83"/>
          <p:cNvSpPr/>
          <p:nvPr/>
        </p:nvSpPr>
        <p:spPr>
          <a:xfrm>
            <a:off x="3191678" y="5761248"/>
            <a:ext cx="1512887" cy="255829"/>
          </a:xfrm>
          <a:prstGeom prst="ellipse">
            <a:avLst/>
          </a:prstGeom>
          <a:gradFill flip="none" rotWithShape="1">
            <a:gsLst>
              <a:gs pos="0">
                <a:srgbClr val="727171"/>
              </a:gs>
              <a:gs pos="100000">
                <a:srgbClr val="C0B7A8">
                  <a:alpha val="0"/>
                </a:srgbClr>
              </a:gs>
            </a:gsLst>
            <a:path path="shape">
              <a:fillToRect l="50000" t="50000" r="50000" b="50000"/>
            </a:path>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椭圆 84"/>
          <p:cNvSpPr/>
          <p:nvPr/>
        </p:nvSpPr>
        <p:spPr>
          <a:xfrm>
            <a:off x="4248503" y="5739974"/>
            <a:ext cx="4410215" cy="255829"/>
          </a:xfrm>
          <a:prstGeom prst="ellipse">
            <a:avLst/>
          </a:prstGeom>
          <a:gradFill flip="none" rotWithShape="1">
            <a:gsLst>
              <a:gs pos="0">
                <a:srgbClr val="727171"/>
              </a:gs>
              <a:gs pos="100000">
                <a:srgbClr val="C0B7A8">
                  <a:alpha val="0"/>
                </a:srgbClr>
              </a:gs>
            </a:gsLst>
            <a:path path="shape">
              <a:fillToRect l="50000" t="50000" r="50000" b="50000"/>
            </a:path>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6" name="文本框 127"/>
          <p:cNvSpPr txBox="1"/>
          <p:nvPr/>
        </p:nvSpPr>
        <p:spPr>
          <a:xfrm>
            <a:off x="4429968" y="1800916"/>
            <a:ext cx="745324" cy="707886"/>
          </a:xfrm>
          <a:prstGeom prst="rect">
            <a:avLst/>
          </a:prstGeom>
          <a:noFill/>
        </p:spPr>
        <p:txBody>
          <a:bodyPr wrap="square" rtlCol="0">
            <a:spAutoFit/>
          </a:bodyPr>
          <a:lstStyle/>
          <a:p>
            <a:pPr algn="ctr"/>
            <a:r>
              <a:rPr lang="en-US" altLang="zh-CN" sz="4000" b="1" dirty="0">
                <a:solidFill>
                  <a:prstClr val="white"/>
                </a:solidFill>
                <a:latin typeface="微软雅黑" panose="020B0503020204020204" pitchFamily="34" charset="-122"/>
                <a:ea typeface="微软雅黑" panose="020B0503020204020204" pitchFamily="34" charset="-122"/>
              </a:rPr>
              <a:t>1</a:t>
            </a:r>
            <a:endParaRPr lang="zh-CN" altLang="en-US" sz="4000" b="1" dirty="0">
              <a:solidFill>
                <a:prstClr val="white"/>
              </a:solidFill>
              <a:latin typeface="微软雅黑" panose="020B0503020204020204" pitchFamily="34" charset="-122"/>
              <a:ea typeface="微软雅黑" panose="020B0503020204020204" pitchFamily="34" charset="-122"/>
            </a:endParaRPr>
          </a:p>
        </p:txBody>
      </p:sp>
      <p:sp>
        <p:nvSpPr>
          <p:cNvPr id="87" name="文本框 128"/>
          <p:cNvSpPr txBox="1"/>
          <p:nvPr/>
        </p:nvSpPr>
        <p:spPr>
          <a:xfrm>
            <a:off x="6300896" y="3050521"/>
            <a:ext cx="745324" cy="707886"/>
          </a:xfrm>
          <a:prstGeom prst="rect">
            <a:avLst/>
          </a:prstGeom>
          <a:noFill/>
        </p:spPr>
        <p:txBody>
          <a:bodyPr wrap="square" rtlCol="0">
            <a:spAutoFit/>
          </a:bodyPr>
          <a:lstStyle>
            <a:defPPr>
              <a:defRPr lang="zh-CN"/>
            </a:defPPr>
            <a:lvl1pPr algn="ctr">
              <a:defRPr sz="4000" b="1">
                <a:solidFill>
                  <a:prstClr val="white"/>
                </a:solidFill>
                <a:latin typeface="微软雅黑" panose="020B0503020204020204" pitchFamily="34" charset="-122"/>
                <a:ea typeface="微软雅黑" panose="020B0503020204020204" pitchFamily="34" charset="-122"/>
              </a:defRPr>
            </a:lvl1pPr>
          </a:lstStyle>
          <a:p>
            <a:r>
              <a:rPr lang="en-US" altLang="zh-CN" dirty="0"/>
              <a:t>2</a:t>
            </a:r>
            <a:endParaRPr lang="zh-CN" altLang="en-US" dirty="0"/>
          </a:p>
        </p:txBody>
      </p:sp>
      <p:sp>
        <p:nvSpPr>
          <p:cNvPr id="88" name="文本框 129"/>
          <p:cNvSpPr txBox="1"/>
          <p:nvPr/>
        </p:nvSpPr>
        <p:spPr>
          <a:xfrm>
            <a:off x="3014688" y="3519118"/>
            <a:ext cx="745324" cy="707886"/>
          </a:xfrm>
          <a:prstGeom prst="rect">
            <a:avLst/>
          </a:prstGeom>
          <a:noFill/>
        </p:spPr>
        <p:txBody>
          <a:bodyPr wrap="square" rtlCol="0">
            <a:spAutoFit/>
          </a:bodyPr>
          <a:lstStyle>
            <a:defPPr>
              <a:defRPr lang="zh-CN"/>
            </a:defPPr>
            <a:lvl1pPr algn="ctr">
              <a:defRPr sz="4000" b="1">
                <a:solidFill>
                  <a:prstClr val="white"/>
                </a:solidFill>
                <a:latin typeface="微软雅黑" panose="020B0503020204020204" pitchFamily="34" charset="-122"/>
                <a:ea typeface="微软雅黑" panose="020B0503020204020204" pitchFamily="34" charset="-122"/>
              </a:defRPr>
            </a:lvl1pPr>
          </a:lstStyle>
          <a:p>
            <a:r>
              <a:rPr lang="en-US" altLang="zh-CN" dirty="0"/>
              <a:t>3</a:t>
            </a:r>
            <a:endParaRPr lang="zh-CN" altLang="en-US" dirty="0"/>
          </a:p>
        </p:txBody>
      </p:sp>
      <p:sp>
        <p:nvSpPr>
          <p:cNvPr id="89" name="文本框 130"/>
          <p:cNvSpPr txBox="1"/>
          <p:nvPr/>
        </p:nvSpPr>
        <p:spPr>
          <a:xfrm>
            <a:off x="4912355" y="4771697"/>
            <a:ext cx="745324" cy="707886"/>
          </a:xfrm>
          <a:prstGeom prst="rect">
            <a:avLst/>
          </a:prstGeom>
          <a:noFill/>
        </p:spPr>
        <p:txBody>
          <a:bodyPr wrap="square" rtlCol="0">
            <a:spAutoFit/>
          </a:bodyPr>
          <a:lstStyle>
            <a:defPPr>
              <a:defRPr lang="zh-CN"/>
            </a:defPPr>
            <a:lvl1pPr algn="ctr">
              <a:defRPr sz="4000" b="1">
                <a:solidFill>
                  <a:prstClr val="white"/>
                </a:solidFill>
                <a:latin typeface="微软雅黑" panose="020B0503020204020204" pitchFamily="34" charset="-122"/>
                <a:ea typeface="微软雅黑" panose="020B0503020204020204" pitchFamily="34" charset="-122"/>
              </a:defRPr>
            </a:lvl1pPr>
          </a:lstStyle>
          <a:p>
            <a:r>
              <a:rPr lang="en-US" altLang="zh-CN" dirty="0"/>
              <a:t>4</a:t>
            </a:r>
            <a:endParaRPr lang="zh-CN" altLang="en-US" dirty="0"/>
          </a:p>
        </p:txBody>
      </p:sp>
      <p:sp>
        <p:nvSpPr>
          <p:cNvPr id="90" name="TextBox 89"/>
          <p:cNvSpPr txBox="1"/>
          <p:nvPr/>
        </p:nvSpPr>
        <p:spPr>
          <a:xfrm>
            <a:off x="5001910" y="1988855"/>
            <a:ext cx="1429677" cy="338554"/>
          </a:xfrm>
          <a:prstGeom prst="rect">
            <a:avLst/>
          </a:prstGeom>
          <a:noFill/>
        </p:spPr>
        <p:txBody>
          <a:bodyPr wrap="square" rtlCol="0">
            <a:spAutoFit/>
          </a:bodyPr>
          <a:lstStyle/>
          <a:p>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p>
        </p:txBody>
      </p:sp>
      <p:sp>
        <p:nvSpPr>
          <p:cNvPr id="91" name="TextBox 90"/>
          <p:cNvSpPr txBox="1"/>
          <p:nvPr/>
        </p:nvSpPr>
        <p:spPr>
          <a:xfrm>
            <a:off x="3587506" y="3728488"/>
            <a:ext cx="1429677" cy="338554"/>
          </a:xfrm>
          <a:prstGeom prst="rect">
            <a:avLst/>
          </a:prstGeom>
          <a:noFill/>
        </p:spPr>
        <p:txBody>
          <a:bodyPr wrap="square" rtlCol="0">
            <a:spAutoFit/>
          </a:bodyPr>
          <a:lstStyle/>
          <a:p>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p>
        </p:txBody>
      </p:sp>
      <p:sp>
        <p:nvSpPr>
          <p:cNvPr id="92" name="TextBox 91"/>
          <p:cNvSpPr txBox="1"/>
          <p:nvPr/>
        </p:nvSpPr>
        <p:spPr>
          <a:xfrm>
            <a:off x="6824960" y="3210663"/>
            <a:ext cx="1429677" cy="338554"/>
          </a:xfrm>
          <a:prstGeom prst="rect">
            <a:avLst/>
          </a:prstGeom>
          <a:noFill/>
        </p:spPr>
        <p:txBody>
          <a:bodyPr wrap="square" rtlCol="0">
            <a:spAutoFit/>
          </a:bodyPr>
          <a:lstStyle/>
          <a:p>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p>
        </p:txBody>
      </p:sp>
      <p:sp>
        <p:nvSpPr>
          <p:cNvPr id="93" name="TextBox 92"/>
          <p:cNvSpPr txBox="1"/>
          <p:nvPr/>
        </p:nvSpPr>
        <p:spPr>
          <a:xfrm>
            <a:off x="5495862" y="4957415"/>
            <a:ext cx="1429677" cy="338554"/>
          </a:xfrm>
          <a:prstGeom prst="rect">
            <a:avLst/>
          </a:prstGeom>
          <a:noFill/>
        </p:spPr>
        <p:txBody>
          <a:bodyPr wrap="square" rtlCol="0">
            <a:spAutoFit/>
          </a:bodyPr>
          <a:lstStyle/>
          <a:p>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p>
        </p:txBody>
      </p:sp>
      <p:sp>
        <p:nvSpPr>
          <p:cNvPr id="94" name="TextBox 93"/>
          <p:cNvSpPr txBox="1"/>
          <p:nvPr/>
        </p:nvSpPr>
        <p:spPr>
          <a:xfrm>
            <a:off x="1044312" y="1608826"/>
            <a:ext cx="3129651"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8654981" y="2902886"/>
            <a:ext cx="3129651"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670770" y="3201775"/>
            <a:ext cx="2122584" cy="1384995"/>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TextBox 96"/>
          <p:cNvSpPr txBox="1"/>
          <p:nvPr/>
        </p:nvSpPr>
        <p:spPr>
          <a:xfrm>
            <a:off x="7280051" y="4651982"/>
            <a:ext cx="3129651"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0914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092831" y="548680"/>
            <a:ext cx="912271" cy="338554"/>
          </a:xfrm>
          <a:prstGeom prst="rect">
            <a:avLst/>
          </a:prstGeom>
          <a:noFill/>
        </p:spPr>
        <p:txBody>
          <a:bodyPr wrap="squar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4</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Freeform 6"/>
          <p:cNvSpPr>
            <a:spLocks/>
          </p:cNvSpPr>
          <p:nvPr/>
        </p:nvSpPr>
        <p:spPr bwMode="auto">
          <a:xfrm>
            <a:off x="6166961" y="5462468"/>
            <a:ext cx="487993" cy="344979"/>
          </a:xfrm>
          <a:custGeom>
            <a:avLst/>
            <a:gdLst>
              <a:gd name="T0" fmla="*/ 94 w 298"/>
              <a:gd name="T1" fmla="*/ 211 h 211"/>
              <a:gd name="T2" fmla="*/ 128 w 298"/>
              <a:gd name="T3" fmla="*/ 211 h 211"/>
              <a:gd name="T4" fmla="*/ 204 w 298"/>
              <a:gd name="T5" fmla="*/ 211 h 211"/>
              <a:gd name="T6" fmla="*/ 298 w 298"/>
              <a:gd name="T7" fmla="*/ 124 h 211"/>
              <a:gd name="T8" fmla="*/ 298 w 298"/>
              <a:gd name="T9" fmla="*/ 117 h 211"/>
              <a:gd name="T10" fmla="*/ 298 w 298"/>
              <a:gd name="T11" fmla="*/ 86 h 211"/>
              <a:gd name="T12" fmla="*/ 298 w 298"/>
              <a:gd name="T13" fmla="*/ 0 h 211"/>
              <a:gd name="T14" fmla="*/ 204 w 298"/>
              <a:gd name="T15" fmla="*/ 0 h 211"/>
              <a:gd name="T16" fmla="*/ 170 w 298"/>
              <a:gd name="T17" fmla="*/ 0 h 211"/>
              <a:gd name="T18" fmla="*/ 94 w 298"/>
              <a:gd name="T19" fmla="*/ 0 h 211"/>
              <a:gd name="T20" fmla="*/ 0 w 298"/>
              <a:gd name="T21" fmla="*/ 86 h 211"/>
              <a:gd name="T22" fmla="*/ 0 w 298"/>
              <a:gd name="T23" fmla="*/ 93 h 211"/>
              <a:gd name="T24" fmla="*/ 0 w 298"/>
              <a:gd name="T25" fmla="*/ 124 h 211"/>
              <a:gd name="T26" fmla="*/ 0 w 298"/>
              <a:gd name="T27" fmla="*/ 211 h 211"/>
              <a:gd name="T28" fmla="*/ 94 w 298"/>
              <a:gd name="T2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8" h="211">
                <a:moveTo>
                  <a:pt x="94" y="211"/>
                </a:moveTo>
                <a:cubicBezTo>
                  <a:pt x="128" y="211"/>
                  <a:pt x="128" y="211"/>
                  <a:pt x="128" y="211"/>
                </a:cubicBezTo>
                <a:cubicBezTo>
                  <a:pt x="204" y="211"/>
                  <a:pt x="204" y="211"/>
                  <a:pt x="204" y="211"/>
                </a:cubicBezTo>
                <a:cubicBezTo>
                  <a:pt x="256" y="211"/>
                  <a:pt x="298" y="172"/>
                  <a:pt x="298" y="124"/>
                </a:cubicBezTo>
                <a:cubicBezTo>
                  <a:pt x="298" y="117"/>
                  <a:pt x="298" y="117"/>
                  <a:pt x="298" y="117"/>
                </a:cubicBezTo>
                <a:cubicBezTo>
                  <a:pt x="298" y="86"/>
                  <a:pt x="298" y="86"/>
                  <a:pt x="298" y="86"/>
                </a:cubicBezTo>
                <a:cubicBezTo>
                  <a:pt x="298" y="0"/>
                  <a:pt x="298" y="0"/>
                  <a:pt x="298" y="0"/>
                </a:cubicBezTo>
                <a:cubicBezTo>
                  <a:pt x="204" y="0"/>
                  <a:pt x="204" y="0"/>
                  <a:pt x="204" y="0"/>
                </a:cubicBezTo>
                <a:cubicBezTo>
                  <a:pt x="170" y="0"/>
                  <a:pt x="170" y="0"/>
                  <a:pt x="170" y="0"/>
                </a:cubicBezTo>
                <a:cubicBezTo>
                  <a:pt x="94" y="0"/>
                  <a:pt x="94" y="0"/>
                  <a:pt x="94" y="0"/>
                </a:cubicBezTo>
                <a:cubicBezTo>
                  <a:pt x="42" y="0"/>
                  <a:pt x="0" y="39"/>
                  <a:pt x="0" y="86"/>
                </a:cubicBezTo>
                <a:cubicBezTo>
                  <a:pt x="0" y="93"/>
                  <a:pt x="0" y="93"/>
                  <a:pt x="0" y="93"/>
                </a:cubicBezTo>
                <a:cubicBezTo>
                  <a:pt x="0" y="124"/>
                  <a:pt x="0" y="124"/>
                  <a:pt x="0" y="124"/>
                </a:cubicBezTo>
                <a:cubicBezTo>
                  <a:pt x="0" y="211"/>
                  <a:pt x="0" y="211"/>
                  <a:pt x="0" y="211"/>
                </a:cubicBezTo>
                <a:lnTo>
                  <a:pt x="94" y="211"/>
                </a:lnTo>
                <a:close/>
              </a:path>
            </a:pathLst>
          </a:custGeom>
          <a:solidFill>
            <a:srgbClr val="8BAA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5479187" y="5777971"/>
            <a:ext cx="555678" cy="406114"/>
          </a:xfrm>
          <a:custGeom>
            <a:avLst/>
            <a:gdLst>
              <a:gd name="T0" fmla="*/ 108 w 339"/>
              <a:gd name="T1" fmla="*/ 0 h 248"/>
              <a:gd name="T2" fmla="*/ 146 w 339"/>
              <a:gd name="T3" fmla="*/ 0 h 248"/>
              <a:gd name="T4" fmla="*/ 232 w 339"/>
              <a:gd name="T5" fmla="*/ 0 h 248"/>
              <a:gd name="T6" fmla="*/ 339 w 339"/>
              <a:gd name="T7" fmla="*/ 101 h 248"/>
              <a:gd name="T8" fmla="*/ 339 w 339"/>
              <a:gd name="T9" fmla="*/ 110 h 248"/>
              <a:gd name="T10" fmla="*/ 339 w 339"/>
              <a:gd name="T11" fmla="*/ 146 h 248"/>
              <a:gd name="T12" fmla="*/ 339 w 339"/>
              <a:gd name="T13" fmla="*/ 248 h 248"/>
              <a:gd name="T14" fmla="*/ 232 w 339"/>
              <a:gd name="T15" fmla="*/ 248 h 248"/>
              <a:gd name="T16" fmla="*/ 193 w 339"/>
              <a:gd name="T17" fmla="*/ 248 h 248"/>
              <a:gd name="T18" fmla="*/ 108 w 339"/>
              <a:gd name="T19" fmla="*/ 248 h 248"/>
              <a:gd name="T20" fmla="*/ 0 w 339"/>
              <a:gd name="T21" fmla="*/ 146 h 248"/>
              <a:gd name="T22" fmla="*/ 0 w 339"/>
              <a:gd name="T23" fmla="*/ 138 h 248"/>
              <a:gd name="T24" fmla="*/ 0 w 339"/>
              <a:gd name="T25" fmla="*/ 101 h 248"/>
              <a:gd name="T26" fmla="*/ 0 w 339"/>
              <a:gd name="T27" fmla="*/ 0 h 248"/>
              <a:gd name="T28" fmla="*/ 108 w 339"/>
              <a:gd name="T29"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9" h="248">
                <a:moveTo>
                  <a:pt x="108" y="0"/>
                </a:moveTo>
                <a:cubicBezTo>
                  <a:pt x="146" y="0"/>
                  <a:pt x="146" y="0"/>
                  <a:pt x="146" y="0"/>
                </a:cubicBezTo>
                <a:cubicBezTo>
                  <a:pt x="232" y="0"/>
                  <a:pt x="232" y="0"/>
                  <a:pt x="232" y="0"/>
                </a:cubicBezTo>
                <a:cubicBezTo>
                  <a:pt x="291" y="0"/>
                  <a:pt x="339" y="45"/>
                  <a:pt x="339" y="101"/>
                </a:cubicBezTo>
                <a:cubicBezTo>
                  <a:pt x="339" y="110"/>
                  <a:pt x="339" y="110"/>
                  <a:pt x="339" y="110"/>
                </a:cubicBezTo>
                <a:cubicBezTo>
                  <a:pt x="339" y="146"/>
                  <a:pt x="339" y="146"/>
                  <a:pt x="339" y="146"/>
                </a:cubicBezTo>
                <a:cubicBezTo>
                  <a:pt x="339" y="248"/>
                  <a:pt x="339" y="248"/>
                  <a:pt x="339" y="248"/>
                </a:cubicBezTo>
                <a:cubicBezTo>
                  <a:pt x="232" y="248"/>
                  <a:pt x="232" y="248"/>
                  <a:pt x="232" y="248"/>
                </a:cubicBezTo>
                <a:cubicBezTo>
                  <a:pt x="193" y="248"/>
                  <a:pt x="193" y="248"/>
                  <a:pt x="193" y="248"/>
                </a:cubicBezTo>
                <a:cubicBezTo>
                  <a:pt x="108" y="248"/>
                  <a:pt x="108" y="248"/>
                  <a:pt x="108" y="248"/>
                </a:cubicBezTo>
                <a:cubicBezTo>
                  <a:pt x="49" y="248"/>
                  <a:pt x="0" y="202"/>
                  <a:pt x="0" y="146"/>
                </a:cubicBezTo>
                <a:cubicBezTo>
                  <a:pt x="0" y="138"/>
                  <a:pt x="0" y="138"/>
                  <a:pt x="0" y="138"/>
                </a:cubicBezTo>
                <a:cubicBezTo>
                  <a:pt x="0" y="101"/>
                  <a:pt x="0" y="101"/>
                  <a:pt x="0" y="101"/>
                </a:cubicBezTo>
                <a:cubicBezTo>
                  <a:pt x="0" y="0"/>
                  <a:pt x="0" y="0"/>
                  <a:pt x="0" y="0"/>
                </a:cubicBezTo>
                <a:lnTo>
                  <a:pt x="108" y="0"/>
                </a:lnTo>
                <a:close/>
              </a:path>
            </a:pathLst>
          </a:custGeom>
          <a:solidFill>
            <a:srgbClr val="8BAA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8"/>
          <p:cNvSpPr>
            <a:spLocks noEditPoints="1"/>
          </p:cNvSpPr>
          <p:nvPr/>
        </p:nvSpPr>
        <p:spPr bwMode="auto">
          <a:xfrm>
            <a:off x="4331804" y="3573818"/>
            <a:ext cx="1730353" cy="932316"/>
          </a:xfrm>
          <a:custGeom>
            <a:avLst/>
            <a:gdLst>
              <a:gd name="T0" fmla="*/ 292 w 1057"/>
              <a:gd name="T1" fmla="*/ 498 h 569"/>
              <a:gd name="T2" fmla="*/ 0 w 1057"/>
              <a:gd name="T3" fmla="*/ 283 h 569"/>
              <a:gd name="T4" fmla="*/ 293 w 1057"/>
              <a:gd name="T5" fmla="*/ 70 h 569"/>
              <a:gd name="T6" fmla="*/ 528 w 1057"/>
              <a:gd name="T7" fmla="*/ 0 h 569"/>
              <a:gd name="T8" fmla="*/ 765 w 1057"/>
              <a:gd name="T9" fmla="*/ 71 h 569"/>
              <a:gd name="T10" fmla="*/ 1057 w 1057"/>
              <a:gd name="T11" fmla="*/ 286 h 569"/>
              <a:gd name="T12" fmla="*/ 763 w 1057"/>
              <a:gd name="T13" fmla="*/ 499 h 569"/>
              <a:gd name="T14" fmla="*/ 528 w 1057"/>
              <a:gd name="T15" fmla="*/ 569 h 569"/>
              <a:gd name="T16" fmla="*/ 528 w 1057"/>
              <a:gd name="T17" fmla="*/ 569 h 569"/>
              <a:gd name="T18" fmla="*/ 292 w 1057"/>
              <a:gd name="T19" fmla="*/ 498 h 569"/>
              <a:gd name="T20" fmla="*/ 762 w 1057"/>
              <a:gd name="T21" fmla="*/ 74 h 569"/>
              <a:gd name="T22" fmla="*/ 528 w 1057"/>
              <a:gd name="T23" fmla="*/ 3 h 569"/>
              <a:gd name="T24" fmla="*/ 296 w 1057"/>
              <a:gd name="T25" fmla="*/ 73 h 569"/>
              <a:gd name="T26" fmla="*/ 6 w 1057"/>
              <a:gd name="T27" fmla="*/ 283 h 569"/>
              <a:gd name="T28" fmla="*/ 295 w 1057"/>
              <a:gd name="T29" fmla="*/ 495 h 569"/>
              <a:gd name="T30" fmla="*/ 528 w 1057"/>
              <a:gd name="T31" fmla="*/ 566 h 569"/>
              <a:gd name="T32" fmla="*/ 528 w 1057"/>
              <a:gd name="T33" fmla="*/ 566 h 569"/>
              <a:gd name="T34" fmla="*/ 760 w 1057"/>
              <a:gd name="T35" fmla="*/ 496 h 569"/>
              <a:gd name="T36" fmla="*/ 1050 w 1057"/>
              <a:gd name="T37" fmla="*/ 286 h 569"/>
              <a:gd name="T38" fmla="*/ 762 w 1057"/>
              <a:gd name="T39" fmla="*/ 7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7" h="569">
                <a:moveTo>
                  <a:pt x="292" y="498"/>
                </a:moveTo>
                <a:cubicBezTo>
                  <a:pt x="0" y="283"/>
                  <a:pt x="0" y="283"/>
                  <a:pt x="0" y="283"/>
                </a:cubicBezTo>
                <a:cubicBezTo>
                  <a:pt x="293" y="70"/>
                  <a:pt x="293" y="70"/>
                  <a:pt x="293" y="70"/>
                </a:cubicBezTo>
                <a:cubicBezTo>
                  <a:pt x="356" y="25"/>
                  <a:pt x="439" y="0"/>
                  <a:pt x="528" y="0"/>
                </a:cubicBezTo>
                <a:cubicBezTo>
                  <a:pt x="618" y="0"/>
                  <a:pt x="702" y="25"/>
                  <a:pt x="765" y="71"/>
                </a:cubicBezTo>
                <a:cubicBezTo>
                  <a:pt x="1057" y="286"/>
                  <a:pt x="1057" y="286"/>
                  <a:pt x="1057" y="286"/>
                </a:cubicBezTo>
                <a:cubicBezTo>
                  <a:pt x="763" y="499"/>
                  <a:pt x="763" y="499"/>
                  <a:pt x="763" y="499"/>
                </a:cubicBezTo>
                <a:cubicBezTo>
                  <a:pt x="701" y="544"/>
                  <a:pt x="617" y="569"/>
                  <a:pt x="528" y="569"/>
                </a:cubicBezTo>
                <a:cubicBezTo>
                  <a:pt x="528" y="569"/>
                  <a:pt x="528" y="569"/>
                  <a:pt x="528" y="569"/>
                </a:cubicBezTo>
                <a:cubicBezTo>
                  <a:pt x="438" y="569"/>
                  <a:pt x="355" y="544"/>
                  <a:pt x="292" y="498"/>
                </a:cubicBezTo>
                <a:close/>
                <a:moveTo>
                  <a:pt x="762" y="74"/>
                </a:moveTo>
                <a:cubicBezTo>
                  <a:pt x="700" y="28"/>
                  <a:pt x="617" y="3"/>
                  <a:pt x="528" y="3"/>
                </a:cubicBezTo>
                <a:cubicBezTo>
                  <a:pt x="441" y="3"/>
                  <a:pt x="358" y="28"/>
                  <a:pt x="296" y="73"/>
                </a:cubicBezTo>
                <a:cubicBezTo>
                  <a:pt x="6" y="283"/>
                  <a:pt x="6" y="283"/>
                  <a:pt x="6" y="283"/>
                </a:cubicBezTo>
                <a:cubicBezTo>
                  <a:pt x="295" y="495"/>
                  <a:pt x="295" y="495"/>
                  <a:pt x="295" y="495"/>
                </a:cubicBezTo>
                <a:cubicBezTo>
                  <a:pt x="357" y="541"/>
                  <a:pt x="440" y="566"/>
                  <a:pt x="528" y="566"/>
                </a:cubicBezTo>
                <a:cubicBezTo>
                  <a:pt x="528" y="566"/>
                  <a:pt x="528" y="566"/>
                  <a:pt x="528" y="566"/>
                </a:cubicBezTo>
                <a:cubicBezTo>
                  <a:pt x="616" y="566"/>
                  <a:pt x="698" y="541"/>
                  <a:pt x="760" y="496"/>
                </a:cubicBezTo>
                <a:cubicBezTo>
                  <a:pt x="1050" y="286"/>
                  <a:pt x="1050" y="286"/>
                  <a:pt x="1050" y="286"/>
                </a:cubicBezTo>
                <a:lnTo>
                  <a:pt x="762" y="74"/>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9"/>
          <p:cNvSpPr>
            <a:spLocks noEditPoints="1"/>
          </p:cNvSpPr>
          <p:nvPr/>
        </p:nvSpPr>
        <p:spPr bwMode="auto">
          <a:xfrm>
            <a:off x="4457350" y="3569451"/>
            <a:ext cx="1604807" cy="943233"/>
          </a:xfrm>
          <a:custGeom>
            <a:avLst/>
            <a:gdLst>
              <a:gd name="T0" fmla="*/ 270 w 980"/>
              <a:gd name="T1" fmla="*/ 504 h 576"/>
              <a:gd name="T2" fmla="*/ 0 w 980"/>
              <a:gd name="T3" fmla="*/ 288 h 576"/>
              <a:gd name="T4" fmla="*/ 271 w 980"/>
              <a:gd name="T5" fmla="*/ 72 h 576"/>
              <a:gd name="T6" fmla="*/ 490 w 980"/>
              <a:gd name="T7" fmla="*/ 0 h 576"/>
              <a:gd name="T8" fmla="*/ 709 w 980"/>
              <a:gd name="T9" fmla="*/ 73 h 576"/>
              <a:gd name="T10" fmla="*/ 980 w 980"/>
              <a:gd name="T11" fmla="*/ 289 h 576"/>
              <a:gd name="T12" fmla="*/ 708 w 980"/>
              <a:gd name="T13" fmla="*/ 504 h 576"/>
              <a:gd name="T14" fmla="*/ 490 w 980"/>
              <a:gd name="T15" fmla="*/ 576 h 576"/>
              <a:gd name="T16" fmla="*/ 490 w 980"/>
              <a:gd name="T17" fmla="*/ 576 h 576"/>
              <a:gd name="T18" fmla="*/ 270 w 980"/>
              <a:gd name="T19" fmla="*/ 504 h 576"/>
              <a:gd name="T20" fmla="*/ 701 w 980"/>
              <a:gd name="T21" fmla="*/ 79 h 576"/>
              <a:gd name="T22" fmla="*/ 490 w 980"/>
              <a:gd name="T23" fmla="*/ 10 h 576"/>
              <a:gd name="T24" fmla="*/ 280 w 980"/>
              <a:gd name="T25" fmla="*/ 79 h 576"/>
              <a:gd name="T26" fmla="*/ 17 w 980"/>
              <a:gd name="T27" fmla="*/ 288 h 576"/>
              <a:gd name="T28" fmla="*/ 279 w 980"/>
              <a:gd name="T29" fmla="*/ 497 h 576"/>
              <a:gd name="T30" fmla="*/ 490 w 980"/>
              <a:gd name="T31" fmla="*/ 567 h 576"/>
              <a:gd name="T32" fmla="*/ 490 w 980"/>
              <a:gd name="T33" fmla="*/ 567 h 576"/>
              <a:gd name="T34" fmla="*/ 699 w 980"/>
              <a:gd name="T35" fmla="*/ 497 h 576"/>
              <a:gd name="T36" fmla="*/ 962 w 980"/>
              <a:gd name="T37" fmla="*/ 289 h 576"/>
              <a:gd name="T38" fmla="*/ 701 w 980"/>
              <a:gd name="T39" fmla="*/ 79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0" h="576">
                <a:moveTo>
                  <a:pt x="270" y="504"/>
                </a:moveTo>
                <a:cubicBezTo>
                  <a:pt x="0" y="288"/>
                  <a:pt x="0" y="288"/>
                  <a:pt x="0" y="288"/>
                </a:cubicBezTo>
                <a:cubicBezTo>
                  <a:pt x="271" y="72"/>
                  <a:pt x="271" y="72"/>
                  <a:pt x="271" y="72"/>
                </a:cubicBezTo>
                <a:cubicBezTo>
                  <a:pt x="330" y="26"/>
                  <a:pt x="407" y="1"/>
                  <a:pt x="490" y="0"/>
                </a:cubicBezTo>
                <a:cubicBezTo>
                  <a:pt x="573" y="0"/>
                  <a:pt x="651" y="26"/>
                  <a:pt x="709" y="73"/>
                </a:cubicBezTo>
                <a:cubicBezTo>
                  <a:pt x="980" y="289"/>
                  <a:pt x="980" y="289"/>
                  <a:pt x="980" y="289"/>
                </a:cubicBezTo>
                <a:cubicBezTo>
                  <a:pt x="708" y="504"/>
                  <a:pt x="708" y="504"/>
                  <a:pt x="708" y="504"/>
                </a:cubicBezTo>
                <a:cubicBezTo>
                  <a:pt x="650" y="551"/>
                  <a:pt x="572" y="576"/>
                  <a:pt x="490" y="576"/>
                </a:cubicBezTo>
                <a:cubicBezTo>
                  <a:pt x="490" y="576"/>
                  <a:pt x="490" y="576"/>
                  <a:pt x="490" y="576"/>
                </a:cubicBezTo>
                <a:cubicBezTo>
                  <a:pt x="406" y="576"/>
                  <a:pt x="328" y="551"/>
                  <a:pt x="270" y="504"/>
                </a:cubicBezTo>
                <a:close/>
                <a:moveTo>
                  <a:pt x="701" y="79"/>
                </a:moveTo>
                <a:cubicBezTo>
                  <a:pt x="645" y="35"/>
                  <a:pt x="570" y="10"/>
                  <a:pt x="490" y="10"/>
                </a:cubicBezTo>
                <a:cubicBezTo>
                  <a:pt x="410" y="10"/>
                  <a:pt x="336" y="35"/>
                  <a:pt x="280" y="79"/>
                </a:cubicBezTo>
                <a:cubicBezTo>
                  <a:pt x="17" y="288"/>
                  <a:pt x="17" y="288"/>
                  <a:pt x="17" y="288"/>
                </a:cubicBezTo>
                <a:cubicBezTo>
                  <a:pt x="279" y="497"/>
                  <a:pt x="279" y="497"/>
                  <a:pt x="279" y="497"/>
                </a:cubicBezTo>
                <a:cubicBezTo>
                  <a:pt x="335" y="542"/>
                  <a:pt x="409" y="567"/>
                  <a:pt x="490" y="567"/>
                </a:cubicBezTo>
                <a:cubicBezTo>
                  <a:pt x="490" y="567"/>
                  <a:pt x="490" y="567"/>
                  <a:pt x="490" y="567"/>
                </a:cubicBezTo>
                <a:cubicBezTo>
                  <a:pt x="569" y="566"/>
                  <a:pt x="643" y="542"/>
                  <a:pt x="699" y="497"/>
                </a:cubicBezTo>
                <a:cubicBezTo>
                  <a:pt x="962" y="289"/>
                  <a:pt x="962" y="289"/>
                  <a:pt x="962" y="289"/>
                </a:cubicBezTo>
                <a:lnTo>
                  <a:pt x="701" y="79"/>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0"/>
          <p:cNvSpPr>
            <a:spLocks noEditPoints="1"/>
          </p:cNvSpPr>
          <p:nvPr/>
        </p:nvSpPr>
        <p:spPr bwMode="auto">
          <a:xfrm>
            <a:off x="4568704" y="3563993"/>
            <a:ext cx="1493453" cy="953059"/>
          </a:xfrm>
          <a:custGeom>
            <a:avLst/>
            <a:gdLst>
              <a:gd name="T0" fmla="*/ 251 w 912"/>
              <a:gd name="T1" fmla="*/ 509 h 582"/>
              <a:gd name="T2" fmla="*/ 0 w 912"/>
              <a:gd name="T3" fmla="*/ 290 h 582"/>
              <a:gd name="T4" fmla="*/ 253 w 912"/>
              <a:gd name="T5" fmla="*/ 73 h 582"/>
              <a:gd name="T6" fmla="*/ 456 w 912"/>
              <a:gd name="T7" fmla="*/ 0 h 582"/>
              <a:gd name="T8" fmla="*/ 661 w 912"/>
              <a:gd name="T9" fmla="*/ 73 h 582"/>
              <a:gd name="T10" fmla="*/ 912 w 912"/>
              <a:gd name="T11" fmla="*/ 292 h 582"/>
              <a:gd name="T12" fmla="*/ 659 w 912"/>
              <a:gd name="T13" fmla="*/ 509 h 582"/>
              <a:gd name="T14" fmla="*/ 456 w 912"/>
              <a:gd name="T15" fmla="*/ 582 h 582"/>
              <a:gd name="T16" fmla="*/ 456 w 912"/>
              <a:gd name="T17" fmla="*/ 582 h 582"/>
              <a:gd name="T18" fmla="*/ 251 w 912"/>
              <a:gd name="T19" fmla="*/ 509 h 582"/>
              <a:gd name="T20" fmla="*/ 647 w 912"/>
              <a:gd name="T21" fmla="*/ 84 h 582"/>
              <a:gd name="T22" fmla="*/ 456 w 912"/>
              <a:gd name="T23" fmla="*/ 16 h 582"/>
              <a:gd name="T24" fmla="*/ 266 w 912"/>
              <a:gd name="T25" fmla="*/ 84 h 582"/>
              <a:gd name="T26" fmla="*/ 26 w 912"/>
              <a:gd name="T27" fmla="*/ 291 h 582"/>
              <a:gd name="T28" fmla="*/ 264 w 912"/>
              <a:gd name="T29" fmla="*/ 498 h 582"/>
              <a:gd name="T30" fmla="*/ 456 w 912"/>
              <a:gd name="T31" fmla="*/ 566 h 582"/>
              <a:gd name="T32" fmla="*/ 456 w 912"/>
              <a:gd name="T33" fmla="*/ 566 h 582"/>
              <a:gd name="T34" fmla="*/ 646 w 912"/>
              <a:gd name="T35" fmla="*/ 498 h 582"/>
              <a:gd name="T36" fmla="*/ 885 w 912"/>
              <a:gd name="T37" fmla="*/ 292 h 582"/>
              <a:gd name="T38" fmla="*/ 647 w 912"/>
              <a:gd name="T39" fmla="*/ 84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2" h="582">
                <a:moveTo>
                  <a:pt x="251" y="509"/>
                </a:moveTo>
                <a:cubicBezTo>
                  <a:pt x="0" y="290"/>
                  <a:pt x="0" y="290"/>
                  <a:pt x="0" y="290"/>
                </a:cubicBezTo>
                <a:cubicBezTo>
                  <a:pt x="253" y="73"/>
                  <a:pt x="253" y="73"/>
                  <a:pt x="253" y="73"/>
                </a:cubicBezTo>
                <a:cubicBezTo>
                  <a:pt x="307" y="26"/>
                  <a:pt x="379" y="0"/>
                  <a:pt x="456" y="0"/>
                </a:cubicBezTo>
                <a:cubicBezTo>
                  <a:pt x="534" y="0"/>
                  <a:pt x="606" y="26"/>
                  <a:pt x="661" y="73"/>
                </a:cubicBezTo>
                <a:cubicBezTo>
                  <a:pt x="912" y="292"/>
                  <a:pt x="912" y="292"/>
                  <a:pt x="912" y="292"/>
                </a:cubicBezTo>
                <a:cubicBezTo>
                  <a:pt x="659" y="509"/>
                  <a:pt x="659" y="509"/>
                  <a:pt x="659" y="509"/>
                </a:cubicBezTo>
                <a:cubicBezTo>
                  <a:pt x="605" y="556"/>
                  <a:pt x="533" y="582"/>
                  <a:pt x="456" y="582"/>
                </a:cubicBezTo>
                <a:cubicBezTo>
                  <a:pt x="456" y="582"/>
                  <a:pt x="456" y="582"/>
                  <a:pt x="456" y="582"/>
                </a:cubicBezTo>
                <a:cubicBezTo>
                  <a:pt x="378" y="582"/>
                  <a:pt x="306" y="556"/>
                  <a:pt x="251" y="509"/>
                </a:cubicBezTo>
                <a:close/>
                <a:moveTo>
                  <a:pt x="647" y="84"/>
                </a:moveTo>
                <a:cubicBezTo>
                  <a:pt x="597" y="40"/>
                  <a:pt x="529" y="16"/>
                  <a:pt x="456" y="16"/>
                </a:cubicBezTo>
                <a:cubicBezTo>
                  <a:pt x="384" y="16"/>
                  <a:pt x="316" y="40"/>
                  <a:pt x="266" y="84"/>
                </a:cubicBezTo>
                <a:cubicBezTo>
                  <a:pt x="26" y="291"/>
                  <a:pt x="26" y="291"/>
                  <a:pt x="26" y="291"/>
                </a:cubicBezTo>
                <a:cubicBezTo>
                  <a:pt x="264" y="498"/>
                  <a:pt x="264" y="498"/>
                  <a:pt x="264" y="498"/>
                </a:cubicBezTo>
                <a:cubicBezTo>
                  <a:pt x="315" y="542"/>
                  <a:pt x="383" y="566"/>
                  <a:pt x="456" y="566"/>
                </a:cubicBezTo>
                <a:cubicBezTo>
                  <a:pt x="456" y="566"/>
                  <a:pt x="456" y="566"/>
                  <a:pt x="456" y="566"/>
                </a:cubicBezTo>
                <a:cubicBezTo>
                  <a:pt x="528" y="566"/>
                  <a:pt x="595" y="542"/>
                  <a:pt x="646" y="498"/>
                </a:cubicBezTo>
                <a:cubicBezTo>
                  <a:pt x="885" y="292"/>
                  <a:pt x="885" y="292"/>
                  <a:pt x="885" y="292"/>
                </a:cubicBezTo>
                <a:lnTo>
                  <a:pt x="647" y="84"/>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noEditPoints="1"/>
          </p:cNvSpPr>
          <p:nvPr/>
        </p:nvSpPr>
        <p:spPr bwMode="auto">
          <a:xfrm>
            <a:off x="4675691" y="3559626"/>
            <a:ext cx="1386466" cy="962884"/>
          </a:xfrm>
          <a:custGeom>
            <a:avLst/>
            <a:gdLst>
              <a:gd name="T0" fmla="*/ 233 w 847"/>
              <a:gd name="T1" fmla="*/ 514 h 588"/>
              <a:gd name="T2" fmla="*/ 0 w 847"/>
              <a:gd name="T3" fmla="*/ 293 h 588"/>
              <a:gd name="T4" fmla="*/ 235 w 847"/>
              <a:gd name="T5" fmla="*/ 73 h 588"/>
              <a:gd name="T6" fmla="*/ 424 w 847"/>
              <a:gd name="T7" fmla="*/ 0 h 588"/>
              <a:gd name="T8" fmla="*/ 614 w 847"/>
              <a:gd name="T9" fmla="*/ 74 h 588"/>
              <a:gd name="T10" fmla="*/ 847 w 847"/>
              <a:gd name="T11" fmla="*/ 295 h 588"/>
              <a:gd name="T12" fmla="*/ 612 w 847"/>
              <a:gd name="T13" fmla="*/ 515 h 588"/>
              <a:gd name="T14" fmla="*/ 423 w 847"/>
              <a:gd name="T15" fmla="*/ 588 h 588"/>
              <a:gd name="T16" fmla="*/ 423 w 847"/>
              <a:gd name="T17" fmla="*/ 588 h 588"/>
              <a:gd name="T18" fmla="*/ 233 w 847"/>
              <a:gd name="T19" fmla="*/ 514 h 588"/>
              <a:gd name="T20" fmla="*/ 597 w 847"/>
              <a:gd name="T21" fmla="*/ 90 h 588"/>
              <a:gd name="T22" fmla="*/ 424 w 847"/>
              <a:gd name="T23" fmla="*/ 22 h 588"/>
              <a:gd name="T24" fmla="*/ 251 w 847"/>
              <a:gd name="T25" fmla="*/ 89 h 588"/>
              <a:gd name="T26" fmla="*/ 34 w 847"/>
              <a:gd name="T27" fmla="*/ 294 h 588"/>
              <a:gd name="T28" fmla="*/ 250 w 847"/>
              <a:gd name="T29" fmla="*/ 498 h 588"/>
              <a:gd name="T30" fmla="*/ 423 w 847"/>
              <a:gd name="T31" fmla="*/ 566 h 588"/>
              <a:gd name="T32" fmla="*/ 423 w 847"/>
              <a:gd name="T33" fmla="*/ 566 h 588"/>
              <a:gd name="T34" fmla="*/ 596 w 847"/>
              <a:gd name="T35" fmla="*/ 499 h 588"/>
              <a:gd name="T36" fmla="*/ 813 w 847"/>
              <a:gd name="T37" fmla="*/ 295 h 588"/>
              <a:gd name="T38" fmla="*/ 597 w 847"/>
              <a:gd name="T39" fmla="*/ 9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7" h="588">
                <a:moveTo>
                  <a:pt x="233" y="514"/>
                </a:moveTo>
                <a:cubicBezTo>
                  <a:pt x="0" y="293"/>
                  <a:pt x="0" y="293"/>
                  <a:pt x="0" y="293"/>
                </a:cubicBezTo>
                <a:cubicBezTo>
                  <a:pt x="235" y="73"/>
                  <a:pt x="235" y="73"/>
                  <a:pt x="235" y="73"/>
                </a:cubicBezTo>
                <a:cubicBezTo>
                  <a:pt x="285" y="26"/>
                  <a:pt x="352" y="0"/>
                  <a:pt x="424" y="0"/>
                </a:cubicBezTo>
                <a:cubicBezTo>
                  <a:pt x="496" y="0"/>
                  <a:pt x="563" y="26"/>
                  <a:pt x="614" y="74"/>
                </a:cubicBezTo>
                <a:cubicBezTo>
                  <a:pt x="847" y="295"/>
                  <a:pt x="847" y="295"/>
                  <a:pt x="847" y="295"/>
                </a:cubicBezTo>
                <a:cubicBezTo>
                  <a:pt x="612" y="515"/>
                  <a:pt x="612" y="515"/>
                  <a:pt x="612" y="515"/>
                </a:cubicBezTo>
                <a:cubicBezTo>
                  <a:pt x="562" y="562"/>
                  <a:pt x="495" y="588"/>
                  <a:pt x="423" y="588"/>
                </a:cubicBezTo>
                <a:cubicBezTo>
                  <a:pt x="423" y="588"/>
                  <a:pt x="423" y="588"/>
                  <a:pt x="423" y="588"/>
                </a:cubicBezTo>
                <a:cubicBezTo>
                  <a:pt x="351" y="588"/>
                  <a:pt x="284" y="562"/>
                  <a:pt x="233" y="514"/>
                </a:cubicBezTo>
                <a:close/>
                <a:moveTo>
                  <a:pt x="597" y="90"/>
                </a:moveTo>
                <a:cubicBezTo>
                  <a:pt x="551" y="46"/>
                  <a:pt x="489" y="22"/>
                  <a:pt x="424" y="22"/>
                </a:cubicBezTo>
                <a:cubicBezTo>
                  <a:pt x="358" y="22"/>
                  <a:pt x="297" y="46"/>
                  <a:pt x="251" y="89"/>
                </a:cubicBezTo>
                <a:cubicBezTo>
                  <a:pt x="34" y="294"/>
                  <a:pt x="34" y="294"/>
                  <a:pt x="34" y="294"/>
                </a:cubicBezTo>
                <a:cubicBezTo>
                  <a:pt x="250" y="498"/>
                  <a:pt x="250" y="498"/>
                  <a:pt x="250" y="498"/>
                </a:cubicBezTo>
                <a:cubicBezTo>
                  <a:pt x="296" y="542"/>
                  <a:pt x="358" y="566"/>
                  <a:pt x="423" y="566"/>
                </a:cubicBezTo>
                <a:cubicBezTo>
                  <a:pt x="423" y="566"/>
                  <a:pt x="423" y="566"/>
                  <a:pt x="423" y="566"/>
                </a:cubicBezTo>
                <a:cubicBezTo>
                  <a:pt x="489" y="566"/>
                  <a:pt x="550" y="542"/>
                  <a:pt x="596" y="499"/>
                </a:cubicBezTo>
                <a:cubicBezTo>
                  <a:pt x="813" y="295"/>
                  <a:pt x="813" y="295"/>
                  <a:pt x="813" y="295"/>
                </a:cubicBezTo>
                <a:lnTo>
                  <a:pt x="597" y="90"/>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4783770" y="3562901"/>
            <a:ext cx="1300221" cy="957426"/>
          </a:xfrm>
          <a:custGeom>
            <a:avLst/>
            <a:gdLst>
              <a:gd name="T0" fmla="*/ 397 w 794"/>
              <a:gd name="T1" fmla="*/ 585 h 585"/>
              <a:gd name="T2" fmla="*/ 219 w 794"/>
              <a:gd name="T3" fmla="*/ 511 h 585"/>
              <a:gd name="T4" fmla="*/ 0 w 794"/>
              <a:gd name="T5" fmla="*/ 291 h 585"/>
              <a:gd name="T6" fmla="*/ 220 w 794"/>
              <a:gd name="T7" fmla="*/ 72 h 585"/>
              <a:gd name="T8" fmla="*/ 397 w 794"/>
              <a:gd name="T9" fmla="*/ 0 h 585"/>
              <a:gd name="T10" fmla="*/ 575 w 794"/>
              <a:gd name="T11" fmla="*/ 73 h 585"/>
              <a:gd name="T12" fmla="*/ 794 w 794"/>
              <a:gd name="T13" fmla="*/ 293 h 585"/>
              <a:gd name="T14" fmla="*/ 574 w 794"/>
              <a:gd name="T15" fmla="*/ 512 h 585"/>
              <a:gd name="T16" fmla="*/ 397 w 794"/>
              <a:gd name="T17" fmla="*/ 585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4" h="585">
                <a:moveTo>
                  <a:pt x="397" y="585"/>
                </a:moveTo>
                <a:cubicBezTo>
                  <a:pt x="329" y="585"/>
                  <a:pt x="266" y="558"/>
                  <a:pt x="219" y="511"/>
                </a:cubicBezTo>
                <a:cubicBezTo>
                  <a:pt x="0" y="291"/>
                  <a:pt x="0" y="291"/>
                  <a:pt x="0" y="291"/>
                </a:cubicBezTo>
                <a:cubicBezTo>
                  <a:pt x="220" y="72"/>
                  <a:pt x="220" y="72"/>
                  <a:pt x="220" y="72"/>
                </a:cubicBezTo>
                <a:cubicBezTo>
                  <a:pt x="267" y="25"/>
                  <a:pt x="330" y="0"/>
                  <a:pt x="397" y="0"/>
                </a:cubicBezTo>
                <a:cubicBezTo>
                  <a:pt x="465" y="0"/>
                  <a:pt x="528" y="26"/>
                  <a:pt x="575" y="73"/>
                </a:cubicBezTo>
                <a:cubicBezTo>
                  <a:pt x="794" y="293"/>
                  <a:pt x="794" y="293"/>
                  <a:pt x="794" y="293"/>
                </a:cubicBezTo>
                <a:cubicBezTo>
                  <a:pt x="574" y="512"/>
                  <a:pt x="574" y="512"/>
                  <a:pt x="574" y="512"/>
                </a:cubicBezTo>
                <a:cubicBezTo>
                  <a:pt x="527" y="559"/>
                  <a:pt x="464" y="585"/>
                  <a:pt x="397" y="585"/>
                </a:cubicBez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4806696" y="3537792"/>
            <a:ext cx="1255461" cy="1005461"/>
          </a:xfrm>
          <a:custGeom>
            <a:avLst/>
            <a:gdLst>
              <a:gd name="T0" fmla="*/ 171 w 767"/>
              <a:gd name="T1" fmla="*/ 135 h 614"/>
              <a:gd name="T2" fmla="*/ 213 w 767"/>
              <a:gd name="T3" fmla="*/ 94 h 614"/>
              <a:gd name="T4" fmla="*/ 555 w 767"/>
              <a:gd name="T5" fmla="*/ 95 h 614"/>
              <a:gd name="T6" fmla="*/ 596 w 767"/>
              <a:gd name="T7" fmla="*/ 137 h 614"/>
              <a:gd name="T8" fmla="*/ 767 w 767"/>
              <a:gd name="T9" fmla="*/ 308 h 614"/>
              <a:gd name="T10" fmla="*/ 595 w 767"/>
              <a:gd name="T11" fmla="*/ 479 h 614"/>
              <a:gd name="T12" fmla="*/ 554 w 767"/>
              <a:gd name="T13" fmla="*/ 520 h 614"/>
              <a:gd name="T14" fmla="*/ 211 w 767"/>
              <a:gd name="T15" fmla="*/ 519 h 614"/>
              <a:gd name="T16" fmla="*/ 170 w 767"/>
              <a:gd name="T17" fmla="*/ 478 h 614"/>
              <a:gd name="T18" fmla="*/ 0 w 767"/>
              <a:gd name="T19" fmla="*/ 306 h 614"/>
              <a:gd name="T20" fmla="*/ 171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171" y="135"/>
                </a:moveTo>
                <a:cubicBezTo>
                  <a:pt x="213" y="94"/>
                  <a:pt x="213" y="94"/>
                  <a:pt x="213" y="94"/>
                </a:cubicBezTo>
                <a:cubicBezTo>
                  <a:pt x="307" y="0"/>
                  <a:pt x="461" y="1"/>
                  <a:pt x="555" y="95"/>
                </a:cubicBezTo>
                <a:cubicBezTo>
                  <a:pt x="596" y="137"/>
                  <a:pt x="596" y="137"/>
                  <a:pt x="596" y="137"/>
                </a:cubicBezTo>
                <a:cubicBezTo>
                  <a:pt x="767" y="308"/>
                  <a:pt x="767" y="308"/>
                  <a:pt x="767" y="308"/>
                </a:cubicBezTo>
                <a:cubicBezTo>
                  <a:pt x="595" y="479"/>
                  <a:pt x="595" y="479"/>
                  <a:pt x="595" y="479"/>
                </a:cubicBezTo>
                <a:cubicBezTo>
                  <a:pt x="554" y="520"/>
                  <a:pt x="554" y="520"/>
                  <a:pt x="554" y="520"/>
                </a:cubicBezTo>
                <a:cubicBezTo>
                  <a:pt x="459" y="614"/>
                  <a:pt x="305" y="613"/>
                  <a:pt x="211" y="519"/>
                </a:cubicBezTo>
                <a:cubicBezTo>
                  <a:pt x="170" y="478"/>
                  <a:pt x="170" y="478"/>
                  <a:pt x="170" y="478"/>
                </a:cubicBezTo>
                <a:cubicBezTo>
                  <a:pt x="0" y="306"/>
                  <a:pt x="0" y="306"/>
                  <a:pt x="0" y="306"/>
                </a:cubicBezTo>
                <a:lnTo>
                  <a:pt x="171" y="135"/>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4"/>
          <p:cNvSpPr>
            <a:spLocks noEditPoints="1"/>
          </p:cNvSpPr>
          <p:nvPr/>
        </p:nvSpPr>
        <p:spPr bwMode="auto">
          <a:xfrm>
            <a:off x="5628750" y="2276872"/>
            <a:ext cx="931225" cy="1729261"/>
          </a:xfrm>
          <a:custGeom>
            <a:avLst/>
            <a:gdLst>
              <a:gd name="T0" fmla="*/ 569 w 569"/>
              <a:gd name="T1" fmla="*/ 528 h 1056"/>
              <a:gd name="T2" fmla="*/ 569 w 569"/>
              <a:gd name="T3" fmla="*/ 528 h 1056"/>
              <a:gd name="T4" fmla="*/ 499 w 569"/>
              <a:gd name="T5" fmla="*/ 763 h 1056"/>
              <a:gd name="T6" fmla="*/ 286 w 569"/>
              <a:gd name="T7" fmla="*/ 1056 h 1056"/>
              <a:gd name="T8" fmla="*/ 72 w 569"/>
              <a:gd name="T9" fmla="*/ 764 h 1056"/>
              <a:gd name="T10" fmla="*/ 0 w 569"/>
              <a:gd name="T11" fmla="*/ 528 h 1056"/>
              <a:gd name="T12" fmla="*/ 71 w 569"/>
              <a:gd name="T13" fmla="*/ 293 h 1056"/>
              <a:gd name="T14" fmla="*/ 284 w 569"/>
              <a:gd name="T15" fmla="*/ 0 h 1056"/>
              <a:gd name="T16" fmla="*/ 498 w 569"/>
              <a:gd name="T17" fmla="*/ 291 h 1056"/>
              <a:gd name="T18" fmla="*/ 569 w 569"/>
              <a:gd name="T19" fmla="*/ 528 h 1056"/>
              <a:gd name="T20" fmla="*/ 286 w 569"/>
              <a:gd name="T21" fmla="*/ 1050 h 1056"/>
              <a:gd name="T22" fmla="*/ 497 w 569"/>
              <a:gd name="T23" fmla="*/ 760 h 1056"/>
              <a:gd name="T24" fmla="*/ 566 w 569"/>
              <a:gd name="T25" fmla="*/ 528 h 1056"/>
              <a:gd name="T26" fmla="*/ 566 w 569"/>
              <a:gd name="T27" fmla="*/ 528 h 1056"/>
              <a:gd name="T28" fmla="*/ 496 w 569"/>
              <a:gd name="T29" fmla="*/ 294 h 1056"/>
              <a:gd name="T30" fmla="*/ 284 w 569"/>
              <a:gd name="T31" fmla="*/ 6 h 1056"/>
              <a:gd name="T32" fmla="*/ 73 w 569"/>
              <a:gd name="T33" fmla="*/ 296 h 1056"/>
              <a:gd name="T34" fmla="*/ 3 w 569"/>
              <a:gd name="T35" fmla="*/ 528 h 1056"/>
              <a:gd name="T36" fmla="*/ 74 w 569"/>
              <a:gd name="T37" fmla="*/ 761 h 1056"/>
              <a:gd name="T38" fmla="*/ 286 w 569"/>
              <a:gd name="T39" fmla="*/ 105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9" h="1056">
                <a:moveTo>
                  <a:pt x="569" y="528"/>
                </a:moveTo>
                <a:cubicBezTo>
                  <a:pt x="569" y="528"/>
                  <a:pt x="569" y="528"/>
                  <a:pt x="569" y="528"/>
                </a:cubicBezTo>
                <a:cubicBezTo>
                  <a:pt x="569" y="617"/>
                  <a:pt x="544" y="700"/>
                  <a:pt x="499" y="763"/>
                </a:cubicBezTo>
                <a:cubicBezTo>
                  <a:pt x="286" y="1056"/>
                  <a:pt x="286" y="1056"/>
                  <a:pt x="286" y="1056"/>
                </a:cubicBezTo>
                <a:cubicBezTo>
                  <a:pt x="72" y="764"/>
                  <a:pt x="72" y="764"/>
                  <a:pt x="72" y="764"/>
                </a:cubicBezTo>
                <a:cubicBezTo>
                  <a:pt x="26" y="702"/>
                  <a:pt x="0" y="618"/>
                  <a:pt x="0" y="528"/>
                </a:cubicBezTo>
                <a:cubicBezTo>
                  <a:pt x="0" y="439"/>
                  <a:pt x="25" y="355"/>
                  <a:pt x="71" y="293"/>
                </a:cubicBezTo>
                <a:cubicBezTo>
                  <a:pt x="284" y="0"/>
                  <a:pt x="284" y="0"/>
                  <a:pt x="284" y="0"/>
                </a:cubicBezTo>
                <a:cubicBezTo>
                  <a:pt x="498" y="291"/>
                  <a:pt x="498" y="291"/>
                  <a:pt x="498" y="291"/>
                </a:cubicBezTo>
                <a:cubicBezTo>
                  <a:pt x="544" y="354"/>
                  <a:pt x="569" y="438"/>
                  <a:pt x="569" y="528"/>
                </a:cubicBezTo>
                <a:close/>
                <a:moveTo>
                  <a:pt x="286" y="1050"/>
                </a:moveTo>
                <a:cubicBezTo>
                  <a:pt x="497" y="760"/>
                  <a:pt x="497" y="760"/>
                  <a:pt x="497" y="760"/>
                </a:cubicBezTo>
                <a:cubicBezTo>
                  <a:pt x="541" y="698"/>
                  <a:pt x="566" y="615"/>
                  <a:pt x="566" y="528"/>
                </a:cubicBezTo>
                <a:cubicBezTo>
                  <a:pt x="566" y="528"/>
                  <a:pt x="566" y="528"/>
                  <a:pt x="566" y="528"/>
                </a:cubicBezTo>
                <a:cubicBezTo>
                  <a:pt x="566" y="439"/>
                  <a:pt x="541" y="356"/>
                  <a:pt x="496" y="294"/>
                </a:cubicBezTo>
                <a:cubicBezTo>
                  <a:pt x="284" y="6"/>
                  <a:pt x="284" y="6"/>
                  <a:pt x="284" y="6"/>
                </a:cubicBezTo>
                <a:cubicBezTo>
                  <a:pt x="73" y="296"/>
                  <a:pt x="73" y="296"/>
                  <a:pt x="73" y="296"/>
                </a:cubicBezTo>
                <a:cubicBezTo>
                  <a:pt x="28" y="358"/>
                  <a:pt x="3" y="440"/>
                  <a:pt x="3" y="528"/>
                </a:cubicBezTo>
                <a:cubicBezTo>
                  <a:pt x="3" y="616"/>
                  <a:pt x="28" y="699"/>
                  <a:pt x="74" y="761"/>
                </a:cubicBezTo>
                <a:lnTo>
                  <a:pt x="286" y="1050"/>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5"/>
          <p:cNvSpPr>
            <a:spLocks noEditPoints="1"/>
          </p:cNvSpPr>
          <p:nvPr/>
        </p:nvSpPr>
        <p:spPr bwMode="auto">
          <a:xfrm>
            <a:off x="5625475" y="2401326"/>
            <a:ext cx="943233" cy="1604807"/>
          </a:xfrm>
          <a:custGeom>
            <a:avLst/>
            <a:gdLst>
              <a:gd name="T0" fmla="*/ 575 w 576"/>
              <a:gd name="T1" fmla="*/ 490 h 980"/>
              <a:gd name="T2" fmla="*/ 575 w 576"/>
              <a:gd name="T3" fmla="*/ 490 h 980"/>
              <a:gd name="T4" fmla="*/ 504 w 576"/>
              <a:gd name="T5" fmla="*/ 708 h 980"/>
              <a:gd name="T6" fmla="*/ 288 w 576"/>
              <a:gd name="T7" fmla="*/ 980 h 980"/>
              <a:gd name="T8" fmla="*/ 72 w 576"/>
              <a:gd name="T9" fmla="*/ 710 h 980"/>
              <a:gd name="T10" fmla="*/ 0 w 576"/>
              <a:gd name="T11" fmla="*/ 490 h 980"/>
              <a:gd name="T12" fmla="*/ 72 w 576"/>
              <a:gd name="T13" fmla="*/ 272 h 980"/>
              <a:gd name="T14" fmla="*/ 287 w 576"/>
              <a:gd name="T15" fmla="*/ 0 h 980"/>
              <a:gd name="T16" fmla="*/ 503 w 576"/>
              <a:gd name="T17" fmla="*/ 270 h 980"/>
              <a:gd name="T18" fmla="*/ 575 w 576"/>
              <a:gd name="T19" fmla="*/ 490 h 980"/>
              <a:gd name="T20" fmla="*/ 288 w 576"/>
              <a:gd name="T21" fmla="*/ 963 h 980"/>
              <a:gd name="T22" fmla="*/ 497 w 576"/>
              <a:gd name="T23" fmla="*/ 700 h 980"/>
              <a:gd name="T24" fmla="*/ 566 w 576"/>
              <a:gd name="T25" fmla="*/ 490 h 980"/>
              <a:gd name="T26" fmla="*/ 566 w 576"/>
              <a:gd name="T27" fmla="*/ 490 h 980"/>
              <a:gd name="T28" fmla="*/ 497 w 576"/>
              <a:gd name="T29" fmla="*/ 279 h 980"/>
              <a:gd name="T30" fmla="*/ 287 w 576"/>
              <a:gd name="T31" fmla="*/ 17 h 980"/>
              <a:gd name="T32" fmla="*/ 78 w 576"/>
              <a:gd name="T33" fmla="*/ 280 h 980"/>
              <a:gd name="T34" fmla="*/ 9 w 576"/>
              <a:gd name="T35" fmla="*/ 490 h 980"/>
              <a:gd name="T36" fmla="*/ 79 w 576"/>
              <a:gd name="T37" fmla="*/ 701 h 980"/>
              <a:gd name="T38" fmla="*/ 288 w 576"/>
              <a:gd name="T39" fmla="*/ 963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6" h="980">
                <a:moveTo>
                  <a:pt x="575" y="490"/>
                </a:moveTo>
                <a:cubicBezTo>
                  <a:pt x="575" y="490"/>
                  <a:pt x="575" y="490"/>
                  <a:pt x="575" y="490"/>
                </a:cubicBezTo>
                <a:cubicBezTo>
                  <a:pt x="575" y="573"/>
                  <a:pt x="550" y="650"/>
                  <a:pt x="504" y="708"/>
                </a:cubicBezTo>
                <a:cubicBezTo>
                  <a:pt x="288" y="980"/>
                  <a:pt x="288" y="980"/>
                  <a:pt x="288" y="980"/>
                </a:cubicBezTo>
                <a:cubicBezTo>
                  <a:pt x="72" y="710"/>
                  <a:pt x="72" y="710"/>
                  <a:pt x="72" y="710"/>
                </a:cubicBezTo>
                <a:cubicBezTo>
                  <a:pt x="25" y="652"/>
                  <a:pt x="0" y="574"/>
                  <a:pt x="0" y="490"/>
                </a:cubicBezTo>
                <a:cubicBezTo>
                  <a:pt x="0" y="408"/>
                  <a:pt x="25" y="330"/>
                  <a:pt x="72" y="272"/>
                </a:cubicBezTo>
                <a:cubicBezTo>
                  <a:pt x="287" y="0"/>
                  <a:pt x="287" y="0"/>
                  <a:pt x="287" y="0"/>
                </a:cubicBezTo>
                <a:cubicBezTo>
                  <a:pt x="503" y="270"/>
                  <a:pt x="503" y="270"/>
                  <a:pt x="503" y="270"/>
                </a:cubicBezTo>
                <a:cubicBezTo>
                  <a:pt x="550" y="329"/>
                  <a:pt x="576" y="407"/>
                  <a:pt x="575" y="490"/>
                </a:cubicBezTo>
                <a:close/>
                <a:moveTo>
                  <a:pt x="288" y="963"/>
                </a:moveTo>
                <a:cubicBezTo>
                  <a:pt x="497" y="700"/>
                  <a:pt x="497" y="700"/>
                  <a:pt x="497" y="700"/>
                </a:cubicBezTo>
                <a:cubicBezTo>
                  <a:pt x="541" y="644"/>
                  <a:pt x="566" y="569"/>
                  <a:pt x="566" y="490"/>
                </a:cubicBezTo>
                <a:cubicBezTo>
                  <a:pt x="566" y="490"/>
                  <a:pt x="566" y="490"/>
                  <a:pt x="566" y="490"/>
                </a:cubicBezTo>
                <a:cubicBezTo>
                  <a:pt x="566" y="410"/>
                  <a:pt x="541" y="335"/>
                  <a:pt x="497" y="279"/>
                </a:cubicBezTo>
                <a:cubicBezTo>
                  <a:pt x="287" y="17"/>
                  <a:pt x="287" y="17"/>
                  <a:pt x="287" y="17"/>
                </a:cubicBezTo>
                <a:cubicBezTo>
                  <a:pt x="78" y="280"/>
                  <a:pt x="78" y="280"/>
                  <a:pt x="78" y="280"/>
                </a:cubicBezTo>
                <a:cubicBezTo>
                  <a:pt x="34" y="336"/>
                  <a:pt x="10" y="411"/>
                  <a:pt x="9" y="490"/>
                </a:cubicBezTo>
                <a:cubicBezTo>
                  <a:pt x="9" y="570"/>
                  <a:pt x="34" y="645"/>
                  <a:pt x="79" y="701"/>
                </a:cubicBezTo>
                <a:lnTo>
                  <a:pt x="288" y="963"/>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noEditPoints="1"/>
          </p:cNvSpPr>
          <p:nvPr/>
        </p:nvSpPr>
        <p:spPr bwMode="auto">
          <a:xfrm>
            <a:off x="5618925" y="2514864"/>
            <a:ext cx="954150" cy="1491269"/>
          </a:xfrm>
          <a:custGeom>
            <a:avLst/>
            <a:gdLst>
              <a:gd name="T0" fmla="*/ 582 w 583"/>
              <a:gd name="T1" fmla="*/ 455 h 911"/>
              <a:gd name="T2" fmla="*/ 582 w 583"/>
              <a:gd name="T3" fmla="*/ 455 h 911"/>
              <a:gd name="T4" fmla="*/ 510 w 583"/>
              <a:gd name="T5" fmla="*/ 659 h 911"/>
              <a:gd name="T6" fmla="*/ 292 w 583"/>
              <a:gd name="T7" fmla="*/ 911 h 911"/>
              <a:gd name="T8" fmla="*/ 73 w 583"/>
              <a:gd name="T9" fmla="*/ 660 h 911"/>
              <a:gd name="T10" fmla="*/ 0 w 583"/>
              <a:gd name="T11" fmla="*/ 455 h 911"/>
              <a:gd name="T12" fmla="*/ 73 w 583"/>
              <a:gd name="T13" fmla="*/ 252 h 911"/>
              <a:gd name="T14" fmla="*/ 291 w 583"/>
              <a:gd name="T15" fmla="*/ 0 h 911"/>
              <a:gd name="T16" fmla="*/ 509 w 583"/>
              <a:gd name="T17" fmla="*/ 251 h 911"/>
              <a:gd name="T18" fmla="*/ 582 w 583"/>
              <a:gd name="T19" fmla="*/ 455 h 911"/>
              <a:gd name="T20" fmla="*/ 292 w 583"/>
              <a:gd name="T21" fmla="*/ 885 h 911"/>
              <a:gd name="T22" fmla="*/ 498 w 583"/>
              <a:gd name="T23" fmla="*/ 645 h 911"/>
              <a:gd name="T24" fmla="*/ 566 w 583"/>
              <a:gd name="T25" fmla="*/ 455 h 911"/>
              <a:gd name="T26" fmla="*/ 566 w 583"/>
              <a:gd name="T27" fmla="*/ 455 h 911"/>
              <a:gd name="T28" fmla="*/ 498 w 583"/>
              <a:gd name="T29" fmla="*/ 264 h 911"/>
              <a:gd name="T30" fmla="*/ 291 w 583"/>
              <a:gd name="T31" fmla="*/ 26 h 911"/>
              <a:gd name="T32" fmla="*/ 84 w 583"/>
              <a:gd name="T33" fmla="*/ 265 h 911"/>
              <a:gd name="T34" fmla="*/ 16 w 583"/>
              <a:gd name="T35" fmla="*/ 455 h 911"/>
              <a:gd name="T36" fmla="*/ 85 w 583"/>
              <a:gd name="T37" fmla="*/ 647 h 911"/>
              <a:gd name="T38" fmla="*/ 292 w 583"/>
              <a:gd name="T39" fmla="*/ 885 h 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3" h="911">
                <a:moveTo>
                  <a:pt x="582" y="455"/>
                </a:moveTo>
                <a:cubicBezTo>
                  <a:pt x="582" y="455"/>
                  <a:pt x="582" y="455"/>
                  <a:pt x="582" y="455"/>
                </a:cubicBezTo>
                <a:cubicBezTo>
                  <a:pt x="582" y="532"/>
                  <a:pt x="557" y="604"/>
                  <a:pt x="510" y="659"/>
                </a:cubicBezTo>
                <a:cubicBezTo>
                  <a:pt x="292" y="911"/>
                  <a:pt x="292" y="911"/>
                  <a:pt x="292" y="911"/>
                </a:cubicBezTo>
                <a:cubicBezTo>
                  <a:pt x="73" y="660"/>
                  <a:pt x="73" y="660"/>
                  <a:pt x="73" y="660"/>
                </a:cubicBezTo>
                <a:cubicBezTo>
                  <a:pt x="26" y="606"/>
                  <a:pt x="0" y="533"/>
                  <a:pt x="0" y="455"/>
                </a:cubicBezTo>
                <a:cubicBezTo>
                  <a:pt x="0" y="379"/>
                  <a:pt x="26" y="306"/>
                  <a:pt x="73" y="252"/>
                </a:cubicBezTo>
                <a:cubicBezTo>
                  <a:pt x="291" y="0"/>
                  <a:pt x="291" y="0"/>
                  <a:pt x="291" y="0"/>
                </a:cubicBezTo>
                <a:cubicBezTo>
                  <a:pt x="509" y="251"/>
                  <a:pt x="509" y="251"/>
                  <a:pt x="509" y="251"/>
                </a:cubicBezTo>
                <a:cubicBezTo>
                  <a:pt x="557" y="305"/>
                  <a:pt x="583" y="378"/>
                  <a:pt x="582" y="455"/>
                </a:cubicBezTo>
                <a:close/>
                <a:moveTo>
                  <a:pt x="292" y="885"/>
                </a:moveTo>
                <a:cubicBezTo>
                  <a:pt x="498" y="645"/>
                  <a:pt x="498" y="645"/>
                  <a:pt x="498" y="645"/>
                </a:cubicBezTo>
                <a:cubicBezTo>
                  <a:pt x="542" y="595"/>
                  <a:pt x="566" y="527"/>
                  <a:pt x="566" y="455"/>
                </a:cubicBezTo>
                <a:cubicBezTo>
                  <a:pt x="566" y="455"/>
                  <a:pt x="566" y="455"/>
                  <a:pt x="566" y="455"/>
                </a:cubicBezTo>
                <a:cubicBezTo>
                  <a:pt x="566" y="383"/>
                  <a:pt x="542" y="315"/>
                  <a:pt x="498" y="264"/>
                </a:cubicBezTo>
                <a:cubicBezTo>
                  <a:pt x="291" y="26"/>
                  <a:pt x="291" y="26"/>
                  <a:pt x="291" y="26"/>
                </a:cubicBezTo>
                <a:cubicBezTo>
                  <a:pt x="84" y="265"/>
                  <a:pt x="84" y="265"/>
                  <a:pt x="84" y="265"/>
                </a:cubicBezTo>
                <a:cubicBezTo>
                  <a:pt x="41" y="316"/>
                  <a:pt x="16" y="383"/>
                  <a:pt x="16" y="455"/>
                </a:cubicBezTo>
                <a:cubicBezTo>
                  <a:pt x="16" y="528"/>
                  <a:pt x="41" y="596"/>
                  <a:pt x="85" y="647"/>
                </a:cubicBezTo>
                <a:lnTo>
                  <a:pt x="292" y="885"/>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7"/>
          <p:cNvSpPr>
            <a:spLocks noEditPoints="1"/>
          </p:cNvSpPr>
          <p:nvPr/>
        </p:nvSpPr>
        <p:spPr bwMode="auto">
          <a:xfrm>
            <a:off x="5613466" y="2620760"/>
            <a:ext cx="965067" cy="1385374"/>
          </a:xfrm>
          <a:custGeom>
            <a:avLst/>
            <a:gdLst>
              <a:gd name="T0" fmla="*/ 589 w 589"/>
              <a:gd name="T1" fmla="*/ 423 h 846"/>
              <a:gd name="T2" fmla="*/ 589 w 589"/>
              <a:gd name="T3" fmla="*/ 423 h 846"/>
              <a:gd name="T4" fmla="*/ 515 w 589"/>
              <a:gd name="T5" fmla="*/ 612 h 846"/>
              <a:gd name="T6" fmla="*/ 295 w 589"/>
              <a:gd name="T7" fmla="*/ 846 h 846"/>
              <a:gd name="T8" fmla="*/ 74 w 589"/>
              <a:gd name="T9" fmla="*/ 613 h 846"/>
              <a:gd name="T10" fmla="*/ 0 w 589"/>
              <a:gd name="T11" fmla="*/ 423 h 846"/>
              <a:gd name="T12" fmla="*/ 74 w 589"/>
              <a:gd name="T13" fmla="*/ 234 h 846"/>
              <a:gd name="T14" fmla="*/ 294 w 589"/>
              <a:gd name="T15" fmla="*/ 0 h 846"/>
              <a:gd name="T16" fmla="*/ 515 w 589"/>
              <a:gd name="T17" fmla="*/ 233 h 846"/>
              <a:gd name="T18" fmla="*/ 589 w 589"/>
              <a:gd name="T19" fmla="*/ 423 h 846"/>
              <a:gd name="T20" fmla="*/ 295 w 589"/>
              <a:gd name="T21" fmla="*/ 812 h 846"/>
              <a:gd name="T22" fmla="*/ 499 w 589"/>
              <a:gd name="T23" fmla="*/ 595 h 846"/>
              <a:gd name="T24" fmla="*/ 566 w 589"/>
              <a:gd name="T25" fmla="*/ 423 h 846"/>
              <a:gd name="T26" fmla="*/ 566 w 589"/>
              <a:gd name="T27" fmla="*/ 423 h 846"/>
              <a:gd name="T28" fmla="*/ 499 w 589"/>
              <a:gd name="T29" fmla="*/ 250 h 846"/>
              <a:gd name="T30" fmla="*/ 294 w 589"/>
              <a:gd name="T31" fmla="*/ 34 h 846"/>
              <a:gd name="T32" fmla="*/ 90 w 589"/>
              <a:gd name="T33" fmla="*/ 251 h 846"/>
              <a:gd name="T34" fmla="*/ 23 w 589"/>
              <a:gd name="T35" fmla="*/ 423 h 846"/>
              <a:gd name="T36" fmla="*/ 90 w 589"/>
              <a:gd name="T37" fmla="*/ 596 h 846"/>
              <a:gd name="T38" fmla="*/ 295 w 589"/>
              <a:gd name="T39" fmla="*/ 812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9" h="846">
                <a:moveTo>
                  <a:pt x="589" y="423"/>
                </a:moveTo>
                <a:cubicBezTo>
                  <a:pt x="589" y="423"/>
                  <a:pt x="589" y="423"/>
                  <a:pt x="589" y="423"/>
                </a:cubicBezTo>
                <a:cubicBezTo>
                  <a:pt x="589" y="494"/>
                  <a:pt x="562" y="562"/>
                  <a:pt x="515" y="612"/>
                </a:cubicBezTo>
                <a:cubicBezTo>
                  <a:pt x="295" y="846"/>
                  <a:pt x="295" y="846"/>
                  <a:pt x="295" y="846"/>
                </a:cubicBezTo>
                <a:cubicBezTo>
                  <a:pt x="74" y="613"/>
                  <a:pt x="74" y="613"/>
                  <a:pt x="74" y="613"/>
                </a:cubicBezTo>
                <a:cubicBezTo>
                  <a:pt x="26" y="563"/>
                  <a:pt x="0" y="495"/>
                  <a:pt x="0" y="423"/>
                </a:cubicBezTo>
                <a:cubicBezTo>
                  <a:pt x="0" y="352"/>
                  <a:pt x="26" y="284"/>
                  <a:pt x="74" y="234"/>
                </a:cubicBezTo>
                <a:cubicBezTo>
                  <a:pt x="294" y="0"/>
                  <a:pt x="294" y="0"/>
                  <a:pt x="294" y="0"/>
                </a:cubicBezTo>
                <a:cubicBezTo>
                  <a:pt x="515" y="233"/>
                  <a:pt x="515" y="233"/>
                  <a:pt x="515" y="233"/>
                </a:cubicBezTo>
                <a:cubicBezTo>
                  <a:pt x="562" y="283"/>
                  <a:pt x="589" y="351"/>
                  <a:pt x="589" y="423"/>
                </a:cubicBezTo>
                <a:close/>
                <a:moveTo>
                  <a:pt x="295" y="812"/>
                </a:moveTo>
                <a:cubicBezTo>
                  <a:pt x="499" y="595"/>
                  <a:pt x="499" y="595"/>
                  <a:pt x="499" y="595"/>
                </a:cubicBezTo>
                <a:cubicBezTo>
                  <a:pt x="542" y="549"/>
                  <a:pt x="566" y="488"/>
                  <a:pt x="566" y="423"/>
                </a:cubicBezTo>
                <a:cubicBezTo>
                  <a:pt x="566" y="423"/>
                  <a:pt x="566" y="423"/>
                  <a:pt x="566" y="423"/>
                </a:cubicBezTo>
                <a:cubicBezTo>
                  <a:pt x="566" y="357"/>
                  <a:pt x="542" y="296"/>
                  <a:pt x="499" y="250"/>
                </a:cubicBezTo>
                <a:cubicBezTo>
                  <a:pt x="294" y="34"/>
                  <a:pt x="294" y="34"/>
                  <a:pt x="294" y="34"/>
                </a:cubicBezTo>
                <a:cubicBezTo>
                  <a:pt x="90" y="251"/>
                  <a:pt x="90" y="251"/>
                  <a:pt x="90" y="251"/>
                </a:cubicBezTo>
                <a:cubicBezTo>
                  <a:pt x="46" y="297"/>
                  <a:pt x="23" y="358"/>
                  <a:pt x="23" y="423"/>
                </a:cubicBezTo>
                <a:cubicBezTo>
                  <a:pt x="22" y="489"/>
                  <a:pt x="46" y="550"/>
                  <a:pt x="90" y="596"/>
                </a:cubicBezTo>
                <a:lnTo>
                  <a:pt x="295" y="812"/>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
          <p:cNvSpPr>
            <a:spLocks/>
          </p:cNvSpPr>
          <p:nvPr/>
        </p:nvSpPr>
        <p:spPr bwMode="auto">
          <a:xfrm>
            <a:off x="5576348" y="2728838"/>
            <a:ext cx="1039303" cy="1299129"/>
          </a:xfrm>
          <a:custGeom>
            <a:avLst/>
            <a:gdLst>
              <a:gd name="T0" fmla="*/ 98 w 635"/>
              <a:gd name="T1" fmla="*/ 574 h 793"/>
              <a:gd name="T2" fmla="*/ 98 w 635"/>
              <a:gd name="T3" fmla="*/ 219 h 793"/>
              <a:gd name="T4" fmla="*/ 317 w 635"/>
              <a:gd name="T5" fmla="*/ 0 h 793"/>
              <a:gd name="T6" fmla="*/ 537 w 635"/>
              <a:gd name="T7" fmla="*/ 219 h 793"/>
              <a:gd name="T8" fmla="*/ 537 w 635"/>
              <a:gd name="T9" fmla="*/ 574 h 793"/>
              <a:gd name="T10" fmla="*/ 317 w 635"/>
              <a:gd name="T11" fmla="*/ 793 h 793"/>
              <a:gd name="T12" fmla="*/ 98 w 635"/>
              <a:gd name="T13" fmla="*/ 574 h 793"/>
            </a:gdLst>
            <a:ahLst/>
            <a:cxnLst>
              <a:cxn ang="0">
                <a:pos x="T0" y="T1"/>
              </a:cxn>
              <a:cxn ang="0">
                <a:pos x="T2" y="T3"/>
              </a:cxn>
              <a:cxn ang="0">
                <a:pos x="T4" y="T5"/>
              </a:cxn>
              <a:cxn ang="0">
                <a:pos x="T6" y="T7"/>
              </a:cxn>
              <a:cxn ang="0">
                <a:pos x="T8" y="T9"/>
              </a:cxn>
              <a:cxn ang="0">
                <a:pos x="T10" y="T11"/>
              </a:cxn>
              <a:cxn ang="0">
                <a:pos x="T12" y="T13"/>
              </a:cxn>
            </a:cxnLst>
            <a:rect l="0" t="0" r="r" b="b"/>
            <a:pathLst>
              <a:path w="635" h="793">
                <a:moveTo>
                  <a:pt x="98" y="574"/>
                </a:moveTo>
                <a:cubicBezTo>
                  <a:pt x="0" y="476"/>
                  <a:pt x="0" y="317"/>
                  <a:pt x="98" y="219"/>
                </a:cubicBezTo>
                <a:cubicBezTo>
                  <a:pt x="317" y="0"/>
                  <a:pt x="317" y="0"/>
                  <a:pt x="317" y="0"/>
                </a:cubicBezTo>
                <a:cubicBezTo>
                  <a:pt x="537" y="219"/>
                  <a:pt x="537" y="219"/>
                  <a:pt x="537" y="219"/>
                </a:cubicBezTo>
                <a:cubicBezTo>
                  <a:pt x="635" y="317"/>
                  <a:pt x="635" y="476"/>
                  <a:pt x="537" y="574"/>
                </a:cubicBezTo>
                <a:cubicBezTo>
                  <a:pt x="317" y="793"/>
                  <a:pt x="317" y="793"/>
                  <a:pt x="317" y="793"/>
                </a:cubicBezTo>
                <a:lnTo>
                  <a:pt x="98" y="5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9"/>
          <p:cNvSpPr>
            <a:spLocks/>
          </p:cNvSpPr>
          <p:nvPr/>
        </p:nvSpPr>
        <p:spPr bwMode="auto">
          <a:xfrm>
            <a:off x="5593815" y="2750672"/>
            <a:ext cx="1004369" cy="1255461"/>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
          <p:cNvSpPr>
            <a:spLocks noEditPoints="1"/>
          </p:cNvSpPr>
          <p:nvPr/>
        </p:nvSpPr>
        <p:spPr bwMode="auto">
          <a:xfrm>
            <a:off x="6129843" y="3573818"/>
            <a:ext cx="1730353" cy="933408"/>
          </a:xfrm>
          <a:custGeom>
            <a:avLst/>
            <a:gdLst>
              <a:gd name="T0" fmla="*/ 529 w 1057"/>
              <a:gd name="T1" fmla="*/ 570 h 570"/>
              <a:gd name="T2" fmla="*/ 529 w 1057"/>
              <a:gd name="T3" fmla="*/ 570 h 570"/>
              <a:gd name="T4" fmla="*/ 293 w 1057"/>
              <a:gd name="T5" fmla="*/ 499 h 570"/>
              <a:gd name="T6" fmla="*/ 0 w 1057"/>
              <a:gd name="T7" fmla="*/ 286 h 570"/>
              <a:gd name="T8" fmla="*/ 292 w 1057"/>
              <a:gd name="T9" fmla="*/ 72 h 570"/>
              <a:gd name="T10" fmla="*/ 528 w 1057"/>
              <a:gd name="T11" fmla="*/ 0 h 570"/>
              <a:gd name="T12" fmla="*/ 763 w 1057"/>
              <a:gd name="T13" fmla="*/ 71 h 570"/>
              <a:gd name="T14" fmla="*/ 1057 w 1057"/>
              <a:gd name="T15" fmla="*/ 284 h 570"/>
              <a:gd name="T16" fmla="*/ 765 w 1057"/>
              <a:gd name="T17" fmla="*/ 498 h 570"/>
              <a:gd name="T18" fmla="*/ 529 w 1057"/>
              <a:gd name="T19" fmla="*/ 570 h 570"/>
              <a:gd name="T20" fmla="*/ 6 w 1057"/>
              <a:gd name="T21" fmla="*/ 286 h 570"/>
              <a:gd name="T22" fmla="*/ 296 w 1057"/>
              <a:gd name="T23" fmla="*/ 497 h 570"/>
              <a:gd name="T24" fmla="*/ 529 w 1057"/>
              <a:gd name="T25" fmla="*/ 566 h 570"/>
              <a:gd name="T26" fmla="*/ 529 w 1057"/>
              <a:gd name="T27" fmla="*/ 566 h 570"/>
              <a:gd name="T28" fmla="*/ 762 w 1057"/>
              <a:gd name="T29" fmla="*/ 496 h 570"/>
              <a:gd name="T30" fmla="*/ 1050 w 1057"/>
              <a:gd name="T31" fmla="*/ 284 h 570"/>
              <a:gd name="T32" fmla="*/ 760 w 1057"/>
              <a:gd name="T33" fmla="*/ 73 h 570"/>
              <a:gd name="T34" fmla="*/ 528 w 1057"/>
              <a:gd name="T35" fmla="*/ 4 h 570"/>
              <a:gd name="T36" fmla="*/ 295 w 1057"/>
              <a:gd name="T37" fmla="*/ 74 h 570"/>
              <a:gd name="T38" fmla="*/ 6 w 1057"/>
              <a:gd name="T39" fmla="*/ 28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7" h="570">
                <a:moveTo>
                  <a:pt x="529" y="570"/>
                </a:moveTo>
                <a:cubicBezTo>
                  <a:pt x="529" y="570"/>
                  <a:pt x="529" y="570"/>
                  <a:pt x="529" y="570"/>
                </a:cubicBezTo>
                <a:cubicBezTo>
                  <a:pt x="440" y="570"/>
                  <a:pt x="356" y="545"/>
                  <a:pt x="293" y="499"/>
                </a:cubicBezTo>
                <a:cubicBezTo>
                  <a:pt x="0" y="286"/>
                  <a:pt x="0" y="286"/>
                  <a:pt x="0" y="286"/>
                </a:cubicBezTo>
                <a:cubicBezTo>
                  <a:pt x="292" y="72"/>
                  <a:pt x="292" y="72"/>
                  <a:pt x="292" y="72"/>
                </a:cubicBezTo>
                <a:cubicBezTo>
                  <a:pt x="355" y="26"/>
                  <a:pt x="439" y="0"/>
                  <a:pt x="528" y="0"/>
                </a:cubicBezTo>
                <a:cubicBezTo>
                  <a:pt x="617" y="0"/>
                  <a:pt x="701" y="25"/>
                  <a:pt x="763" y="71"/>
                </a:cubicBezTo>
                <a:cubicBezTo>
                  <a:pt x="1057" y="284"/>
                  <a:pt x="1057" y="284"/>
                  <a:pt x="1057" y="284"/>
                </a:cubicBezTo>
                <a:cubicBezTo>
                  <a:pt x="765" y="498"/>
                  <a:pt x="765" y="498"/>
                  <a:pt x="765" y="498"/>
                </a:cubicBezTo>
                <a:cubicBezTo>
                  <a:pt x="702" y="544"/>
                  <a:pt x="618" y="570"/>
                  <a:pt x="529" y="570"/>
                </a:cubicBezTo>
                <a:close/>
                <a:moveTo>
                  <a:pt x="6" y="286"/>
                </a:moveTo>
                <a:cubicBezTo>
                  <a:pt x="296" y="497"/>
                  <a:pt x="296" y="497"/>
                  <a:pt x="296" y="497"/>
                </a:cubicBezTo>
                <a:cubicBezTo>
                  <a:pt x="358" y="542"/>
                  <a:pt x="441" y="566"/>
                  <a:pt x="529" y="566"/>
                </a:cubicBezTo>
                <a:cubicBezTo>
                  <a:pt x="529" y="566"/>
                  <a:pt x="529" y="566"/>
                  <a:pt x="529" y="566"/>
                </a:cubicBezTo>
                <a:cubicBezTo>
                  <a:pt x="617" y="566"/>
                  <a:pt x="700" y="541"/>
                  <a:pt x="762" y="496"/>
                </a:cubicBezTo>
                <a:cubicBezTo>
                  <a:pt x="1050" y="284"/>
                  <a:pt x="1050" y="284"/>
                  <a:pt x="1050" y="284"/>
                </a:cubicBezTo>
                <a:cubicBezTo>
                  <a:pt x="760" y="73"/>
                  <a:pt x="760" y="73"/>
                  <a:pt x="760" y="73"/>
                </a:cubicBezTo>
                <a:cubicBezTo>
                  <a:pt x="698" y="28"/>
                  <a:pt x="616" y="4"/>
                  <a:pt x="528" y="4"/>
                </a:cubicBezTo>
                <a:cubicBezTo>
                  <a:pt x="440" y="4"/>
                  <a:pt x="357" y="29"/>
                  <a:pt x="295" y="74"/>
                </a:cubicBezTo>
                <a:lnTo>
                  <a:pt x="6" y="286"/>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1"/>
          <p:cNvSpPr>
            <a:spLocks noEditPoints="1"/>
          </p:cNvSpPr>
          <p:nvPr/>
        </p:nvSpPr>
        <p:spPr bwMode="auto">
          <a:xfrm>
            <a:off x="6129843" y="3570543"/>
            <a:ext cx="1604807" cy="943233"/>
          </a:xfrm>
          <a:custGeom>
            <a:avLst/>
            <a:gdLst>
              <a:gd name="T0" fmla="*/ 490 w 980"/>
              <a:gd name="T1" fmla="*/ 576 h 576"/>
              <a:gd name="T2" fmla="*/ 490 w 980"/>
              <a:gd name="T3" fmla="*/ 576 h 576"/>
              <a:gd name="T4" fmla="*/ 272 w 980"/>
              <a:gd name="T5" fmla="*/ 504 h 576"/>
              <a:gd name="T6" fmla="*/ 0 w 980"/>
              <a:gd name="T7" fmla="*/ 288 h 576"/>
              <a:gd name="T8" fmla="*/ 270 w 980"/>
              <a:gd name="T9" fmla="*/ 72 h 576"/>
              <a:gd name="T10" fmla="*/ 490 w 980"/>
              <a:gd name="T11" fmla="*/ 0 h 576"/>
              <a:gd name="T12" fmla="*/ 708 w 980"/>
              <a:gd name="T13" fmla="*/ 72 h 576"/>
              <a:gd name="T14" fmla="*/ 980 w 980"/>
              <a:gd name="T15" fmla="*/ 288 h 576"/>
              <a:gd name="T16" fmla="*/ 710 w 980"/>
              <a:gd name="T17" fmla="*/ 504 h 576"/>
              <a:gd name="T18" fmla="*/ 490 w 980"/>
              <a:gd name="T19" fmla="*/ 576 h 576"/>
              <a:gd name="T20" fmla="*/ 17 w 980"/>
              <a:gd name="T21" fmla="*/ 288 h 576"/>
              <a:gd name="T22" fmla="*/ 280 w 980"/>
              <a:gd name="T23" fmla="*/ 497 h 576"/>
              <a:gd name="T24" fmla="*/ 490 w 980"/>
              <a:gd name="T25" fmla="*/ 566 h 576"/>
              <a:gd name="T26" fmla="*/ 490 w 980"/>
              <a:gd name="T27" fmla="*/ 566 h 576"/>
              <a:gd name="T28" fmla="*/ 701 w 980"/>
              <a:gd name="T29" fmla="*/ 497 h 576"/>
              <a:gd name="T30" fmla="*/ 963 w 980"/>
              <a:gd name="T31" fmla="*/ 288 h 576"/>
              <a:gd name="T32" fmla="*/ 700 w 980"/>
              <a:gd name="T33" fmla="*/ 79 h 576"/>
              <a:gd name="T34" fmla="*/ 490 w 980"/>
              <a:gd name="T35" fmla="*/ 10 h 576"/>
              <a:gd name="T36" fmla="*/ 279 w 980"/>
              <a:gd name="T37" fmla="*/ 79 h 576"/>
              <a:gd name="T38" fmla="*/ 17 w 980"/>
              <a:gd name="T39" fmla="*/ 288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0" h="576">
                <a:moveTo>
                  <a:pt x="490" y="576"/>
                </a:moveTo>
                <a:cubicBezTo>
                  <a:pt x="490" y="576"/>
                  <a:pt x="490" y="576"/>
                  <a:pt x="490" y="576"/>
                </a:cubicBezTo>
                <a:cubicBezTo>
                  <a:pt x="408" y="576"/>
                  <a:pt x="330" y="550"/>
                  <a:pt x="272" y="504"/>
                </a:cubicBezTo>
                <a:cubicBezTo>
                  <a:pt x="0" y="288"/>
                  <a:pt x="0" y="288"/>
                  <a:pt x="0" y="288"/>
                </a:cubicBezTo>
                <a:cubicBezTo>
                  <a:pt x="270" y="72"/>
                  <a:pt x="270" y="72"/>
                  <a:pt x="270" y="72"/>
                </a:cubicBezTo>
                <a:cubicBezTo>
                  <a:pt x="329" y="25"/>
                  <a:pt x="407" y="0"/>
                  <a:pt x="490" y="0"/>
                </a:cubicBezTo>
                <a:cubicBezTo>
                  <a:pt x="573" y="0"/>
                  <a:pt x="650" y="26"/>
                  <a:pt x="708" y="72"/>
                </a:cubicBezTo>
                <a:cubicBezTo>
                  <a:pt x="980" y="288"/>
                  <a:pt x="980" y="288"/>
                  <a:pt x="980" y="288"/>
                </a:cubicBezTo>
                <a:cubicBezTo>
                  <a:pt x="710" y="504"/>
                  <a:pt x="710" y="504"/>
                  <a:pt x="710" y="504"/>
                </a:cubicBezTo>
                <a:cubicBezTo>
                  <a:pt x="651" y="550"/>
                  <a:pt x="573" y="576"/>
                  <a:pt x="490" y="576"/>
                </a:cubicBezTo>
                <a:close/>
                <a:moveTo>
                  <a:pt x="17" y="288"/>
                </a:moveTo>
                <a:cubicBezTo>
                  <a:pt x="280" y="497"/>
                  <a:pt x="280" y="497"/>
                  <a:pt x="280" y="497"/>
                </a:cubicBezTo>
                <a:cubicBezTo>
                  <a:pt x="336" y="541"/>
                  <a:pt x="411" y="566"/>
                  <a:pt x="490" y="566"/>
                </a:cubicBezTo>
                <a:cubicBezTo>
                  <a:pt x="490" y="566"/>
                  <a:pt x="490" y="566"/>
                  <a:pt x="490" y="566"/>
                </a:cubicBezTo>
                <a:cubicBezTo>
                  <a:pt x="570" y="566"/>
                  <a:pt x="645" y="542"/>
                  <a:pt x="701" y="497"/>
                </a:cubicBezTo>
                <a:cubicBezTo>
                  <a:pt x="963" y="288"/>
                  <a:pt x="963" y="288"/>
                  <a:pt x="963" y="288"/>
                </a:cubicBezTo>
                <a:cubicBezTo>
                  <a:pt x="700" y="79"/>
                  <a:pt x="700" y="79"/>
                  <a:pt x="700" y="79"/>
                </a:cubicBezTo>
                <a:cubicBezTo>
                  <a:pt x="644" y="34"/>
                  <a:pt x="569" y="10"/>
                  <a:pt x="490" y="10"/>
                </a:cubicBezTo>
                <a:cubicBezTo>
                  <a:pt x="410" y="10"/>
                  <a:pt x="335" y="34"/>
                  <a:pt x="279" y="79"/>
                </a:cubicBezTo>
                <a:lnTo>
                  <a:pt x="17" y="288"/>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2"/>
          <p:cNvSpPr>
            <a:spLocks noEditPoints="1"/>
          </p:cNvSpPr>
          <p:nvPr/>
        </p:nvSpPr>
        <p:spPr bwMode="auto">
          <a:xfrm>
            <a:off x="6129843" y="3563993"/>
            <a:ext cx="1493453" cy="955242"/>
          </a:xfrm>
          <a:custGeom>
            <a:avLst/>
            <a:gdLst>
              <a:gd name="T0" fmla="*/ 456 w 912"/>
              <a:gd name="T1" fmla="*/ 583 h 583"/>
              <a:gd name="T2" fmla="*/ 456 w 912"/>
              <a:gd name="T3" fmla="*/ 583 h 583"/>
              <a:gd name="T4" fmla="*/ 253 w 912"/>
              <a:gd name="T5" fmla="*/ 510 h 583"/>
              <a:gd name="T6" fmla="*/ 0 w 912"/>
              <a:gd name="T7" fmla="*/ 292 h 583"/>
              <a:gd name="T8" fmla="*/ 251 w 912"/>
              <a:gd name="T9" fmla="*/ 74 h 583"/>
              <a:gd name="T10" fmla="*/ 456 w 912"/>
              <a:gd name="T11" fmla="*/ 0 h 583"/>
              <a:gd name="T12" fmla="*/ 659 w 912"/>
              <a:gd name="T13" fmla="*/ 73 h 583"/>
              <a:gd name="T14" fmla="*/ 912 w 912"/>
              <a:gd name="T15" fmla="*/ 291 h 583"/>
              <a:gd name="T16" fmla="*/ 660 w 912"/>
              <a:gd name="T17" fmla="*/ 510 h 583"/>
              <a:gd name="T18" fmla="*/ 456 w 912"/>
              <a:gd name="T19" fmla="*/ 583 h 583"/>
              <a:gd name="T20" fmla="*/ 26 w 912"/>
              <a:gd name="T21" fmla="*/ 292 h 583"/>
              <a:gd name="T22" fmla="*/ 266 w 912"/>
              <a:gd name="T23" fmla="*/ 499 h 583"/>
              <a:gd name="T24" fmla="*/ 456 w 912"/>
              <a:gd name="T25" fmla="*/ 567 h 583"/>
              <a:gd name="T26" fmla="*/ 456 w 912"/>
              <a:gd name="T27" fmla="*/ 567 h 583"/>
              <a:gd name="T28" fmla="*/ 647 w 912"/>
              <a:gd name="T29" fmla="*/ 498 h 583"/>
              <a:gd name="T30" fmla="*/ 885 w 912"/>
              <a:gd name="T31" fmla="*/ 291 h 583"/>
              <a:gd name="T32" fmla="*/ 646 w 912"/>
              <a:gd name="T33" fmla="*/ 85 h 583"/>
              <a:gd name="T34" fmla="*/ 456 w 912"/>
              <a:gd name="T35" fmla="*/ 17 h 583"/>
              <a:gd name="T36" fmla="*/ 264 w 912"/>
              <a:gd name="T37" fmla="*/ 85 h 583"/>
              <a:gd name="T38" fmla="*/ 26 w 912"/>
              <a:gd name="T39" fmla="*/ 29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2" h="583">
                <a:moveTo>
                  <a:pt x="456" y="583"/>
                </a:moveTo>
                <a:cubicBezTo>
                  <a:pt x="456" y="583"/>
                  <a:pt x="456" y="583"/>
                  <a:pt x="456" y="583"/>
                </a:cubicBezTo>
                <a:cubicBezTo>
                  <a:pt x="379" y="583"/>
                  <a:pt x="307" y="557"/>
                  <a:pt x="253" y="510"/>
                </a:cubicBezTo>
                <a:cubicBezTo>
                  <a:pt x="0" y="292"/>
                  <a:pt x="0" y="292"/>
                  <a:pt x="0" y="292"/>
                </a:cubicBezTo>
                <a:cubicBezTo>
                  <a:pt x="251" y="74"/>
                  <a:pt x="251" y="74"/>
                  <a:pt x="251" y="74"/>
                </a:cubicBezTo>
                <a:cubicBezTo>
                  <a:pt x="305" y="26"/>
                  <a:pt x="378" y="0"/>
                  <a:pt x="456" y="0"/>
                </a:cubicBezTo>
                <a:cubicBezTo>
                  <a:pt x="533" y="1"/>
                  <a:pt x="605" y="26"/>
                  <a:pt x="659" y="73"/>
                </a:cubicBezTo>
                <a:cubicBezTo>
                  <a:pt x="912" y="291"/>
                  <a:pt x="912" y="291"/>
                  <a:pt x="912" y="291"/>
                </a:cubicBezTo>
                <a:cubicBezTo>
                  <a:pt x="660" y="510"/>
                  <a:pt x="660" y="510"/>
                  <a:pt x="660" y="510"/>
                </a:cubicBezTo>
                <a:cubicBezTo>
                  <a:pt x="606" y="557"/>
                  <a:pt x="534" y="583"/>
                  <a:pt x="456" y="583"/>
                </a:cubicBezTo>
                <a:close/>
                <a:moveTo>
                  <a:pt x="26" y="292"/>
                </a:moveTo>
                <a:cubicBezTo>
                  <a:pt x="266" y="499"/>
                  <a:pt x="266" y="499"/>
                  <a:pt x="266" y="499"/>
                </a:cubicBezTo>
                <a:cubicBezTo>
                  <a:pt x="316" y="542"/>
                  <a:pt x="384" y="566"/>
                  <a:pt x="456" y="567"/>
                </a:cubicBezTo>
                <a:cubicBezTo>
                  <a:pt x="456" y="567"/>
                  <a:pt x="456" y="567"/>
                  <a:pt x="456" y="567"/>
                </a:cubicBezTo>
                <a:cubicBezTo>
                  <a:pt x="529" y="567"/>
                  <a:pt x="596" y="542"/>
                  <a:pt x="647" y="498"/>
                </a:cubicBezTo>
                <a:cubicBezTo>
                  <a:pt x="885" y="291"/>
                  <a:pt x="885" y="291"/>
                  <a:pt x="885" y="291"/>
                </a:cubicBezTo>
                <a:cubicBezTo>
                  <a:pt x="646" y="85"/>
                  <a:pt x="646" y="85"/>
                  <a:pt x="646" y="85"/>
                </a:cubicBezTo>
                <a:cubicBezTo>
                  <a:pt x="595" y="41"/>
                  <a:pt x="528" y="17"/>
                  <a:pt x="456" y="17"/>
                </a:cubicBezTo>
                <a:cubicBezTo>
                  <a:pt x="383" y="17"/>
                  <a:pt x="315" y="41"/>
                  <a:pt x="264" y="85"/>
                </a:cubicBezTo>
                <a:lnTo>
                  <a:pt x="26" y="292"/>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3"/>
          <p:cNvSpPr>
            <a:spLocks noEditPoints="1"/>
          </p:cNvSpPr>
          <p:nvPr/>
        </p:nvSpPr>
        <p:spPr bwMode="auto">
          <a:xfrm>
            <a:off x="6129843" y="3559626"/>
            <a:ext cx="1385374" cy="963976"/>
          </a:xfrm>
          <a:custGeom>
            <a:avLst/>
            <a:gdLst>
              <a:gd name="T0" fmla="*/ 423 w 846"/>
              <a:gd name="T1" fmla="*/ 589 h 589"/>
              <a:gd name="T2" fmla="*/ 423 w 846"/>
              <a:gd name="T3" fmla="*/ 589 h 589"/>
              <a:gd name="T4" fmla="*/ 234 w 846"/>
              <a:gd name="T5" fmla="*/ 515 h 589"/>
              <a:gd name="T6" fmla="*/ 0 w 846"/>
              <a:gd name="T7" fmla="*/ 295 h 589"/>
              <a:gd name="T8" fmla="*/ 233 w 846"/>
              <a:gd name="T9" fmla="*/ 74 h 589"/>
              <a:gd name="T10" fmla="*/ 423 w 846"/>
              <a:gd name="T11" fmla="*/ 0 h 589"/>
              <a:gd name="T12" fmla="*/ 612 w 846"/>
              <a:gd name="T13" fmla="*/ 74 h 589"/>
              <a:gd name="T14" fmla="*/ 846 w 846"/>
              <a:gd name="T15" fmla="*/ 294 h 589"/>
              <a:gd name="T16" fmla="*/ 613 w 846"/>
              <a:gd name="T17" fmla="*/ 515 h 589"/>
              <a:gd name="T18" fmla="*/ 423 w 846"/>
              <a:gd name="T19" fmla="*/ 589 h 589"/>
              <a:gd name="T20" fmla="*/ 34 w 846"/>
              <a:gd name="T21" fmla="*/ 295 h 589"/>
              <a:gd name="T22" fmla="*/ 251 w 846"/>
              <a:gd name="T23" fmla="*/ 499 h 589"/>
              <a:gd name="T24" fmla="*/ 423 w 846"/>
              <a:gd name="T25" fmla="*/ 566 h 589"/>
              <a:gd name="T26" fmla="*/ 423 w 846"/>
              <a:gd name="T27" fmla="*/ 566 h 589"/>
              <a:gd name="T28" fmla="*/ 597 w 846"/>
              <a:gd name="T29" fmla="*/ 499 h 589"/>
              <a:gd name="T30" fmla="*/ 812 w 846"/>
              <a:gd name="T31" fmla="*/ 294 h 589"/>
              <a:gd name="T32" fmla="*/ 595 w 846"/>
              <a:gd name="T33" fmla="*/ 90 h 589"/>
              <a:gd name="T34" fmla="*/ 423 w 846"/>
              <a:gd name="T35" fmla="*/ 23 h 589"/>
              <a:gd name="T36" fmla="*/ 250 w 846"/>
              <a:gd name="T37" fmla="*/ 90 h 589"/>
              <a:gd name="T38" fmla="*/ 34 w 846"/>
              <a:gd name="T39" fmla="*/ 295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6" h="589">
                <a:moveTo>
                  <a:pt x="423" y="589"/>
                </a:moveTo>
                <a:cubicBezTo>
                  <a:pt x="423" y="589"/>
                  <a:pt x="423" y="589"/>
                  <a:pt x="423" y="589"/>
                </a:cubicBezTo>
                <a:cubicBezTo>
                  <a:pt x="352" y="589"/>
                  <a:pt x="285" y="563"/>
                  <a:pt x="234" y="515"/>
                </a:cubicBezTo>
                <a:cubicBezTo>
                  <a:pt x="0" y="295"/>
                  <a:pt x="0" y="295"/>
                  <a:pt x="0" y="295"/>
                </a:cubicBezTo>
                <a:cubicBezTo>
                  <a:pt x="233" y="74"/>
                  <a:pt x="233" y="74"/>
                  <a:pt x="233" y="74"/>
                </a:cubicBezTo>
                <a:cubicBezTo>
                  <a:pt x="283" y="26"/>
                  <a:pt x="351" y="0"/>
                  <a:pt x="423" y="0"/>
                </a:cubicBezTo>
                <a:cubicBezTo>
                  <a:pt x="495" y="0"/>
                  <a:pt x="562" y="27"/>
                  <a:pt x="612" y="74"/>
                </a:cubicBezTo>
                <a:cubicBezTo>
                  <a:pt x="846" y="294"/>
                  <a:pt x="846" y="294"/>
                  <a:pt x="846" y="294"/>
                </a:cubicBezTo>
                <a:cubicBezTo>
                  <a:pt x="613" y="515"/>
                  <a:pt x="613" y="515"/>
                  <a:pt x="613" y="515"/>
                </a:cubicBezTo>
                <a:cubicBezTo>
                  <a:pt x="563" y="563"/>
                  <a:pt x="495" y="589"/>
                  <a:pt x="423" y="589"/>
                </a:cubicBezTo>
                <a:close/>
                <a:moveTo>
                  <a:pt x="34" y="295"/>
                </a:moveTo>
                <a:cubicBezTo>
                  <a:pt x="251" y="499"/>
                  <a:pt x="251" y="499"/>
                  <a:pt x="251" y="499"/>
                </a:cubicBezTo>
                <a:cubicBezTo>
                  <a:pt x="297" y="542"/>
                  <a:pt x="358" y="566"/>
                  <a:pt x="423" y="566"/>
                </a:cubicBezTo>
                <a:cubicBezTo>
                  <a:pt x="423" y="566"/>
                  <a:pt x="423" y="566"/>
                  <a:pt x="423" y="566"/>
                </a:cubicBezTo>
                <a:cubicBezTo>
                  <a:pt x="489" y="566"/>
                  <a:pt x="551" y="542"/>
                  <a:pt x="597" y="499"/>
                </a:cubicBezTo>
                <a:cubicBezTo>
                  <a:pt x="812" y="294"/>
                  <a:pt x="812" y="294"/>
                  <a:pt x="812" y="294"/>
                </a:cubicBezTo>
                <a:cubicBezTo>
                  <a:pt x="595" y="90"/>
                  <a:pt x="595" y="90"/>
                  <a:pt x="595" y="90"/>
                </a:cubicBezTo>
                <a:cubicBezTo>
                  <a:pt x="549" y="47"/>
                  <a:pt x="488" y="23"/>
                  <a:pt x="423" y="23"/>
                </a:cubicBezTo>
                <a:cubicBezTo>
                  <a:pt x="357" y="23"/>
                  <a:pt x="296" y="47"/>
                  <a:pt x="250" y="90"/>
                </a:cubicBezTo>
                <a:lnTo>
                  <a:pt x="34" y="295"/>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4"/>
          <p:cNvSpPr>
            <a:spLocks/>
          </p:cNvSpPr>
          <p:nvPr/>
        </p:nvSpPr>
        <p:spPr bwMode="auto">
          <a:xfrm>
            <a:off x="6108009" y="3562901"/>
            <a:ext cx="1300221" cy="957426"/>
          </a:xfrm>
          <a:custGeom>
            <a:avLst/>
            <a:gdLst>
              <a:gd name="T0" fmla="*/ 397 w 794"/>
              <a:gd name="T1" fmla="*/ 585 h 585"/>
              <a:gd name="T2" fmla="*/ 219 w 794"/>
              <a:gd name="T3" fmla="*/ 512 h 585"/>
              <a:gd name="T4" fmla="*/ 0 w 794"/>
              <a:gd name="T5" fmla="*/ 293 h 585"/>
              <a:gd name="T6" fmla="*/ 218 w 794"/>
              <a:gd name="T7" fmla="*/ 73 h 585"/>
              <a:gd name="T8" fmla="*/ 397 w 794"/>
              <a:gd name="T9" fmla="*/ 0 h 585"/>
              <a:gd name="T10" fmla="*/ 574 w 794"/>
              <a:gd name="T11" fmla="*/ 72 h 585"/>
              <a:gd name="T12" fmla="*/ 794 w 794"/>
              <a:gd name="T13" fmla="*/ 291 h 585"/>
              <a:gd name="T14" fmla="*/ 575 w 794"/>
              <a:gd name="T15" fmla="*/ 511 h 585"/>
              <a:gd name="T16" fmla="*/ 397 w 794"/>
              <a:gd name="T17" fmla="*/ 585 h 585"/>
              <a:gd name="T18" fmla="*/ 397 w 794"/>
              <a:gd name="T19" fmla="*/ 585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4" h="585">
                <a:moveTo>
                  <a:pt x="397" y="585"/>
                </a:moveTo>
                <a:cubicBezTo>
                  <a:pt x="330" y="585"/>
                  <a:pt x="267" y="559"/>
                  <a:pt x="219" y="512"/>
                </a:cubicBezTo>
                <a:cubicBezTo>
                  <a:pt x="0" y="293"/>
                  <a:pt x="0" y="293"/>
                  <a:pt x="0" y="293"/>
                </a:cubicBezTo>
                <a:cubicBezTo>
                  <a:pt x="218" y="73"/>
                  <a:pt x="218" y="73"/>
                  <a:pt x="218" y="73"/>
                </a:cubicBezTo>
                <a:cubicBezTo>
                  <a:pt x="266" y="26"/>
                  <a:pt x="329" y="0"/>
                  <a:pt x="397" y="0"/>
                </a:cubicBezTo>
                <a:cubicBezTo>
                  <a:pt x="464" y="0"/>
                  <a:pt x="527" y="25"/>
                  <a:pt x="574" y="72"/>
                </a:cubicBezTo>
                <a:cubicBezTo>
                  <a:pt x="794" y="291"/>
                  <a:pt x="794" y="291"/>
                  <a:pt x="794" y="291"/>
                </a:cubicBezTo>
                <a:cubicBezTo>
                  <a:pt x="575" y="511"/>
                  <a:pt x="575" y="511"/>
                  <a:pt x="575" y="511"/>
                </a:cubicBezTo>
                <a:cubicBezTo>
                  <a:pt x="528" y="558"/>
                  <a:pt x="464" y="585"/>
                  <a:pt x="397" y="585"/>
                </a:cubicBezTo>
                <a:cubicBezTo>
                  <a:pt x="397" y="585"/>
                  <a:pt x="397" y="585"/>
                  <a:pt x="397" y="585"/>
                </a:cubicBez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5"/>
          <p:cNvSpPr>
            <a:spLocks/>
          </p:cNvSpPr>
          <p:nvPr/>
        </p:nvSpPr>
        <p:spPr bwMode="auto">
          <a:xfrm>
            <a:off x="6129843" y="3537792"/>
            <a:ext cx="1255461" cy="1005461"/>
          </a:xfrm>
          <a:custGeom>
            <a:avLst/>
            <a:gdLst>
              <a:gd name="T0" fmla="*/ 596 w 767"/>
              <a:gd name="T1" fmla="*/ 135 h 614"/>
              <a:gd name="T2" fmla="*/ 554 w 767"/>
              <a:gd name="T3" fmla="*/ 94 h 614"/>
              <a:gd name="T4" fmla="*/ 212 w 767"/>
              <a:gd name="T5" fmla="*/ 95 h 614"/>
              <a:gd name="T6" fmla="*/ 171 w 767"/>
              <a:gd name="T7" fmla="*/ 137 h 614"/>
              <a:gd name="T8" fmla="*/ 0 w 767"/>
              <a:gd name="T9" fmla="*/ 308 h 614"/>
              <a:gd name="T10" fmla="*/ 172 w 767"/>
              <a:gd name="T11" fmla="*/ 479 h 614"/>
              <a:gd name="T12" fmla="*/ 213 w 767"/>
              <a:gd name="T13" fmla="*/ 520 h 614"/>
              <a:gd name="T14" fmla="*/ 555 w 767"/>
              <a:gd name="T15" fmla="*/ 519 h 614"/>
              <a:gd name="T16" fmla="*/ 597 w 767"/>
              <a:gd name="T17" fmla="*/ 478 h 614"/>
              <a:gd name="T18" fmla="*/ 767 w 767"/>
              <a:gd name="T19" fmla="*/ 306 h 614"/>
              <a:gd name="T20" fmla="*/ 596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596" y="135"/>
                </a:moveTo>
                <a:cubicBezTo>
                  <a:pt x="554" y="94"/>
                  <a:pt x="554" y="94"/>
                  <a:pt x="554" y="94"/>
                </a:cubicBezTo>
                <a:cubicBezTo>
                  <a:pt x="460" y="0"/>
                  <a:pt x="306" y="1"/>
                  <a:pt x="212" y="95"/>
                </a:cubicBezTo>
                <a:cubicBezTo>
                  <a:pt x="171" y="137"/>
                  <a:pt x="171" y="137"/>
                  <a:pt x="171" y="137"/>
                </a:cubicBezTo>
                <a:cubicBezTo>
                  <a:pt x="0" y="308"/>
                  <a:pt x="0" y="308"/>
                  <a:pt x="0" y="308"/>
                </a:cubicBezTo>
                <a:cubicBezTo>
                  <a:pt x="172" y="479"/>
                  <a:pt x="172" y="479"/>
                  <a:pt x="172" y="479"/>
                </a:cubicBezTo>
                <a:cubicBezTo>
                  <a:pt x="213" y="520"/>
                  <a:pt x="213" y="520"/>
                  <a:pt x="213" y="520"/>
                </a:cubicBezTo>
                <a:cubicBezTo>
                  <a:pt x="307" y="614"/>
                  <a:pt x="461" y="613"/>
                  <a:pt x="555" y="519"/>
                </a:cubicBezTo>
                <a:cubicBezTo>
                  <a:pt x="597" y="478"/>
                  <a:pt x="597" y="478"/>
                  <a:pt x="597" y="478"/>
                </a:cubicBezTo>
                <a:cubicBezTo>
                  <a:pt x="767" y="306"/>
                  <a:pt x="767" y="306"/>
                  <a:pt x="767" y="306"/>
                </a:cubicBezTo>
                <a:lnTo>
                  <a:pt x="596" y="135"/>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6"/>
          <p:cNvSpPr>
            <a:spLocks/>
          </p:cNvSpPr>
          <p:nvPr/>
        </p:nvSpPr>
        <p:spPr bwMode="auto">
          <a:xfrm>
            <a:off x="5374383" y="4080369"/>
            <a:ext cx="1447601" cy="2801316"/>
          </a:xfrm>
          <a:custGeom>
            <a:avLst/>
            <a:gdLst>
              <a:gd name="T0" fmla="*/ 846 w 884"/>
              <a:gd name="T1" fmla="*/ 289 h 1711"/>
              <a:gd name="T2" fmla="*/ 846 w 884"/>
              <a:gd name="T3" fmla="*/ 289 h 1711"/>
              <a:gd name="T4" fmla="*/ 651 w 884"/>
              <a:gd name="T5" fmla="*/ 208 h 1711"/>
              <a:gd name="T6" fmla="*/ 442 w 884"/>
              <a:gd name="T7" fmla="*/ 0 h 1711"/>
              <a:gd name="T8" fmla="*/ 233 w 884"/>
              <a:gd name="T9" fmla="*/ 208 h 1711"/>
              <a:gd name="T10" fmla="*/ 38 w 884"/>
              <a:gd name="T11" fmla="*/ 289 h 1711"/>
              <a:gd name="T12" fmla="*/ 0 w 884"/>
              <a:gd name="T13" fmla="*/ 286 h 1711"/>
              <a:gd name="T14" fmla="*/ 162 w 884"/>
              <a:gd name="T15" fmla="*/ 392 h 1711"/>
              <a:gd name="T16" fmla="*/ 362 w 884"/>
              <a:gd name="T17" fmla="*/ 663 h 1711"/>
              <a:gd name="T18" fmla="*/ 421 w 884"/>
              <a:gd name="T19" fmla="*/ 953 h 1711"/>
              <a:gd name="T20" fmla="*/ 421 w 884"/>
              <a:gd name="T21" fmla="*/ 953 h 1711"/>
              <a:gd name="T22" fmla="*/ 421 w 884"/>
              <a:gd name="T23" fmla="*/ 987 h 1711"/>
              <a:gd name="T24" fmla="*/ 421 w 884"/>
              <a:gd name="T25" fmla="*/ 987 h 1711"/>
              <a:gd name="T26" fmla="*/ 421 w 884"/>
              <a:gd name="T27" fmla="*/ 1491 h 1711"/>
              <a:gd name="T28" fmla="*/ 271 w 884"/>
              <a:gd name="T29" fmla="*/ 1681 h 1711"/>
              <a:gd name="T30" fmla="*/ 269 w 884"/>
              <a:gd name="T31" fmla="*/ 1681 h 1711"/>
              <a:gd name="T32" fmla="*/ 269 w 884"/>
              <a:gd name="T33" fmla="*/ 1711 h 1711"/>
              <a:gd name="T34" fmla="*/ 611 w 884"/>
              <a:gd name="T35" fmla="*/ 1711 h 1711"/>
              <a:gd name="T36" fmla="*/ 611 w 884"/>
              <a:gd name="T37" fmla="*/ 1681 h 1711"/>
              <a:gd name="T38" fmla="*/ 610 w 884"/>
              <a:gd name="T39" fmla="*/ 1681 h 1711"/>
              <a:gd name="T40" fmla="*/ 463 w 884"/>
              <a:gd name="T41" fmla="*/ 1508 h 1711"/>
              <a:gd name="T42" fmla="*/ 463 w 884"/>
              <a:gd name="T43" fmla="*/ 976 h 1711"/>
              <a:gd name="T44" fmla="*/ 463 w 884"/>
              <a:gd name="T45" fmla="*/ 976 h 1711"/>
              <a:gd name="T46" fmla="*/ 463 w 884"/>
              <a:gd name="T47" fmla="*/ 953 h 1711"/>
              <a:gd name="T48" fmla="*/ 463 w 884"/>
              <a:gd name="T49" fmla="*/ 953 h 1711"/>
              <a:gd name="T50" fmla="*/ 522 w 884"/>
              <a:gd name="T51" fmla="*/ 663 h 1711"/>
              <a:gd name="T52" fmla="*/ 722 w 884"/>
              <a:gd name="T53" fmla="*/ 392 h 1711"/>
              <a:gd name="T54" fmla="*/ 884 w 884"/>
              <a:gd name="T55" fmla="*/ 286 h 1711"/>
              <a:gd name="T56" fmla="*/ 846 w 884"/>
              <a:gd name="T57" fmla="*/ 289 h 1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84" h="1711">
                <a:moveTo>
                  <a:pt x="846" y="289"/>
                </a:moveTo>
                <a:cubicBezTo>
                  <a:pt x="846" y="289"/>
                  <a:pt x="846" y="289"/>
                  <a:pt x="846" y="289"/>
                </a:cubicBezTo>
                <a:cubicBezTo>
                  <a:pt x="772" y="289"/>
                  <a:pt x="703" y="260"/>
                  <a:pt x="651" y="208"/>
                </a:cubicBezTo>
                <a:cubicBezTo>
                  <a:pt x="442" y="0"/>
                  <a:pt x="442" y="0"/>
                  <a:pt x="442" y="0"/>
                </a:cubicBezTo>
                <a:cubicBezTo>
                  <a:pt x="233" y="208"/>
                  <a:pt x="233" y="208"/>
                  <a:pt x="233" y="208"/>
                </a:cubicBezTo>
                <a:cubicBezTo>
                  <a:pt x="181" y="260"/>
                  <a:pt x="112" y="289"/>
                  <a:pt x="38" y="289"/>
                </a:cubicBezTo>
                <a:cubicBezTo>
                  <a:pt x="25" y="289"/>
                  <a:pt x="12" y="288"/>
                  <a:pt x="0" y="286"/>
                </a:cubicBezTo>
                <a:cubicBezTo>
                  <a:pt x="59" y="314"/>
                  <a:pt x="113" y="350"/>
                  <a:pt x="162" y="392"/>
                </a:cubicBezTo>
                <a:cubicBezTo>
                  <a:pt x="248" y="465"/>
                  <a:pt x="317" y="558"/>
                  <a:pt x="362" y="663"/>
                </a:cubicBezTo>
                <a:cubicBezTo>
                  <a:pt x="400" y="752"/>
                  <a:pt x="421" y="850"/>
                  <a:pt x="421" y="953"/>
                </a:cubicBezTo>
                <a:cubicBezTo>
                  <a:pt x="421" y="953"/>
                  <a:pt x="421" y="953"/>
                  <a:pt x="421" y="953"/>
                </a:cubicBezTo>
                <a:cubicBezTo>
                  <a:pt x="421" y="987"/>
                  <a:pt x="421" y="987"/>
                  <a:pt x="421" y="987"/>
                </a:cubicBezTo>
                <a:cubicBezTo>
                  <a:pt x="421" y="987"/>
                  <a:pt x="421" y="987"/>
                  <a:pt x="421" y="987"/>
                </a:cubicBezTo>
                <a:cubicBezTo>
                  <a:pt x="421" y="1491"/>
                  <a:pt x="421" y="1491"/>
                  <a:pt x="421" y="1491"/>
                </a:cubicBezTo>
                <a:cubicBezTo>
                  <a:pt x="402" y="1601"/>
                  <a:pt x="342" y="1681"/>
                  <a:pt x="271" y="1681"/>
                </a:cubicBezTo>
                <a:cubicBezTo>
                  <a:pt x="270" y="1681"/>
                  <a:pt x="270" y="1681"/>
                  <a:pt x="269" y="1681"/>
                </a:cubicBezTo>
                <a:cubicBezTo>
                  <a:pt x="269" y="1711"/>
                  <a:pt x="269" y="1711"/>
                  <a:pt x="269" y="1711"/>
                </a:cubicBezTo>
                <a:cubicBezTo>
                  <a:pt x="611" y="1711"/>
                  <a:pt x="611" y="1711"/>
                  <a:pt x="611" y="1711"/>
                </a:cubicBezTo>
                <a:cubicBezTo>
                  <a:pt x="611" y="1681"/>
                  <a:pt x="611" y="1681"/>
                  <a:pt x="611" y="1681"/>
                </a:cubicBezTo>
                <a:cubicBezTo>
                  <a:pt x="611" y="1681"/>
                  <a:pt x="610" y="1681"/>
                  <a:pt x="610" y="1681"/>
                </a:cubicBezTo>
                <a:cubicBezTo>
                  <a:pt x="543" y="1681"/>
                  <a:pt x="485" y="1609"/>
                  <a:pt x="463" y="1508"/>
                </a:cubicBezTo>
                <a:cubicBezTo>
                  <a:pt x="463" y="976"/>
                  <a:pt x="463" y="976"/>
                  <a:pt x="463" y="976"/>
                </a:cubicBezTo>
                <a:cubicBezTo>
                  <a:pt x="463" y="976"/>
                  <a:pt x="463" y="976"/>
                  <a:pt x="463" y="976"/>
                </a:cubicBezTo>
                <a:cubicBezTo>
                  <a:pt x="463" y="953"/>
                  <a:pt x="463" y="953"/>
                  <a:pt x="463" y="953"/>
                </a:cubicBezTo>
                <a:cubicBezTo>
                  <a:pt x="463" y="953"/>
                  <a:pt x="463" y="953"/>
                  <a:pt x="463" y="953"/>
                </a:cubicBezTo>
                <a:cubicBezTo>
                  <a:pt x="463" y="850"/>
                  <a:pt x="484" y="752"/>
                  <a:pt x="522" y="663"/>
                </a:cubicBezTo>
                <a:cubicBezTo>
                  <a:pt x="567" y="558"/>
                  <a:pt x="636" y="465"/>
                  <a:pt x="722" y="392"/>
                </a:cubicBezTo>
                <a:cubicBezTo>
                  <a:pt x="771" y="350"/>
                  <a:pt x="825" y="314"/>
                  <a:pt x="884" y="286"/>
                </a:cubicBezTo>
                <a:cubicBezTo>
                  <a:pt x="872" y="288"/>
                  <a:pt x="859" y="289"/>
                  <a:pt x="846" y="289"/>
                </a:cubicBezTo>
                <a:close/>
              </a:path>
            </a:pathLst>
          </a:custGeom>
          <a:solidFill>
            <a:srgbClr val="8BAA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910"/>
          <p:cNvSpPr>
            <a:spLocks/>
          </p:cNvSpPr>
          <p:nvPr/>
        </p:nvSpPr>
        <p:spPr bwMode="auto">
          <a:xfrm>
            <a:off x="5843519" y="3092119"/>
            <a:ext cx="567438" cy="572566"/>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66"/>
          <p:cNvSpPr>
            <a:spLocks noChangeAspect="1" noEditPoints="1"/>
          </p:cNvSpPr>
          <p:nvPr/>
        </p:nvSpPr>
        <p:spPr bwMode="auto">
          <a:xfrm>
            <a:off x="5196980" y="3819844"/>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6" name="组合 55"/>
          <p:cNvGrpSpPr>
            <a:grpSpLocks noChangeAspect="1"/>
          </p:cNvGrpSpPr>
          <p:nvPr/>
        </p:nvGrpSpPr>
        <p:grpSpPr>
          <a:xfrm>
            <a:off x="6558614" y="3825083"/>
            <a:ext cx="531153" cy="454764"/>
            <a:chOff x="2162176" y="-104775"/>
            <a:chExt cx="1655763" cy="1417638"/>
          </a:xfrm>
          <a:solidFill>
            <a:schemeClr val="bg1"/>
          </a:solidFill>
        </p:grpSpPr>
        <p:sp>
          <p:nvSpPr>
            <p:cNvPr id="57"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59" name="TextBox 58"/>
          <p:cNvSpPr txBox="1"/>
          <p:nvPr/>
        </p:nvSpPr>
        <p:spPr>
          <a:xfrm>
            <a:off x="7860196" y="3525249"/>
            <a:ext cx="3425742" cy="954107"/>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60" name="TextBox 59"/>
          <p:cNvSpPr txBox="1"/>
          <p:nvPr/>
        </p:nvSpPr>
        <p:spPr>
          <a:xfrm>
            <a:off x="1008922" y="3525249"/>
            <a:ext cx="3425742" cy="954107"/>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61" name="TextBox 60"/>
          <p:cNvSpPr txBox="1"/>
          <p:nvPr/>
        </p:nvSpPr>
        <p:spPr>
          <a:xfrm>
            <a:off x="4385312" y="1447219"/>
            <a:ext cx="3425742" cy="954107"/>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62" name="TextBox 61"/>
          <p:cNvSpPr txBox="1"/>
          <p:nvPr/>
        </p:nvSpPr>
        <p:spPr>
          <a:xfrm>
            <a:off x="5804366" y="4355127"/>
            <a:ext cx="606591" cy="584775"/>
          </a:xfrm>
          <a:prstGeom prst="rect">
            <a:avLst/>
          </a:prstGeom>
          <a:noFill/>
        </p:spPr>
        <p:txBody>
          <a:bodyPr wrap="square" rtlCol="0">
            <a:spAutoFit/>
          </a:bodyPr>
          <a:lstStyle/>
          <a:p>
            <a:pPr algn="dist"/>
            <a:r>
              <a:rPr lang="zh-CN" altLang="en-US" sz="16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添加标题</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165692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080957"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5</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23" name="组合 122"/>
          <p:cNvGrpSpPr/>
          <p:nvPr/>
        </p:nvGrpSpPr>
        <p:grpSpPr>
          <a:xfrm>
            <a:off x="694879" y="1484784"/>
            <a:ext cx="1872729" cy="1872729"/>
            <a:chOff x="550863" y="1484784"/>
            <a:chExt cx="1872729" cy="1872729"/>
          </a:xfrm>
        </p:grpSpPr>
        <p:sp>
          <p:nvSpPr>
            <p:cNvPr id="116" name="矩形 115"/>
            <p:cNvSpPr/>
            <p:nvPr/>
          </p:nvSpPr>
          <p:spPr>
            <a:xfrm>
              <a:off x="550863" y="1484784"/>
              <a:ext cx="1872729" cy="1872729"/>
            </a:xfrm>
            <a:prstGeom prst="rect">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8" name="直接连接符 117"/>
            <p:cNvCxnSpPr>
              <a:stCxn id="116" idx="1"/>
              <a:endCxn id="116" idx="3"/>
            </p:cNvCxnSpPr>
            <p:nvPr/>
          </p:nvCxnSpPr>
          <p:spPr>
            <a:xfrm>
              <a:off x="550863"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cxnSp>
          <p:nvCxnSpPr>
            <p:cNvPr id="119" name="直接连接符 118"/>
            <p:cNvCxnSpPr/>
            <p:nvPr/>
          </p:nvCxnSpPr>
          <p:spPr>
            <a:xfrm rot="5400000">
              <a:off x="550862"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sp>
          <p:nvSpPr>
            <p:cNvPr id="120" name="矩形 119"/>
            <p:cNvSpPr/>
            <p:nvPr/>
          </p:nvSpPr>
          <p:spPr>
            <a:xfrm>
              <a:off x="623131" y="1557053"/>
              <a:ext cx="1728192" cy="1728192"/>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TextBox 121"/>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3695212" y="1484784"/>
            <a:ext cx="1872729" cy="1872729"/>
            <a:chOff x="550863" y="1484784"/>
            <a:chExt cx="1872729" cy="1872729"/>
          </a:xfrm>
        </p:grpSpPr>
        <p:sp>
          <p:nvSpPr>
            <p:cNvPr id="125" name="矩形 124"/>
            <p:cNvSpPr/>
            <p:nvPr/>
          </p:nvSpPr>
          <p:spPr>
            <a:xfrm>
              <a:off x="550863" y="1484784"/>
              <a:ext cx="1872729" cy="1872729"/>
            </a:xfrm>
            <a:prstGeom prst="rect">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6" name="直接连接符 125"/>
            <p:cNvCxnSpPr>
              <a:stCxn id="125" idx="1"/>
              <a:endCxn id="125" idx="3"/>
            </p:cNvCxnSpPr>
            <p:nvPr/>
          </p:nvCxnSpPr>
          <p:spPr>
            <a:xfrm>
              <a:off x="550863" y="2421149"/>
              <a:ext cx="1872729" cy="0"/>
            </a:xfrm>
            <a:prstGeom prst="line">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cxnSp>
        <p:cxnSp>
          <p:nvCxnSpPr>
            <p:cNvPr id="127" name="直接连接符 126"/>
            <p:cNvCxnSpPr/>
            <p:nvPr/>
          </p:nvCxnSpPr>
          <p:spPr>
            <a:xfrm rot="5400000">
              <a:off x="550862" y="2421149"/>
              <a:ext cx="1872729" cy="0"/>
            </a:xfrm>
            <a:prstGeom prst="line">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cxnSp>
        <p:sp>
          <p:nvSpPr>
            <p:cNvPr id="128" name="矩形 127"/>
            <p:cNvSpPr/>
            <p:nvPr/>
          </p:nvSpPr>
          <p:spPr>
            <a:xfrm>
              <a:off x="623131" y="1557053"/>
              <a:ext cx="1728192" cy="1728192"/>
            </a:xfrm>
            <a:prstGeom prst="rect">
              <a:avLst/>
            </a:prstGeom>
            <a:solidFill>
              <a:srgbClr val="8BAA45"/>
            </a:solid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TextBox 129"/>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31" name="组合 130"/>
          <p:cNvGrpSpPr/>
          <p:nvPr/>
        </p:nvGrpSpPr>
        <p:grpSpPr>
          <a:xfrm>
            <a:off x="6695545" y="1484784"/>
            <a:ext cx="1872729" cy="1872729"/>
            <a:chOff x="550863" y="1484784"/>
            <a:chExt cx="1872729" cy="1872729"/>
          </a:xfrm>
        </p:grpSpPr>
        <p:sp>
          <p:nvSpPr>
            <p:cNvPr id="132" name="矩形 131"/>
            <p:cNvSpPr/>
            <p:nvPr/>
          </p:nvSpPr>
          <p:spPr>
            <a:xfrm>
              <a:off x="550863" y="1484784"/>
              <a:ext cx="1872729" cy="1872729"/>
            </a:xfrm>
            <a:prstGeom prst="rect">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3" name="直接连接符 132"/>
            <p:cNvCxnSpPr>
              <a:stCxn id="132" idx="1"/>
              <a:endCxn id="132" idx="3"/>
            </p:cNvCxnSpPr>
            <p:nvPr/>
          </p:nvCxnSpPr>
          <p:spPr>
            <a:xfrm>
              <a:off x="550863" y="2421149"/>
              <a:ext cx="1872729" cy="0"/>
            </a:xfrm>
            <a:prstGeom prst="line">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cxnSp>
        <p:cxnSp>
          <p:nvCxnSpPr>
            <p:cNvPr id="134" name="直接连接符 133"/>
            <p:cNvCxnSpPr/>
            <p:nvPr/>
          </p:nvCxnSpPr>
          <p:spPr>
            <a:xfrm rot="5400000">
              <a:off x="550862" y="2421149"/>
              <a:ext cx="1872729" cy="0"/>
            </a:xfrm>
            <a:prstGeom prst="line">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cxnSp>
        <p:sp>
          <p:nvSpPr>
            <p:cNvPr id="135" name="矩形 134"/>
            <p:cNvSpPr/>
            <p:nvPr/>
          </p:nvSpPr>
          <p:spPr>
            <a:xfrm>
              <a:off x="623131" y="1557053"/>
              <a:ext cx="1728192" cy="1728192"/>
            </a:xfrm>
            <a:prstGeom prst="rect">
              <a:avLst/>
            </a:prstGeom>
            <a:solidFill>
              <a:srgbClr val="FFBE3F"/>
            </a:solid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TextBox 136"/>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38" name="组合 137"/>
          <p:cNvGrpSpPr/>
          <p:nvPr/>
        </p:nvGrpSpPr>
        <p:grpSpPr>
          <a:xfrm>
            <a:off x="9695879" y="1484784"/>
            <a:ext cx="1872729" cy="1872729"/>
            <a:chOff x="550863" y="1484784"/>
            <a:chExt cx="1872729" cy="1872729"/>
          </a:xfrm>
        </p:grpSpPr>
        <p:sp>
          <p:nvSpPr>
            <p:cNvPr id="139" name="矩形 138"/>
            <p:cNvSpPr/>
            <p:nvPr/>
          </p:nvSpPr>
          <p:spPr>
            <a:xfrm>
              <a:off x="550863" y="1484784"/>
              <a:ext cx="1872729" cy="1872729"/>
            </a:xfrm>
            <a:prstGeom prst="rect">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0" name="直接连接符 139"/>
            <p:cNvCxnSpPr>
              <a:stCxn id="139" idx="1"/>
              <a:endCxn id="139" idx="3"/>
            </p:cNvCxnSpPr>
            <p:nvPr/>
          </p:nvCxnSpPr>
          <p:spPr>
            <a:xfrm>
              <a:off x="550863" y="2421149"/>
              <a:ext cx="1872729" cy="0"/>
            </a:xfrm>
            <a:prstGeom prst="line">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cxnSp>
        <p:cxnSp>
          <p:nvCxnSpPr>
            <p:cNvPr id="141" name="直接连接符 140"/>
            <p:cNvCxnSpPr/>
            <p:nvPr/>
          </p:nvCxnSpPr>
          <p:spPr>
            <a:xfrm rot="5400000">
              <a:off x="550862" y="2421149"/>
              <a:ext cx="1872729" cy="0"/>
            </a:xfrm>
            <a:prstGeom prst="line">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cxnSp>
        <p:sp>
          <p:nvSpPr>
            <p:cNvPr id="142" name="矩形 141"/>
            <p:cNvSpPr/>
            <p:nvPr/>
          </p:nvSpPr>
          <p:spPr>
            <a:xfrm>
              <a:off x="623131" y="1557053"/>
              <a:ext cx="1728192" cy="1728192"/>
            </a:xfrm>
            <a:prstGeom prst="rect">
              <a:avLst/>
            </a:prstGeom>
            <a:solidFill>
              <a:srgbClr val="2399A5"/>
            </a:solid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TextBox 143"/>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694879" y="3789040"/>
            <a:ext cx="1872729" cy="1872729"/>
            <a:chOff x="550863" y="1484784"/>
            <a:chExt cx="1872729" cy="1872729"/>
          </a:xfrm>
        </p:grpSpPr>
        <p:sp>
          <p:nvSpPr>
            <p:cNvPr id="146" name="矩形 145"/>
            <p:cNvSpPr/>
            <p:nvPr/>
          </p:nvSpPr>
          <p:spPr>
            <a:xfrm>
              <a:off x="550863" y="1484784"/>
              <a:ext cx="1872729" cy="1872729"/>
            </a:xfrm>
            <a:prstGeom prst="rect">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7" name="直接连接符 146"/>
            <p:cNvCxnSpPr>
              <a:stCxn id="146" idx="1"/>
              <a:endCxn id="146" idx="3"/>
            </p:cNvCxnSpPr>
            <p:nvPr/>
          </p:nvCxnSpPr>
          <p:spPr>
            <a:xfrm>
              <a:off x="550863"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cxnSp>
          <p:nvCxnSpPr>
            <p:cNvPr id="148" name="直接连接符 147"/>
            <p:cNvCxnSpPr/>
            <p:nvPr/>
          </p:nvCxnSpPr>
          <p:spPr>
            <a:xfrm rot="5400000">
              <a:off x="550862"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sp>
          <p:nvSpPr>
            <p:cNvPr id="149" name="矩形 148"/>
            <p:cNvSpPr/>
            <p:nvPr/>
          </p:nvSpPr>
          <p:spPr>
            <a:xfrm>
              <a:off x="623131" y="1557053"/>
              <a:ext cx="1728192" cy="1728192"/>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1" name="TextBox 150"/>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52" name="组合 151"/>
          <p:cNvGrpSpPr/>
          <p:nvPr/>
        </p:nvGrpSpPr>
        <p:grpSpPr>
          <a:xfrm>
            <a:off x="3695212" y="3789040"/>
            <a:ext cx="1872729" cy="1872729"/>
            <a:chOff x="550863" y="1484784"/>
            <a:chExt cx="1872729" cy="1872729"/>
          </a:xfrm>
        </p:grpSpPr>
        <p:sp>
          <p:nvSpPr>
            <p:cNvPr id="153" name="矩形 152"/>
            <p:cNvSpPr/>
            <p:nvPr/>
          </p:nvSpPr>
          <p:spPr>
            <a:xfrm>
              <a:off x="550863" y="1484784"/>
              <a:ext cx="1872729" cy="1872729"/>
            </a:xfrm>
            <a:prstGeom prst="rect">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4" name="直接连接符 153"/>
            <p:cNvCxnSpPr>
              <a:stCxn id="153" idx="1"/>
              <a:endCxn id="153" idx="3"/>
            </p:cNvCxnSpPr>
            <p:nvPr/>
          </p:nvCxnSpPr>
          <p:spPr>
            <a:xfrm>
              <a:off x="550863"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cxnSp>
          <p:nvCxnSpPr>
            <p:cNvPr id="155" name="直接连接符 154"/>
            <p:cNvCxnSpPr/>
            <p:nvPr/>
          </p:nvCxnSpPr>
          <p:spPr>
            <a:xfrm rot="5400000">
              <a:off x="550862" y="2421149"/>
              <a:ext cx="1872729" cy="0"/>
            </a:xfrm>
            <a:prstGeom prst="line">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cxnSp>
        <p:sp>
          <p:nvSpPr>
            <p:cNvPr id="156" name="矩形 155"/>
            <p:cNvSpPr/>
            <p:nvPr/>
          </p:nvSpPr>
          <p:spPr>
            <a:xfrm>
              <a:off x="623131" y="1557053"/>
              <a:ext cx="1728192" cy="1728192"/>
            </a:xfrm>
            <a:prstGeom prst="rect">
              <a:avLst/>
            </a:prstGeom>
            <a:solidFill>
              <a:srgbClr val="8BAA45"/>
            </a:solid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TextBox 157"/>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59" name="组合 158"/>
          <p:cNvGrpSpPr/>
          <p:nvPr/>
        </p:nvGrpSpPr>
        <p:grpSpPr>
          <a:xfrm>
            <a:off x="6695545" y="3789040"/>
            <a:ext cx="1872729" cy="1872729"/>
            <a:chOff x="550863" y="1484784"/>
            <a:chExt cx="1872729" cy="1872729"/>
          </a:xfrm>
        </p:grpSpPr>
        <p:sp>
          <p:nvSpPr>
            <p:cNvPr id="160" name="矩形 159"/>
            <p:cNvSpPr/>
            <p:nvPr/>
          </p:nvSpPr>
          <p:spPr>
            <a:xfrm>
              <a:off x="550863" y="1484784"/>
              <a:ext cx="1872729" cy="1872729"/>
            </a:xfrm>
            <a:prstGeom prst="rect">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1" name="直接连接符 160"/>
            <p:cNvCxnSpPr>
              <a:stCxn id="160" idx="1"/>
              <a:endCxn id="160" idx="3"/>
            </p:cNvCxnSpPr>
            <p:nvPr/>
          </p:nvCxnSpPr>
          <p:spPr>
            <a:xfrm>
              <a:off x="550863" y="2421149"/>
              <a:ext cx="1872729" cy="0"/>
            </a:xfrm>
            <a:prstGeom prst="line">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cxnSp>
        <p:cxnSp>
          <p:nvCxnSpPr>
            <p:cNvPr id="162" name="直接连接符 161"/>
            <p:cNvCxnSpPr/>
            <p:nvPr/>
          </p:nvCxnSpPr>
          <p:spPr>
            <a:xfrm rot="5400000">
              <a:off x="550862" y="2421149"/>
              <a:ext cx="1872729" cy="0"/>
            </a:xfrm>
            <a:prstGeom prst="line">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cxnSp>
        <p:sp>
          <p:nvSpPr>
            <p:cNvPr id="163" name="矩形 162"/>
            <p:cNvSpPr/>
            <p:nvPr/>
          </p:nvSpPr>
          <p:spPr>
            <a:xfrm>
              <a:off x="623131" y="1557053"/>
              <a:ext cx="1728192" cy="1728192"/>
            </a:xfrm>
            <a:prstGeom prst="rect">
              <a:avLst/>
            </a:prstGeom>
            <a:solidFill>
              <a:srgbClr val="FFBE3F"/>
            </a:solid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TextBox 164"/>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66" name="组合 165"/>
          <p:cNvGrpSpPr/>
          <p:nvPr/>
        </p:nvGrpSpPr>
        <p:grpSpPr>
          <a:xfrm>
            <a:off x="9695879" y="3789040"/>
            <a:ext cx="1872729" cy="1872729"/>
            <a:chOff x="550863" y="1484784"/>
            <a:chExt cx="1872729" cy="1872729"/>
          </a:xfrm>
        </p:grpSpPr>
        <p:sp>
          <p:nvSpPr>
            <p:cNvPr id="167" name="矩形 166"/>
            <p:cNvSpPr/>
            <p:nvPr/>
          </p:nvSpPr>
          <p:spPr>
            <a:xfrm>
              <a:off x="550863" y="1484784"/>
              <a:ext cx="1872729" cy="1872729"/>
            </a:xfrm>
            <a:prstGeom prst="rect">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8" name="直接连接符 167"/>
            <p:cNvCxnSpPr>
              <a:stCxn id="167" idx="1"/>
              <a:endCxn id="167" idx="3"/>
            </p:cNvCxnSpPr>
            <p:nvPr/>
          </p:nvCxnSpPr>
          <p:spPr>
            <a:xfrm>
              <a:off x="550863" y="2421149"/>
              <a:ext cx="1872729" cy="0"/>
            </a:xfrm>
            <a:prstGeom prst="line">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cxnSp>
        <p:cxnSp>
          <p:nvCxnSpPr>
            <p:cNvPr id="169" name="直接连接符 168"/>
            <p:cNvCxnSpPr/>
            <p:nvPr/>
          </p:nvCxnSpPr>
          <p:spPr>
            <a:xfrm rot="5400000">
              <a:off x="550862" y="2421149"/>
              <a:ext cx="1872729" cy="0"/>
            </a:xfrm>
            <a:prstGeom prst="line">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cxnSp>
        <p:sp>
          <p:nvSpPr>
            <p:cNvPr id="170" name="矩形 169"/>
            <p:cNvSpPr/>
            <p:nvPr/>
          </p:nvSpPr>
          <p:spPr>
            <a:xfrm>
              <a:off x="623131" y="1557053"/>
              <a:ext cx="1728192" cy="1728192"/>
            </a:xfrm>
            <a:prstGeom prst="rect">
              <a:avLst/>
            </a:prstGeom>
            <a:solidFill>
              <a:srgbClr val="2399A5"/>
            </a:solid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2" name="TextBox 171"/>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60611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04708"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6</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梯形 9"/>
          <p:cNvSpPr/>
          <p:nvPr/>
        </p:nvSpPr>
        <p:spPr>
          <a:xfrm>
            <a:off x="983432" y="1770067"/>
            <a:ext cx="4680520" cy="3888432"/>
          </a:xfrm>
          <a:prstGeom prst="trapezoid">
            <a:avLst/>
          </a:prstGeom>
          <a:solidFill>
            <a:srgbClr val="FFC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梯形 10"/>
          <p:cNvSpPr/>
          <p:nvPr/>
        </p:nvSpPr>
        <p:spPr>
          <a:xfrm>
            <a:off x="6365544" y="1770067"/>
            <a:ext cx="4680520" cy="3888432"/>
          </a:xfrm>
          <a:prstGeom prst="trapezoid">
            <a:avLst/>
          </a:prstGeom>
          <a:solidFill>
            <a:srgbClr val="FFC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3666263" y="1770067"/>
            <a:ext cx="4696969" cy="3891181"/>
            <a:chOff x="3935760" y="1556792"/>
            <a:chExt cx="4696969" cy="3891181"/>
          </a:xfrm>
          <a:solidFill>
            <a:srgbClr val="E1301D"/>
          </a:solidFill>
        </p:grpSpPr>
        <p:sp>
          <p:nvSpPr>
            <p:cNvPr id="13" name="梯形 12"/>
            <p:cNvSpPr/>
            <p:nvPr/>
          </p:nvSpPr>
          <p:spPr>
            <a:xfrm flipV="1">
              <a:off x="3935760" y="1556792"/>
              <a:ext cx="4680520" cy="3888432"/>
            </a:xfrm>
            <a:prstGeom prst="trapezoid">
              <a:avLst/>
            </a:prstGeom>
            <a:grpFill/>
            <a:ln>
              <a:noFill/>
            </a:ln>
            <a:effectLst>
              <a:outerShdw blurRad="127000" dist="88900" algn="l"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梯形 13"/>
            <p:cNvSpPr/>
            <p:nvPr/>
          </p:nvSpPr>
          <p:spPr>
            <a:xfrm flipV="1">
              <a:off x="3952209" y="1559541"/>
              <a:ext cx="4680520" cy="3888432"/>
            </a:xfrm>
            <a:prstGeom prst="trapezoid">
              <a:avLst/>
            </a:prstGeom>
            <a:grpFill/>
            <a:ln>
              <a:noFill/>
            </a:ln>
            <a:effectLst>
              <a:outerShdw blurRad="127000" dist="127000" dir="10800000" algn="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梯形 14"/>
            <p:cNvSpPr/>
            <p:nvPr/>
          </p:nvSpPr>
          <p:spPr>
            <a:xfrm flipV="1">
              <a:off x="4265074" y="1816711"/>
              <a:ext cx="4054790" cy="3484497"/>
            </a:xfrm>
            <a:prstGeom prst="trapezoid">
              <a:avLst/>
            </a:prstGeom>
            <a:gr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Group 6"/>
          <p:cNvGrpSpPr>
            <a:grpSpLocks noChangeAspect="1"/>
          </p:cNvGrpSpPr>
          <p:nvPr/>
        </p:nvGrpSpPr>
        <p:grpSpPr bwMode="auto">
          <a:xfrm>
            <a:off x="5384765" y="2273500"/>
            <a:ext cx="1243515" cy="1368152"/>
            <a:chOff x="869" y="890"/>
            <a:chExt cx="439" cy="483"/>
          </a:xfrm>
        </p:grpSpPr>
        <p:sp>
          <p:nvSpPr>
            <p:cNvPr id="17" name="AutoShape 5"/>
            <p:cNvSpPr>
              <a:spLocks noChangeAspect="1" noChangeArrowheads="1" noTextEdit="1"/>
            </p:cNvSpPr>
            <p:nvPr/>
          </p:nvSpPr>
          <p:spPr bwMode="auto">
            <a:xfrm>
              <a:off x="869" y="890"/>
              <a:ext cx="439"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908" y="1271"/>
              <a:ext cx="117" cy="102"/>
            </a:xfrm>
            <a:custGeom>
              <a:avLst/>
              <a:gdLst>
                <a:gd name="T0" fmla="*/ 0 w 24"/>
                <a:gd name="T1" fmla="*/ 14 h 21"/>
                <a:gd name="T2" fmla="*/ 7 w 24"/>
                <a:gd name="T3" fmla="*/ 21 h 21"/>
                <a:gd name="T4" fmla="*/ 24 w 24"/>
                <a:gd name="T5" fmla="*/ 21 h 21"/>
                <a:gd name="T6" fmla="*/ 24 w 24"/>
                <a:gd name="T7" fmla="*/ 0 h 21"/>
                <a:gd name="T8" fmla="*/ 0 w 24"/>
                <a:gd name="T9" fmla="*/ 0 h 21"/>
                <a:gd name="T10" fmla="*/ 0 w 24"/>
                <a:gd name="T11" fmla="*/ 14 h 21"/>
              </a:gdLst>
              <a:ahLst/>
              <a:cxnLst>
                <a:cxn ang="0">
                  <a:pos x="T0" y="T1"/>
                </a:cxn>
                <a:cxn ang="0">
                  <a:pos x="T2" y="T3"/>
                </a:cxn>
                <a:cxn ang="0">
                  <a:pos x="T4" y="T5"/>
                </a:cxn>
                <a:cxn ang="0">
                  <a:pos x="T6" y="T7"/>
                </a:cxn>
                <a:cxn ang="0">
                  <a:pos x="T8" y="T9"/>
                </a:cxn>
                <a:cxn ang="0">
                  <a:pos x="T10" y="T11"/>
                </a:cxn>
              </a:cxnLst>
              <a:rect l="0" t="0" r="r" b="b"/>
              <a:pathLst>
                <a:path w="24" h="21">
                  <a:moveTo>
                    <a:pt x="0" y="14"/>
                  </a:moveTo>
                  <a:cubicBezTo>
                    <a:pt x="0" y="18"/>
                    <a:pt x="3" y="21"/>
                    <a:pt x="7" y="21"/>
                  </a:cubicBezTo>
                  <a:cubicBezTo>
                    <a:pt x="24" y="21"/>
                    <a:pt x="24" y="21"/>
                    <a:pt x="24" y="21"/>
                  </a:cubicBezTo>
                  <a:cubicBezTo>
                    <a:pt x="24" y="0"/>
                    <a:pt x="24" y="0"/>
                    <a:pt x="24" y="0"/>
                  </a:cubicBezTo>
                  <a:cubicBezTo>
                    <a:pt x="0" y="0"/>
                    <a:pt x="0" y="0"/>
                    <a:pt x="0" y="0"/>
                  </a:cubicBezTo>
                  <a:lnTo>
                    <a:pt x="0"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8"/>
            <p:cNvSpPr>
              <a:spLocks/>
            </p:cNvSpPr>
            <p:nvPr/>
          </p:nvSpPr>
          <p:spPr bwMode="auto">
            <a:xfrm>
              <a:off x="1157" y="1271"/>
              <a:ext cx="117" cy="102"/>
            </a:xfrm>
            <a:custGeom>
              <a:avLst/>
              <a:gdLst>
                <a:gd name="T0" fmla="*/ 0 w 24"/>
                <a:gd name="T1" fmla="*/ 0 h 21"/>
                <a:gd name="T2" fmla="*/ 0 w 24"/>
                <a:gd name="T3" fmla="*/ 21 h 21"/>
                <a:gd name="T4" fmla="*/ 17 w 24"/>
                <a:gd name="T5" fmla="*/ 21 h 21"/>
                <a:gd name="T6" fmla="*/ 24 w 24"/>
                <a:gd name="T7" fmla="*/ 14 h 21"/>
                <a:gd name="T8" fmla="*/ 24 w 24"/>
                <a:gd name="T9" fmla="*/ 0 h 21"/>
                <a:gd name="T10" fmla="*/ 0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0" y="0"/>
                  </a:moveTo>
                  <a:cubicBezTo>
                    <a:pt x="0" y="21"/>
                    <a:pt x="0" y="21"/>
                    <a:pt x="0" y="21"/>
                  </a:cubicBezTo>
                  <a:cubicBezTo>
                    <a:pt x="17" y="21"/>
                    <a:pt x="17" y="21"/>
                    <a:pt x="17" y="21"/>
                  </a:cubicBezTo>
                  <a:cubicBezTo>
                    <a:pt x="21" y="21"/>
                    <a:pt x="24" y="18"/>
                    <a:pt x="24" y="14"/>
                  </a:cubicBezTo>
                  <a:cubicBezTo>
                    <a:pt x="24" y="0"/>
                    <a:pt x="24" y="0"/>
                    <a:pt x="24" y="0"/>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9"/>
            <p:cNvSpPr>
              <a:spLocks/>
            </p:cNvSpPr>
            <p:nvPr/>
          </p:nvSpPr>
          <p:spPr bwMode="auto">
            <a:xfrm>
              <a:off x="908" y="1110"/>
              <a:ext cx="366" cy="136"/>
            </a:xfrm>
            <a:custGeom>
              <a:avLst/>
              <a:gdLst>
                <a:gd name="T0" fmla="*/ 68 w 75"/>
                <a:gd name="T1" fmla="*/ 0 h 28"/>
                <a:gd name="T2" fmla="*/ 7 w 75"/>
                <a:gd name="T3" fmla="*/ 0 h 28"/>
                <a:gd name="T4" fmla="*/ 0 w 75"/>
                <a:gd name="T5" fmla="*/ 6 h 28"/>
                <a:gd name="T6" fmla="*/ 0 w 75"/>
                <a:gd name="T7" fmla="*/ 28 h 28"/>
                <a:gd name="T8" fmla="*/ 24 w 75"/>
                <a:gd name="T9" fmla="*/ 28 h 28"/>
                <a:gd name="T10" fmla="*/ 24 w 75"/>
                <a:gd name="T11" fmla="*/ 16 h 28"/>
                <a:gd name="T12" fmla="*/ 51 w 75"/>
                <a:gd name="T13" fmla="*/ 16 h 28"/>
                <a:gd name="T14" fmla="*/ 51 w 75"/>
                <a:gd name="T15" fmla="*/ 28 h 28"/>
                <a:gd name="T16" fmla="*/ 75 w 75"/>
                <a:gd name="T17" fmla="*/ 28 h 28"/>
                <a:gd name="T18" fmla="*/ 75 w 75"/>
                <a:gd name="T19" fmla="*/ 6 h 28"/>
                <a:gd name="T20" fmla="*/ 68 w 75"/>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8">
                  <a:moveTo>
                    <a:pt x="68" y="0"/>
                  </a:moveTo>
                  <a:cubicBezTo>
                    <a:pt x="7" y="0"/>
                    <a:pt x="7" y="0"/>
                    <a:pt x="7" y="0"/>
                  </a:cubicBezTo>
                  <a:cubicBezTo>
                    <a:pt x="3" y="0"/>
                    <a:pt x="0" y="2"/>
                    <a:pt x="0" y="6"/>
                  </a:cubicBezTo>
                  <a:cubicBezTo>
                    <a:pt x="0" y="28"/>
                    <a:pt x="0" y="28"/>
                    <a:pt x="0" y="28"/>
                  </a:cubicBezTo>
                  <a:cubicBezTo>
                    <a:pt x="24" y="28"/>
                    <a:pt x="24" y="28"/>
                    <a:pt x="24" y="28"/>
                  </a:cubicBezTo>
                  <a:cubicBezTo>
                    <a:pt x="24" y="16"/>
                    <a:pt x="24" y="16"/>
                    <a:pt x="24" y="16"/>
                  </a:cubicBezTo>
                  <a:cubicBezTo>
                    <a:pt x="51" y="16"/>
                    <a:pt x="51" y="16"/>
                    <a:pt x="51" y="16"/>
                  </a:cubicBezTo>
                  <a:cubicBezTo>
                    <a:pt x="51" y="28"/>
                    <a:pt x="51" y="28"/>
                    <a:pt x="51" y="28"/>
                  </a:cubicBezTo>
                  <a:cubicBezTo>
                    <a:pt x="75" y="28"/>
                    <a:pt x="75" y="28"/>
                    <a:pt x="75" y="28"/>
                  </a:cubicBezTo>
                  <a:cubicBezTo>
                    <a:pt x="75" y="6"/>
                    <a:pt x="75" y="6"/>
                    <a:pt x="75" y="6"/>
                  </a:cubicBezTo>
                  <a:cubicBezTo>
                    <a:pt x="75" y="2"/>
                    <a:pt x="72" y="0"/>
                    <a:pt x="6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0"/>
            <p:cNvSpPr>
              <a:spLocks/>
            </p:cNvSpPr>
            <p:nvPr/>
          </p:nvSpPr>
          <p:spPr bwMode="auto">
            <a:xfrm>
              <a:off x="1040" y="1202"/>
              <a:ext cx="102" cy="171"/>
            </a:xfrm>
            <a:custGeom>
              <a:avLst/>
              <a:gdLst>
                <a:gd name="T0" fmla="*/ 102 w 102"/>
                <a:gd name="T1" fmla="*/ 171 h 171"/>
                <a:gd name="T2" fmla="*/ 0 w 102"/>
                <a:gd name="T3" fmla="*/ 171 h 171"/>
                <a:gd name="T4" fmla="*/ 0 w 102"/>
                <a:gd name="T5" fmla="*/ 0 h 171"/>
                <a:gd name="T6" fmla="*/ 102 w 102"/>
                <a:gd name="T7" fmla="*/ 0 h 171"/>
                <a:gd name="T8" fmla="*/ 102 w 102"/>
                <a:gd name="T9" fmla="*/ 171 h 171"/>
                <a:gd name="T10" fmla="*/ 102 w 102"/>
                <a:gd name="T11" fmla="*/ 171 h 171"/>
              </a:gdLst>
              <a:ahLst/>
              <a:cxnLst>
                <a:cxn ang="0">
                  <a:pos x="T0" y="T1"/>
                </a:cxn>
                <a:cxn ang="0">
                  <a:pos x="T2" y="T3"/>
                </a:cxn>
                <a:cxn ang="0">
                  <a:pos x="T4" y="T5"/>
                </a:cxn>
                <a:cxn ang="0">
                  <a:pos x="T6" y="T7"/>
                </a:cxn>
                <a:cxn ang="0">
                  <a:pos x="T8" y="T9"/>
                </a:cxn>
                <a:cxn ang="0">
                  <a:pos x="T10" y="T11"/>
                </a:cxn>
              </a:cxnLst>
              <a:rect l="0" t="0" r="r" b="b"/>
              <a:pathLst>
                <a:path w="102" h="171">
                  <a:moveTo>
                    <a:pt x="102" y="171"/>
                  </a:moveTo>
                  <a:lnTo>
                    <a:pt x="0" y="171"/>
                  </a:lnTo>
                  <a:lnTo>
                    <a:pt x="0" y="0"/>
                  </a:lnTo>
                  <a:lnTo>
                    <a:pt x="102" y="0"/>
                  </a:lnTo>
                  <a:lnTo>
                    <a:pt x="102" y="171"/>
                  </a:lnTo>
                  <a:lnTo>
                    <a:pt x="102" y="17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1"/>
            <p:cNvSpPr>
              <a:spLocks/>
            </p:cNvSpPr>
            <p:nvPr/>
          </p:nvSpPr>
          <p:spPr bwMode="auto">
            <a:xfrm>
              <a:off x="1069" y="890"/>
              <a:ext cx="249" cy="244"/>
            </a:xfrm>
            <a:custGeom>
              <a:avLst/>
              <a:gdLst>
                <a:gd name="T0" fmla="*/ 49 w 51"/>
                <a:gd name="T1" fmla="*/ 48 h 50"/>
                <a:gd name="T2" fmla="*/ 42 w 51"/>
                <a:gd name="T3" fmla="*/ 47 h 50"/>
                <a:gd name="T4" fmla="*/ 3 w 51"/>
                <a:gd name="T5" fmla="*/ 8 h 50"/>
                <a:gd name="T6" fmla="*/ 2 w 51"/>
                <a:gd name="T7" fmla="*/ 1 h 50"/>
                <a:gd name="T8" fmla="*/ 2 w 51"/>
                <a:gd name="T9" fmla="*/ 1 h 50"/>
                <a:gd name="T10" fmla="*/ 9 w 51"/>
                <a:gd name="T11" fmla="*/ 2 h 50"/>
                <a:gd name="T12" fmla="*/ 48 w 51"/>
                <a:gd name="T13" fmla="*/ 42 h 50"/>
                <a:gd name="T14" fmla="*/ 49 w 51"/>
                <a:gd name="T15" fmla="*/ 48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0">
                  <a:moveTo>
                    <a:pt x="49" y="48"/>
                  </a:moveTo>
                  <a:cubicBezTo>
                    <a:pt x="47" y="50"/>
                    <a:pt x="44" y="50"/>
                    <a:pt x="42" y="47"/>
                  </a:cubicBezTo>
                  <a:cubicBezTo>
                    <a:pt x="3" y="8"/>
                    <a:pt x="3" y="8"/>
                    <a:pt x="3" y="8"/>
                  </a:cubicBezTo>
                  <a:cubicBezTo>
                    <a:pt x="1" y="6"/>
                    <a:pt x="0" y="3"/>
                    <a:pt x="2" y="1"/>
                  </a:cubicBezTo>
                  <a:cubicBezTo>
                    <a:pt x="2" y="1"/>
                    <a:pt x="2" y="1"/>
                    <a:pt x="2" y="1"/>
                  </a:cubicBezTo>
                  <a:cubicBezTo>
                    <a:pt x="4" y="0"/>
                    <a:pt x="7" y="0"/>
                    <a:pt x="9" y="2"/>
                  </a:cubicBezTo>
                  <a:cubicBezTo>
                    <a:pt x="48" y="42"/>
                    <a:pt x="48" y="42"/>
                    <a:pt x="48" y="42"/>
                  </a:cubicBezTo>
                  <a:cubicBezTo>
                    <a:pt x="50" y="44"/>
                    <a:pt x="51" y="47"/>
                    <a:pt x="49"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2"/>
            <p:cNvSpPr>
              <a:spLocks/>
            </p:cNvSpPr>
            <p:nvPr/>
          </p:nvSpPr>
          <p:spPr bwMode="auto">
            <a:xfrm>
              <a:off x="864" y="890"/>
              <a:ext cx="249" cy="244"/>
            </a:xfrm>
            <a:custGeom>
              <a:avLst/>
              <a:gdLst>
                <a:gd name="T0" fmla="*/ 49 w 51"/>
                <a:gd name="T1" fmla="*/ 1 h 50"/>
                <a:gd name="T2" fmla="*/ 48 w 51"/>
                <a:gd name="T3" fmla="*/ 8 h 50"/>
                <a:gd name="T4" fmla="*/ 9 w 51"/>
                <a:gd name="T5" fmla="*/ 47 h 50"/>
                <a:gd name="T6" fmla="*/ 2 w 51"/>
                <a:gd name="T7" fmla="*/ 48 h 50"/>
                <a:gd name="T8" fmla="*/ 2 w 51"/>
                <a:gd name="T9" fmla="*/ 48 h 50"/>
                <a:gd name="T10" fmla="*/ 3 w 51"/>
                <a:gd name="T11" fmla="*/ 42 h 50"/>
                <a:gd name="T12" fmla="*/ 42 w 51"/>
                <a:gd name="T13" fmla="*/ 2 h 50"/>
                <a:gd name="T14" fmla="*/ 49 w 51"/>
                <a:gd name="T15" fmla="*/ 1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0">
                  <a:moveTo>
                    <a:pt x="49" y="1"/>
                  </a:moveTo>
                  <a:cubicBezTo>
                    <a:pt x="51" y="3"/>
                    <a:pt x="50" y="6"/>
                    <a:pt x="48" y="8"/>
                  </a:cubicBezTo>
                  <a:cubicBezTo>
                    <a:pt x="9" y="47"/>
                    <a:pt x="9" y="47"/>
                    <a:pt x="9" y="47"/>
                  </a:cubicBezTo>
                  <a:cubicBezTo>
                    <a:pt x="6" y="50"/>
                    <a:pt x="3" y="50"/>
                    <a:pt x="2" y="48"/>
                  </a:cubicBezTo>
                  <a:cubicBezTo>
                    <a:pt x="2" y="48"/>
                    <a:pt x="2" y="48"/>
                    <a:pt x="2" y="48"/>
                  </a:cubicBezTo>
                  <a:cubicBezTo>
                    <a:pt x="0" y="47"/>
                    <a:pt x="1" y="44"/>
                    <a:pt x="3" y="42"/>
                  </a:cubicBezTo>
                  <a:cubicBezTo>
                    <a:pt x="42" y="2"/>
                    <a:pt x="42" y="2"/>
                    <a:pt x="42" y="2"/>
                  </a:cubicBezTo>
                  <a:cubicBezTo>
                    <a:pt x="44" y="0"/>
                    <a:pt x="47" y="0"/>
                    <a:pt x="49"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13"/>
            <p:cNvSpPr>
              <a:spLocks noChangeArrowheads="1"/>
            </p:cNvSpPr>
            <p:nvPr/>
          </p:nvSpPr>
          <p:spPr bwMode="auto">
            <a:xfrm>
              <a:off x="1215" y="973"/>
              <a:ext cx="49" cy="7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 name="文本框 17"/>
          <p:cNvSpPr txBox="1"/>
          <p:nvPr/>
        </p:nvSpPr>
        <p:spPr>
          <a:xfrm>
            <a:off x="5206969" y="3962457"/>
            <a:ext cx="1599105" cy="954107"/>
          </a:xfrm>
          <a:prstGeom prst="rect">
            <a:avLst/>
          </a:prstGeom>
          <a:noFill/>
        </p:spPr>
        <p:txBody>
          <a:bodyPr wrap="square" rtlCol="0">
            <a:spAutoFit/>
          </a:bodyPr>
          <a:lstStyle/>
          <a:p>
            <a:pPr algn="dist"/>
            <a:r>
              <a:rPr lang="zh-CN" altLang="en-US" sz="2800" b="1" dirty="0">
                <a:solidFill>
                  <a:schemeClr val="bg1"/>
                </a:solidFill>
                <a:latin typeface="微软雅黑" panose="020B0503020204020204" pitchFamily="34" charset="-122"/>
                <a:ea typeface="微软雅黑" panose="020B0503020204020204" pitchFamily="34" charset="-122"/>
              </a:rPr>
              <a:t>点击添加标题</a:t>
            </a:r>
          </a:p>
        </p:txBody>
      </p:sp>
      <p:sp>
        <p:nvSpPr>
          <p:cNvPr id="26" name="文本框 18"/>
          <p:cNvSpPr txBox="1"/>
          <p:nvPr/>
        </p:nvSpPr>
        <p:spPr>
          <a:xfrm>
            <a:off x="1708754" y="3624852"/>
            <a:ext cx="2253922" cy="1169551"/>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文本框 19"/>
          <p:cNvSpPr txBox="1"/>
          <p:nvPr/>
        </p:nvSpPr>
        <p:spPr>
          <a:xfrm>
            <a:off x="8043053" y="3624852"/>
            <a:ext cx="2253922" cy="1169551"/>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8" name="Freeform 7"/>
          <p:cNvSpPr>
            <a:spLocks/>
          </p:cNvSpPr>
          <p:nvPr/>
        </p:nvSpPr>
        <p:spPr bwMode="auto">
          <a:xfrm>
            <a:off x="2501846" y="2690699"/>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7"/>
          <p:cNvSpPr>
            <a:spLocks/>
          </p:cNvSpPr>
          <p:nvPr/>
        </p:nvSpPr>
        <p:spPr bwMode="auto">
          <a:xfrm>
            <a:off x="9003710" y="2690699"/>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452087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04708"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7</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26" name="Picture 2" descr="E:\倪彩清特美天文档资料\2014年资料汇总\20141219华商参考资料\PPT资料\素材收集\图片合集\08-无版权要求\time-75032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50863" y="1969563"/>
            <a:ext cx="2683135" cy="145943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倪彩清特美天文档资料\2014年资料汇总\20141219华商参考资料\PPT资料\素材收集\图片合集\08-无版权要求\table-62977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0863" y="3501008"/>
            <a:ext cx="2683135" cy="17916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倪彩清特美天文档资料\2014年资料汇总\20141219华商参考资料\PPT资料\素材收集\图片合集\08-无版权要求\morning-819362_1920.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03283" y="3508876"/>
            <a:ext cx="2360669" cy="177050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E:\倪彩清特美天文档资料\2014年资料汇总\20141219华商参考资料\PPT资料\素材收集\图片合集\08-无版权要求\mobile-605422_1920.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303284" y="1969563"/>
            <a:ext cx="2360668" cy="144704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075910" y="1844824"/>
            <a:ext cx="1728192" cy="369332"/>
          </a:xfrm>
          <a:prstGeom prst="rect">
            <a:avLst/>
          </a:prstGeom>
          <a:noFill/>
        </p:spPr>
        <p:txBody>
          <a:bodyPr wrap="square" rtlCol="0">
            <a:spAutoFit/>
          </a:bodyPr>
          <a:lstStyle/>
          <a:p>
            <a:pPr algn="dist"/>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6095999" y="2276872"/>
            <a:ext cx="5688014"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095999" y="2348880"/>
            <a:ext cx="5688014" cy="523220"/>
          </a:xfrm>
          <a:prstGeom prst="rect">
            <a:avLst/>
          </a:prstGeom>
          <a:noFill/>
        </p:spPr>
        <p:txBody>
          <a:bodyPr wrap="squar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6146246" y="2924944"/>
            <a:ext cx="5637767" cy="738664"/>
            <a:chOff x="6146246" y="2924944"/>
            <a:chExt cx="5637767" cy="738664"/>
          </a:xfrm>
        </p:grpSpPr>
        <p:grpSp>
          <p:nvGrpSpPr>
            <p:cNvPr id="15" name="组合 14"/>
            <p:cNvGrpSpPr/>
            <p:nvPr/>
          </p:nvGrpSpPr>
          <p:grpSpPr>
            <a:xfrm>
              <a:off x="6146246" y="2959361"/>
              <a:ext cx="669834" cy="669831"/>
              <a:chOff x="6023991" y="2924945"/>
              <a:chExt cx="720082" cy="720080"/>
            </a:xfrm>
          </p:grpSpPr>
          <p:sp>
            <p:nvSpPr>
              <p:cNvPr id="14" name="椭圆 13"/>
              <p:cNvSpPr/>
              <p:nvPr/>
            </p:nvSpPr>
            <p:spPr>
              <a:xfrm>
                <a:off x="6023991" y="2924945"/>
                <a:ext cx="720082" cy="720080"/>
              </a:xfrm>
              <a:prstGeom prst="ellipse">
                <a:avLst/>
              </a:prstGeom>
              <a:solidFill>
                <a:srgbClr val="2399A5"/>
              </a:solid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Freeform 266"/>
              <p:cNvSpPr>
                <a:spLocks noChangeAspect="1" noEditPoints="1"/>
              </p:cNvSpPr>
              <p:nvPr/>
            </p:nvSpPr>
            <p:spPr bwMode="auto">
              <a:xfrm>
                <a:off x="6146246" y="3024461"/>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16" name="TextBox 15"/>
            <p:cNvSpPr txBox="1"/>
            <p:nvPr/>
          </p:nvSpPr>
          <p:spPr>
            <a:xfrm>
              <a:off x="6816080" y="2924944"/>
              <a:ext cx="4967933" cy="738664"/>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6146246" y="3739450"/>
            <a:ext cx="5637767" cy="738664"/>
            <a:chOff x="6146246" y="3663608"/>
            <a:chExt cx="5637767" cy="738664"/>
          </a:xfrm>
        </p:grpSpPr>
        <p:grpSp>
          <p:nvGrpSpPr>
            <p:cNvPr id="22" name="组合 21"/>
            <p:cNvGrpSpPr/>
            <p:nvPr/>
          </p:nvGrpSpPr>
          <p:grpSpPr>
            <a:xfrm>
              <a:off x="6146246" y="3698025"/>
              <a:ext cx="669834" cy="669831"/>
              <a:chOff x="6023991" y="2924945"/>
              <a:chExt cx="720082" cy="720080"/>
            </a:xfrm>
          </p:grpSpPr>
          <p:sp>
            <p:nvSpPr>
              <p:cNvPr id="23" name="椭圆 22"/>
              <p:cNvSpPr/>
              <p:nvPr/>
            </p:nvSpPr>
            <p:spPr>
              <a:xfrm>
                <a:off x="6023991" y="2924945"/>
                <a:ext cx="720082" cy="720080"/>
              </a:xfrm>
              <a:prstGeom prst="ellipse">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4" name="Freeform 266"/>
              <p:cNvSpPr>
                <a:spLocks noChangeAspect="1" noEditPoints="1"/>
              </p:cNvSpPr>
              <p:nvPr/>
            </p:nvSpPr>
            <p:spPr bwMode="auto">
              <a:xfrm>
                <a:off x="6146246" y="3024461"/>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25" name="TextBox 24"/>
            <p:cNvSpPr txBox="1"/>
            <p:nvPr/>
          </p:nvSpPr>
          <p:spPr>
            <a:xfrm>
              <a:off x="6816080" y="3663608"/>
              <a:ext cx="4967933" cy="738664"/>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146246" y="4553955"/>
            <a:ext cx="5637767" cy="738664"/>
            <a:chOff x="6146246" y="4553955"/>
            <a:chExt cx="5637767" cy="738664"/>
          </a:xfrm>
        </p:grpSpPr>
        <p:grpSp>
          <p:nvGrpSpPr>
            <p:cNvPr id="26" name="组合 25"/>
            <p:cNvGrpSpPr/>
            <p:nvPr/>
          </p:nvGrpSpPr>
          <p:grpSpPr>
            <a:xfrm>
              <a:off x="6146246" y="4588372"/>
              <a:ext cx="669834" cy="669831"/>
              <a:chOff x="6023991" y="2924945"/>
              <a:chExt cx="720082" cy="720080"/>
            </a:xfrm>
          </p:grpSpPr>
          <p:sp>
            <p:nvSpPr>
              <p:cNvPr id="27" name="椭圆 26"/>
              <p:cNvSpPr/>
              <p:nvPr/>
            </p:nvSpPr>
            <p:spPr>
              <a:xfrm>
                <a:off x="6023991" y="2924945"/>
                <a:ext cx="720082" cy="720080"/>
              </a:xfrm>
              <a:prstGeom prst="ellipse">
                <a:avLst/>
              </a:prstGeom>
              <a:solidFill>
                <a:srgbClr val="8BAA45"/>
              </a:solid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8" name="Freeform 266"/>
              <p:cNvSpPr>
                <a:spLocks noChangeAspect="1" noEditPoints="1"/>
              </p:cNvSpPr>
              <p:nvPr/>
            </p:nvSpPr>
            <p:spPr bwMode="auto">
              <a:xfrm>
                <a:off x="6146246" y="3024461"/>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29" name="TextBox 28"/>
            <p:cNvSpPr txBox="1"/>
            <p:nvPr/>
          </p:nvSpPr>
          <p:spPr>
            <a:xfrm>
              <a:off x="6816080" y="4553955"/>
              <a:ext cx="4967933" cy="738664"/>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493796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3283035" y="3263778"/>
            <a:ext cx="6053325" cy="714436"/>
            <a:chOff x="2269279" y="1667626"/>
            <a:chExt cx="6053325" cy="714436"/>
          </a:xfrm>
        </p:grpSpPr>
        <p:sp>
          <p:nvSpPr>
            <p:cNvPr id="25" name="圆角矩形 24"/>
            <p:cNvSpPr/>
            <p:nvPr/>
          </p:nvSpPr>
          <p:spPr>
            <a:xfrm>
              <a:off x="2269279" y="1700808"/>
              <a:ext cx="5698929" cy="648072"/>
            </a:xfrm>
            <a:prstGeom prst="roundRect">
              <a:avLst/>
            </a:prstGeom>
            <a:solidFill>
              <a:srgbClr val="FFBE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7608168" y="1667626"/>
              <a:ext cx="714436" cy="714436"/>
            </a:xfrm>
            <a:prstGeom prst="ellipse">
              <a:avLst/>
            </a:prstGeom>
            <a:solidFill>
              <a:srgbClr val="FFBE3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999656" y="2507694"/>
            <a:ext cx="5151605" cy="714436"/>
            <a:chOff x="3170999" y="1667626"/>
            <a:chExt cx="5151605" cy="714436"/>
          </a:xfrm>
        </p:grpSpPr>
        <p:sp>
          <p:nvSpPr>
            <p:cNvPr id="22" name="圆角矩形 21"/>
            <p:cNvSpPr/>
            <p:nvPr/>
          </p:nvSpPr>
          <p:spPr>
            <a:xfrm>
              <a:off x="3170999" y="1700808"/>
              <a:ext cx="4797209" cy="648072"/>
            </a:xfrm>
            <a:prstGeom prst="roundRect">
              <a:avLst/>
            </a:prstGeom>
            <a:solidFill>
              <a:srgbClr val="8BAA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7608168" y="1667626"/>
              <a:ext cx="714436" cy="714436"/>
            </a:xfrm>
            <a:prstGeom prst="ellipse">
              <a:avLst/>
            </a:prstGeom>
            <a:solidFill>
              <a:srgbClr val="8BAA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2855640" y="1751610"/>
            <a:ext cx="4202712" cy="714436"/>
            <a:chOff x="3170999" y="1667626"/>
            <a:chExt cx="4202712" cy="714436"/>
          </a:xfrm>
        </p:grpSpPr>
        <p:sp>
          <p:nvSpPr>
            <p:cNvPr id="14" name="圆角矩形 13"/>
            <p:cNvSpPr/>
            <p:nvPr/>
          </p:nvSpPr>
          <p:spPr>
            <a:xfrm>
              <a:off x="3170999" y="1700808"/>
              <a:ext cx="3861105" cy="648072"/>
            </a:xfrm>
            <a:prstGeom prst="roundRect">
              <a:avLst/>
            </a:prstGeom>
            <a:solidFill>
              <a:srgbClr val="239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659275" y="1667626"/>
              <a:ext cx="714436" cy="714436"/>
            </a:xfrm>
            <a:prstGeom prst="ellipse">
              <a:avLst/>
            </a:prstGeom>
            <a:solidFill>
              <a:srgbClr val="2399A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04708"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8</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230546" y="1673958"/>
            <a:ext cx="2592288" cy="4779378"/>
            <a:chOff x="1230546" y="1484784"/>
            <a:chExt cx="2592288" cy="4779378"/>
          </a:xfrm>
        </p:grpSpPr>
        <p:sp>
          <p:nvSpPr>
            <p:cNvPr id="10" name="椭圆 9"/>
            <p:cNvSpPr/>
            <p:nvPr/>
          </p:nvSpPr>
          <p:spPr>
            <a:xfrm>
              <a:off x="1230546" y="1484784"/>
              <a:ext cx="2592288" cy="2592288"/>
            </a:xfrm>
            <a:prstGeom prst="ellipse">
              <a:avLst/>
            </a:prstGeom>
            <a:solidFill>
              <a:srgbClr val="E1301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20213207" flipV="1">
              <a:off x="2685130" y="3863552"/>
              <a:ext cx="643419" cy="363461"/>
            </a:xfrm>
            <a:prstGeom prst="roundRect">
              <a:avLst/>
            </a:prstGeom>
            <a:solidFill>
              <a:srgbClr val="E1301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rot="20263974">
              <a:off x="3332255" y="4103946"/>
              <a:ext cx="339462" cy="2160216"/>
            </a:xfrm>
            <a:prstGeom prst="roundRect">
              <a:avLst/>
            </a:prstGeom>
            <a:solidFill>
              <a:srgbClr val="E1301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a:grpSpLocks noChangeAspect="1"/>
          </p:cNvGrpSpPr>
          <p:nvPr/>
        </p:nvGrpSpPr>
        <p:grpSpPr>
          <a:xfrm>
            <a:off x="2066714" y="2130987"/>
            <a:ext cx="895962" cy="767107"/>
            <a:chOff x="2162176" y="-104775"/>
            <a:chExt cx="1655763" cy="1417638"/>
          </a:xfrm>
          <a:solidFill>
            <a:schemeClr val="bg1"/>
          </a:solidFill>
        </p:grpSpPr>
        <p:sp>
          <p:nvSpPr>
            <p:cNvPr id="1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8" name="TextBox 17"/>
          <p:cNvSpPr txBox="1"/>
          <p:nvPr/>
        </p:nvSpPr>
        <p:spPr>
          <a:xfrm>
            <a:off x="1601805" y="3042110"/>
            <a:ext cx="1849770" cy="400110"/>
          </a:xfrm>
          <a:prstGeom prst="rect">
            <a:avLst/>
          </a:prstGeom>
          <a:noFill/>
        </p:spPr>
        <p:txBody>
          <a:bodyPr wrap="square" rtlCol="0">
            <a:spAutoFit/>
          </a:bodyPr>
          <a:lstStyle/>
          <a:p>
            <a:pPr algn="dist"/>
            <a:r>
              <a:rPr lang="zh-CN" altLang="en-US"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7" name="TextBox 26"/>
          <p:cNvSpPr txBox="1"/>
          <p:nvPr/>
        </p:nvSpPr>
        <p:spPr>
          <a:xfrm>
            <a:off x="3822834" y="1847218"/>
            <a:ext cx="2521082"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822834" y="2603302"/>
            <a:ext cx="3497302"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3822834" y="3356564"/>
            <a:ext cx="4721438"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6485110" y="1908773"/>
            <a:ext cx="432048"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4" name="TextBox 33"/>
          <p:cNvSpPr txBox="1"/>
          <p:nvPr/>
        </p:nvSpPr>
        <p:spPr>
          <a:xfrm>
            <a:off x="7578019" y="2664857"/>
            <a:ext cx="432048"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TextBox 34"/>
          <p:cNvSpPr txBox="1"/>
          <p:nvPr/>
        </p:nvSpPr>
        <p:spPr>
          <a:xfrm>
            <a:off x="8763118" y="3418119"/>
            <a:ext cx="432048"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6" name="Freeform 266"/>
          <p:cNvSpPr>
            <a:spLocks noChangeAspect="1" noEditPoints="1"/>
          </p:cNvSpPr>
          <p:nvPr/>
        </p:nvSpPr>
        <p:spPr bwMode="auto">
          <a:xfrm>
            <a:off x="6917158" y="4959627"/>
            <a:ext cx="755004" cy="827202"/>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rgbClr val="E1301D"/>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TextBox 36"/>
          <p:cNvSpPr txBox="1"/>
          <p:nvPr/>
        </p:nvSpPr>
        <p:spPr>
          <a:xfrm>
            <a:off x="7794043" y="5111618"/>
            <a:ext cx="3486533"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16011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04708"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9</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文本框 24"/>
          <p:cNvSpPr txBox="1"/>
          <p:nvPr/>
        </p:nvSpPr>
        <p:spPr>
          <a:xfrm>
            <a:off x="3096008" y="1876762"/>
            <a:ext cx="2232248" cy="400110"/>
          </a:xfrm>
          <a:prstGeom prst="rect">
            <a:avLst/>
          </a:prstGeom>
          <a:noFill/>
        </p:spPr>
        <p:txBody>
          <a:bodyPr wrap="square" rtlCol="0">
            <a:spAutoFit/>
          </a:bodyPr>
          <a:lstStyle/>
          <a:p>
            <a:pPr algn="dist"/>
            <a:r>
              <a:rPr lang="zh-CN" altLang="en-US" sz="2000" dirty="0">
                <a:solidFill>
                  <a:schemeClr val="tx1">
                    <a:lumMod val="75000"/>
                    <a:lumOff val="25000"/>
                  </a:schemeClr>
                </a:solidFill>
                <a:latin typeface="方正粗倩简体" panose="03000509000000000000" pitchFamily="65" charset="-122"/>
                <a:ea typeface="方正粗倩简体" panose="03000509000000000000" pitchFamily="65" charset="-122"/>
              </a:rPr>
              <a:t>点击添加标题</a:t>
            </a:r>
          </a:p>
        </p:txBody>
      </p:sp>
      <p:sp>
        <p:nvSpPr>
          <p:cNvPr id="11" name="文本框 25"/>
          <p:cNvSpPr txBox="1"/>
          <p:nvPr/>
        </p:nvSpPr>
        <p:spPr>
          <a:xfrm>
            <a:off x="7680176" y="2316272"/>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2" name="文本框 26"/>
          <p:cNvSpPr txBox="1"/>
          <p:nvPr/>
        </p:nvSpPr>
        <p:spPr>
          <a:xfrm>
            <a:off x="7680176" y="2794214"/>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3" name="文本框 27"/>
          <p:cNvSpPr txBox="1"/>
          <p:nvPr/>
        </p:nvSpPr>
        <p:spPr>
          <a:xfrm>
            <a:off x="7680176" y="3272156"/>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4" name="文本框 28"/>
          <p:cNvSpPr txBox="1"/>
          <p:nvPr/>
        </p:nvSpPr>
        <p:spPr>
          <a:xfrm>
            <a:off x="7680176" y="3750098"/>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5" name="文本框 29"/>
          <p:cNvSpPr txBox="1"/>
          <p:nvPr/>
        </p:nvSpPr>
        <p:spPr>
          <a:xfrm>
            <a:off x="7680176" y="4228040"/>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6" name="文本框 30"/>
          <p:cNvSpPr txBox="1"/>
          <p:nvPr/>
        </p:nvSpPr>
        <p:spPr>
          <a:xfrm>
            <a:off x="7680176" y="4705980"/>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7" name="左中括号 16"/>
          <p:cNvSpPr/>
          <p:nvPr/>
        </p:nvSpPr>
        <p:spPr>
          <a:xfrm rot="5400000">
            <a:off x="3927047" y="433593"/>
            <a:ext cx="449473" cy="4176464"/>
          </a:xfrm>
          <a:prstGeom prst="leftBracket">
            <a:avLst/>
          </a:prstGeom>
          <a:noFill/>
          <a:ln w="38100">
            <a:solidFill>
              <a:srgbClr val="40434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8" name="组合 17"/>
          <p:cNvGrpSpPr/>
          <p:nvPr/>
        </p:nvGrpSpPr>
        <p:grpSpPr>
          <a:xfrm>
            <a:off x="982663" y="2780157"/>
            <a:ext cx="6301854" cy="2377035"/>
            <a:chOff x="982663" y="2780157"/>
            <a:chExt cx="6301854" cy="2377035"/>
          </a:xfrm>
        </p:grpSpPr>
        <p:sp>
          <p:nvSpPr>
            <p:cNvPr id="19" name="任意多边形 18"/>
            <p:cNvSpPr/>
            <p:nvPr/>
          </p:nvSpPr>
          <p:spPr>
            <a:xfrm>
              <a:off x="2945073" y="3298371"/>
              <a:ext cx="414624" cy="1340608"/>
            </a:xfrm>
            <a:custGeom>
              <a:avLst/>
              <a:gdLst>
                <a:gd name="connsiteX0" fmla="*/ 207312 w 414624"/>
                <a:gd name="connsiteY0" fmla="*/ 0 h 1340608"/>
                <a:gd name="connsiteX1" fmla="*/ 211644 w 414624"/>
                <a:gd name="connsiteY1" fmla="*/ 5793 h 1340608"/>
                <a:gd name="connsiteX2" fmla="*/ 414624 w 414624"/>
                <a:gd name="connsiteY2" fmla="*/ 670304 h 1340608"/>
                <a:gd name="connsiteX3" fmla="*/ 211644 w 414624"/>
                <a:gd name="connsiteY3" fmla="*/ 1334815 h 1340608"/>
                <a:gd name="connsiteX4" fmla="*/ 207312 w 414624"/>
                <a:gd name="connsiteY4" fmla="*/ 1340608 h 1340608"/>
                <a:gd name="connsiteX5" fmla="*/ 202980 w 414624"/>
                <a:gd name="connsiteY5" fmla="*/ 1334815 h 1340608"/>
                <a:gd name="connsiteX6" fmla="*/ 0 w 414624"/>
                <a:gd name="connsiteY6" fmla="*/ 670304 h 1340608"/>
                <a:gd name="connsiteX7" fmla="*/ 202980 w 414624"/>
                <a:gd name="connsiteY7" fmla="*/ 5793 h 1340608"/>
                <a:gd name="connsiteX8" fmla="*/ 207312 w 414624"/>
                <a:gd name="connsiteY8" fmla="*/ 0 h 134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4624" h="1340608">
                  <a:moveTo>
                    <a:pt x="207312" y="0"/>
                  </a:moveTo>
                  <a:lnTo>
                    <a:pt x="211644" y="5793"/>
                  </a:lnTo>
                  <a:cubicBezTo>
                    <a:pt x="339795" y="195481"/>
                    <a:pt x="414624" y="424154"/>
                    <a:pt x="414624" y="670304"/>
                  </a:cubicBezTo>
                  <a:cubicBezTo>
                    <a:pt x="414624" y="916454"/>
                    <a:pt x="339795" y="1145127"/>
                    <a:pt x="211644" y="1334815"/>
                  </a:cubicBezTo>
                  <a:lnTo>
                    <a:pt x="207312" y="1340608"/>
                  </a:lnTo>
                  <a:lnTo>
                    <a:pt x="202980" y="1334815"/>
                  </a:lnTo>
                  <a:cubicBezTo>
                    <a:pt x="74829" y="1145127"/>
                    <a:pt x="0" y="916454"/>
                    <a:pt x="0" y="670304"/>
                  </a:cubicBezTo>
                  <a:cubicBezTo>
                    <a:pt x="0" y="424154"/>
                    <a:pt x="74829" y="195481"/>
                    <a:pt x="202980" y="5793"/>
                  </a:cubicBezTo>
                  <a:lnTo>
                    <a:pt x="207312" y="0"/>
                  </a:lnTo>
                  <a:close/>
                </a:path>
              </a:pathLst>
            </a:custGeom>
            <a:solidFill>
              <a:srgbClr val="FFC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任意多边形 19"/>
            <p:cNvSpPr/>
            <p:nvPr/>
          </p:nvSpPr>
          <p:spPr>
            <a:xfrm>
              <a:off x="4907483" y="3298371"/>
              <a:ext cx="414624" cy="1340609"/>
            </a:xfrm>
            <a:custGeom>
              <a:avLst/>
              <a:gdLst>
                <a:gd name="connsiteX0" fmla="*/ 207313 w 414624"/>
                <a:gd name="connsiteY0" fmla="*/ 0 h 1340609"/>
                <a:gd name="connsiteX1" fmla="*/ 211644 w 414624"/>
                <a:gd name="connsiteY1" fmla="*/ 5793 h 1340609"/>
                <a:gd name="connsiteX2" fmla="*/ 414624 w 414624"/>
                <a:gd name="connsiteY2" fmla="*/ 670304 h 1340609"/>
                <a:gd name="connsiteX3" fmla="*/ 211644 w 414624"/>
                <a:gd name="connsiteY3" fmla="*/ 1334815 h 1340609"/>
                <a:gd name="connsiteX4" fmla="*/ 207312 w 414624"/>
                <a:gd name="connsiteY4" fmla="*/ 1340609 h 1340609"/>
                <a:gd name="connsiteX5" fmla="*/ 202980 w 414624"/>
                <a:gd name="connsiteY5" fmla="*/ 1334816 h 1340609"/>
                <a:gd name="connsiteX6" fmla="*/ 0 w 414624"/>
                <a:gd name="connsiteY6" fmla="*/ 670305 h 1340609"/>
                <a:gd name="connsiteX7" fmla="*/ 202980 w 414624"/>
                <a:gd name="connsiteY7" fmla="*/ 5794 h 1340609"/>
                <a:gd name="connsiteX8" fmla="*/ 207313 w 414624"/>
                <a:gd name="connsiteY8" fmla="*/ 0 h 134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4624" h="1340609">
                  <a:moveTo>
                    <a:pt x="207313" y="0"/>
                  </a:moveTo>
                  <a:lnTo>
                    <a:pt x="211644" y="5793"/>
                  </a:lnTo>
                  <a:cubicBezTo>
                    <a:pt x="339795" y="195481"/>
                    <a:pt x="414624" y="424154"/>
                    <a:pt x="414624" y="670304"/>
                  </a:cubicBezTo>
                  <a:cubicBezTo>
                    <a:pt x="414624" y="916454"/>
                    <a:pt x="339795" y="1145127"/>
                    <a:pt x="211644" y="1334815"/>
                  </a:cubicBezTo>
                  <a:lnTo>
                    <a:pt x="207312" y="1340609"/>
                  </a:lnTo>
                  <a:lnTo>
                    <a:pt x="202980" y="1334816"/>
                  </a:lnTo>
                  <a:cubicBezTo>
                    <a:pt x="74829" y="1145128"/>
                    <a:pt x="0" y="916455"/>
                    <a:pt x="0" y="670305"/>
                  </a:cubicBezTo>
                  <a:cubicBezTo>
                    <a:pt x="0" y="424155"/>
                    <a:pt x="74829" y="195482"/>
                    <a:pt x="202980" y="5794"/>
                  </a:cubicBezTo>
                  <a:lnTo>
                    <a:pt x="207313" y="0"/>
                  </a:lnTo>
                  <a:close/>
                </a:path>
              </a:pathLst>
            </a:custGeom>
            <a:solidFill>
              <a:srgbClr val="9BB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982663" y="2780157"/>
              <a:ext cx="2245365" cy="2377034"/>
              <a:chOff x="982663" y="2780157"/>
              <a:chExt cx="2245365" cy="2377034"/>
            </a:xfrm>
          </p:grpSpPr>
          <p:grpSp>
            <p:nvGrpSpPr>
              <p:cNvPr id="34" name="组合 33"/>
              <p:cNvGrpSpPr/>
              <p:nvPr/>
            </p:nvGrpSpPr>
            <p:grpSpPr>
              <a:xfrm>
                <a:off x="982663" y="2780157"/>
                <a:ext cx="2245365" cy="2377034"/>
                <a:chOff x="982663" y="2132855"/>
                <a:chExt cx="2245365" cy="2377034"/>
              </a:xfrm>
            </p:grpSpPr>
            <p:sp>
              <p:nvSpPr>
                <p:cNvPr id="37" name="任意多边形 36"/>
                <p:cNvSpPr/>
                <p:nvPr/>
              </p:nvSpPr>
              <p:spPr>
                <a:xfrm>
                  <a:off x="982663" y="2132855"/>
                  <a:ext cx="2169722" cy="2377034"/>
                </a:xfrm>
                <a:custGeom>
                  <a:avLst/>
                  <a:gdLst>
                    <a:gd name="connsiteX0" fmla="*/ 1188517 w 2169722"/>
                    <a:gd name="connsiteY0" fmla="*/ 0 h 2377034"/>
                    <a:gd name="connsiteX1" fmla="*/ 2105635 w 2169722"/>
                    <a:gd name="connsiteY1" fmla="*/ 432510 h 2377034"/>
                    <a:gd name="connsiteX2" fmla="*/ 2169722 w 2169722"/>
                    <a:gd name="connsiteY2" fmla="*/ 518213 h 2377034"/>
                    <a:gd name="connsiteX3" fmla="*/ 2165390 w 2169722"/>
                    <a:gd name="connsiteY3" fmla="*/ 524006 h 2377034"/>
                    <a:gd name="connsiteX4" fmla="*/ 1962410 w 2169722"/>
                    <a:gd name="connsiteY4" fmla="*/ 1188517 h 2377034"/>
                    <a:gd name="connsiteX5" fmla="*/ 2165390 w 2169722"/>
                    <a:gd name="connsiteY5" fmla="*/ 1853028 h 2377034"/>
                    <a:gd name="connsiteX6" fmla="*/ 2169722 w 2169722"/>
                    <a:gd name="connsiteY6" fmla="*/ 1858821 h 2377034"/>
                    <a:gd name="connsiteX7" fmla="*/ 2105635 w 2169722"/>
                    <a:gd name="connsiteY7" fmla="*/ 1944524 h 2377034"/>
                    <a:gd name="connsiteX8" fmla="*/ 1188517 w 2169722"/>
                    <a:gd name="connsiteY8" fmla="*/ 2377034 h 2377034"/>
                    <a:gd name="connsiteX9" fmla="*/ 0 w 2169722"/>
                    <a:gd name="connsiteY9" fmla="*/ 1188517 h 2377034"/>
                    <a:gd name="connsiteX10" fmla="*/ 1188517 w 2169722"/>
                    <a:gd name="connsiteY10" fmla="*/ 0 h 237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9722" h="2377034">
                      <a:moveTo>
                        <a:pt x="1188517" y="0"/>
                      </a:moveTo>
                      <a:cubicBezTo>
                        <a:pt x="1557742" y="0"/>
                        <a:pt x="1887643" y="168365"/>
                        <a:pt x="2105635" y="432510"/>
                      </a:cubicBezTo>
                      <a:lnTo>
                        <a:pt x="2169722" y="518213"/>
                      </a:lnTo>
                      <a:lnTo>
                        <a:pt x="2165390" y="524006"/>
                      </a:lnTo>
                      <a:cubicBezTo>
                        <a:pt x="2037239" y="713694"/>
                        <a:pt x="1962410" y="942367"/>
                        <a:pt x="1962410" y="1188517"/>
                      </a:cubicBezTo>
                      <a:cubicBezTo>
                        <a:pt x="1962410" y="1434667"/>
                        <a:pt x="2037239" y="1663340"/>
                        <a:pt x="2165390" y="1853028"/>
                      </a:cubicBezTo>
                      <a:lnTo>
                        <a:pt x="2169722" y="1858821"/>
                      </a:lnTo>
                      <a:lnTo>
                        <a:pt x="2105635" y="1944524"/>
                      </a:lnTo>
                      <a:cubicBezTo>
                        <a:pt x="1887643" y="2208669"/>
                        <a:pt x="1557742" y="2377034"/>
                        <a:pt x="1188517" y="2377034"/>
                      </a:cubicBezTo>
                      <a:cubicBezTo>
                        <a:pt x="532117" y="2377034"/>
                        <a:pt x="0" y="1844917"/>
                        <a:pt x="0" y="1188517"/>
                      </a:cubicBezTo>
                      <a:cubicBezTo>
                        <a:pt x="0" y="532117"/>
                        <a:pt x="532117" y="0"/>
                        <a:pt x="1188517" y="0"/>
                      </a:cubicBezTo>
                      <a:close/>
                    </a:path>
                  </a:pathLst>
                </a:custGeom>
                <a:solidFill>
                  <a:srgbClr val="FFBE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椭圆 37"/>
                <p:cNvSpPr/>
                <p:nvPr/>
              </p:nvSpPr>
              <p:spPr>
                <a:xfrm>
                  <a:off x="1110871" y="2262793"/>
                  <a:ext cx="2117157" cy="211715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Freeform 7"/>
              <p:cNvSpPr>
                <a:spLocks/>
              </p:cNvSpPr>
              <p:nvPr/>
            </p:nvSpPr>
            <p:spPr bwMode="auto">
              <a:xfrm>
                <a:off x="1871667" y="3298371"/>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文本框 33"/>
              <p:cNvSpPr txBox="1"/>
              <p:nvPr/>
            </p:nvSpPr>
            <p:spPr>
              <a:xfrm>
                <a:off x="1450782" y="4029414"/>
                <a:ext cx="1296144" cy="369332"/>
              </a:xfrm>
              <a:prstGeom prst="rect">
                <a:avLst/>
              </a:prstGeom>
              <a:noFill/>
            </p:spPr>
            <p:txBody>
              <a:bodyPr wrap="square" rtlCol="0">
                <a:spAutoFit/>
              </a:bodyPr>
              <a:lstStyle/>
              <a:p>
                <a:pPr algn="ctr"/>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096008" y="2780157"/>
              <a:ext cx="2117157" cy="2377034"/>
              <a:chOff x="3096008" y="2780157"/>
              <a:chExt cx="2117157" cy="2377034"/>
            </a:xfrm>
          </p:grpSpPr>
          <p:grpSp>
            <p:nvGrpSpPr>
              <p:cNvPr id="29" name="组合 28"/>
              <p:cNvGrpSpPr/>
              <p:nvPr/>
            </p:nvGrpSpPr>
            <p:grpSpPr>
              <a:xfrm>
                <a:off x="3096008" y="2780157"/>
                <a:ext cx="2117157" cy="2377034"/>
                <a:chOff x="3096008" y="2132855"/>
                <a:chExt cx="2117157" cy="2377034"/>
              </a:xfrm>
            </p:grpSpPr>
            <p:sp>
              <p:nvSpPr>
                <p:cNvPr id="32" name="任意多边形 31"/>
                <p:cNvSpPr/>
                <p:nvPr/>
              </p:nvSpPr>
              <p:spPr>
                <a:xfrm>
                  <a:off x="3152386" y="2132855"/>
                  <a:ext cx="1962411" cy="2377034"/>
                </a:xfrm>
                <a:custGeom>
                  <a:avLst/>
                  <a:gdLst>
                    <a:gd name="connsiteX0" fmla="*/ 981205 w 1962411"/>
                    <a:gd name="connsiteY0" fmla="*/ 0 h 2377034"/>
                    <a:gd name="connsiteX1" fmla="*/ 1898323 w 1962411"/>
                    <a:gd name="connsiteY1" fmla="*/ 432510 h 2377034"/>
                    <a:gd name="connsiteX2" fmla="*/ 1962411 w 1962411"/>
                    <a:gd name="connsiteY2" fmla="*/ 518213 h 2377034"/>
                    <a:gd name="connsiteX3" fmla="*/ 1958078 w 1962411"/>
                    <a:gd name="connsiteY3" fmla="*/ 524007 h 2377034"/>
                    <a:gd name="connsiteX4" fmla="*/ 1755098 w 1962411"/>
                    <a:gd name="connsiteY4" fmla="*/ 1188518 h 2377034"/>
                    <a:gd name="connsiteX5" fmla="*/ 1958078 w 1962411"/>
                    <a:gd name="connsiteY5" fmla="*/ 1853029 h 2377034"/>
                    <a:gd name="connsiteX6" fmla="*/ 1962410 w 1962411"/>
                    <a:gd name="connsiteY6" fmla="*/ 1858822 h 2377034"/>
                    <a:gd name="connsiteX7" fmla="*/ 1898323 w 1962411"/>
                    <a:gd name="connsiteY7" fmla="*/ 1944524 h 2377034"/>
                    <a:gd name="connsiteX8" fmla="*/ 981205 w 1962411"/>
                    <a:gd name="connsiteY8" fmla="*/ 2377034 h 2377034"/>
                    <a:gd name="connsiteX9" fmla="*/ 64087 w 1962411"/>
                    <a:gd name="connsiteY9" fmla="*/ 1944524 h 2377034"/>
                    <a:gd name="connsiteX10" fmla="*/ 0 w 1962411"/>
                    <a:gd name="connsiteY10" fmla="*/ 1858821 h 2377034"/>
                    <a:gd name="connsiteX11" fmla="*/ 4332 w 1962411"/>
                    <a:gd name="connsiteY11" fmla="*/ 1853028 h 2377034"/>
                    <a:gd name="connsiteX12" fmla="*/ 207312 w 1962411"/>
                    <a:gd name="connsiteY12" fmla="*/ 1188517 h 2377034"/>
                    <a:gd name="connsiteX13" fmla="*/ 4332 w 1962411"/>
                    <a:gd name="connsiteY13" fmla="*/ 524006 h 2377034"/>
                    <a:gd name="connsiteX14" fmla="*/ 0 w 1962411"/>
                    <a:gd name="connsiteY14" fmla="*/ 518213 h 2377034"/>
                    <a:gd name="connsiteX15" fmla="*/ 64087 w 1962411"/>
                    <a:gd name="connsiteY15" fmla="*/ 432510 h 2377034"/>
                    <a:gd name="connsiteX16" fmla="*/ 981205 w 1962411"/>
                    <a:gd name="connsiteY16" fmla="*/ 0 h 237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62411" h="2377034">
                      <a:moveTo>
                        <a:pt x="981205" y="0"/>
                      </a:moveTo>
                      <a:cubicBezTo>
                        <a:pt x="1350430" y="0"/>
                        <a:pt x="1680331" y="168365"/>
                        <a:pt x="1898323" y="432510"/>
                      </a:cubicBezTo>
                      <a:lnTo>
                        <a:pt x="1962411" y="518213"/>
                      </a:lnTo>
                      <a:lnTo>
                        <a:pt x="1958078" y="524007"/>
                      </a:lnTo>
                      <a:cubicBezTo>
                        <a:pt x="1829927" y="713695"/>
                        <a:pt x="1755098" y="942368"/>
                        <a:pt x="1755098" y="1188518"/>
                      </a:cubicBezTo>
                      <a:cubicBezTo>
                        <a:pt x="1755098" y="1434668"/>
                        <a:pt x="1829927" y="1663341"/>
                        <a:pt x="1958078" y="1853029"/>
                      </a:cubicBezTo>
                      <a:lnTo>
                        <a:pt x="1962410" y="1858822"/>
                      </a:lnTo>
                      <a:lnTo>
                        <a:pt x="1898323" y="1944524"/>
                      </a:lnTo>
                      <a:cubicBezTo>
                        <a:pt x="1680331" y="2208669"/>
                        <a:pt x="1350430" y="2377034"/>
                        <a:pt x="981205" y="2377034"/>
                      </a:cubicBezTo>
                      <a:cubicBezTo>
                        <a:pt x="611980" y="2377034"/>
                        <a:pt x="282079" y="2208669"/>
                        <a:pt x="64087" y="1944524"/>
                      </a:cubicBezTo>
                      <a:lnTo>
                        <a:pt x="0" y="1858821"/>
                      </a:lnTo>
                      <a:lnTo>
                        <a:pt x="4332" y="1853028"/>
                      </a:lnTo>
                      <a:cubicBezTo>
                        <a:pt x="132483" y="1663340"/>
                        <a:pt x="207312" y="1434667"/>
                        <a:pt x="207312" y="1188517"/>
                      </a:cubicBezTo>
                      <a:cubicBezTo>
                        <a:pt x="207312" y="942367"/>
                        <a:pt x="132483" y="713694"/>
                        <a:pt x="4332" y="524006"/>
                      </a:cubicBezTo>
                      <a:lnTo>
                        <a:pt x="0" y="518213"/>
                      </a:lnTo>
                      <a:lnTo>
                        <a:pt x="64087" y="432510"/>
                      </a:lnTo>
                      <a:cubicBezTo>
                        <a:pt x="282079" y="168365"/>
                        <a:pt x="611980" y="0"/>
                        <a:pt x="981205" y="0"/>
                      </a:cubicBezTo>
                      <a:close/>
                    </a:path>
                  </a:pathLst>
                </a:custGeom>
                <a:solidFill>
                  <a:srgbClr val="8BAA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椭圆 32"/>
                <p:cNvSpPr/>
                <p:nvPr/>
              </p:nvSpPr>
              <p:spPr>
                <a:xfrm>
                  <a:off x="3096008" y="2262793"/>
                  <a:ext cx="2117157" cy="211715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Freeform 7"/>
              <p:cNvSpPr>
                <a:spLocks/>
              </p:cNvSpPr>
              <p:nvPr/>
            </p:nvSpPr>
            <p:spPr bwMode="auto">
              <a:xfrm>
                <a:off x="3916498" y="3298371"/>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文本框 34"/>
              <p:cNvSpPr txBox="1"/>
              <p:nvPr/>
            </p:nvSpPr>
            <p:spPr>
              <a:xfrm>
                <a:off x="3501173" y="4029414"/>
                <a:ext cx="1296144" cy="369332"/>
              </a:xfrm>
              <a:prstGeom prst="rect">
                <a:avLst/>
              </a:prstGeom>
              <a:noFill/>
            </p:spPr>
            <p:txBody>
              <a:bodyPr wrap="square" rtlCol="0">
                <a:spAutoFit/>
              </a:bodyPr>
              <a:lstStyle/>
              <a:p>
                <a:pPr algn="ctr"/>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065022" y="2780158"/>
              <a:ext cx="2219495" cy="2377034"/>
              <a:chOff x="5065022" y="2780158"/>
              <a:chExt cx="2219495" cy="2377034"/>
            </a:xfrm>
          </p:grpSpPr>
          <p:grpSp>
            <p:nvGrpSpPr>
              <p:cNvPr id="24" name="组合 23"/>
              <p:cNvGrpSpPr/>
              <p:nvPr/>
            </p:nvGrpSpPr>
            <p:grpSpPr>
              <a:xfrm>
                <a:off x="5065022" y="2780158"/>
                <a:ext cx="2219495" cy="2377034"/>
                <a:chOff x="5065022" y="2132856"/>
                <a:chExt cx="2219495" cy="2377034"/>
              </a:xfrm>
            </p:grpSpPr>
            <p:sp>
              <p:nvSpPr>
                <p:cNvPr id="27" name="任意多边形 26"/>
                <p:cNvSpPr/>
                <p:nvPr/>
              </p:nvSpPr>
              <p:spPr>
                <a:xfrm>
                  <a:off x="5114795" y="2132856"/>
                  <a:ext cx="2169722" cy="2377034"/>
                </a:xfrm>
                <a:custGeom>
                  <a:avLst/>
                  <a:gdLst>
                    <a:gd name="connsiteX0" fmla="*/ 981205 w 2169722"/>
                    <a:gd name="connsiteY0" fmla="*/ 0 h 2377034"/>
                    <a:gd name="connsiteX1" fmla="*/ 2169722 w 2169722"/>
                    <a:gd name="connsiteY1" fmla="*/ 1188517 h 2377034"/>
                    <a:gd name="connsiteX2" fmla="*/ 981205 w 2169722"/>
                    <a:gd name="connsiteY2" fmla="*/ 2377034 h 2377034"/>
                    <a:gd name="connsiteX3" fmla="*/ 64087 w 2169722"/>
                    <a:gd name="connsiteY3" fmla="*/ 1944524 h 2377034"/>
                    <a:gd name="connsiteX4" fmla="*/ 0 w 2169722"/>
                    <a:gd name="connsiteY4" fmla="*/ 1858821 h 2377034"/>
                    <a:gd name="connsiteX5" fmla="*/ 4332 w 2169722"/>
                    <a:gd name="connsiteY5" fmla="*/ 1853027 h 2377034"/>
                    <a:gd name="connsiteX6" fmla="*/ 207312 w 2169722"/>
                    <a:gd name="connsiteY6" fmla="*/ 1188516 h 2377034"/>
                    <a:gd name="connsiteX7" fmla="*/ 4332 w 2169722"/>
                    <a:gd name="connsiteY7" fmla="*/ 524005 h 2377034"/>
                    <a:gd name="connsiteX8" fmla="*/ 1 w 2169722"/>
                    <a:gd name="connsiteY8" fmla="*/ 518212 h 2377034"/>
                    <a:gd name="connsiteX9" fmla="*/ 64087 w 2169722"/>
                    <a:gd name="connsiteY9" fmla="*/ 432510 h 2377034"/>
                    <a:gd name="connsiteX10" fmla="*/ 981205 w 2169722"/>
                    <a:gd name="connsiteY10" fmla="*/ 0 h 237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9722" h="2377034">
                      <a:moveTo>
                        <a:pt x="981205" y="0"/>
                      </a:moveTo>
                      <a:cubicBezTo>
                        <a:pt x="1637605" y="0"/>
                        <a:pt x="2169722" y="532117"/>
                        <a:pt x="2169722" y="1188517"/>
                      </a:cubicBezTo>
                      <a:cubicBezTo>
                        <a:pt x="2169722" y="1844917"/>
                        <a:pt x="1637605" y="2377034"/>
                        <a:pt x="981205" y="2377034"/>
                      </a:cubicBezTo>
                      <a:cubicBezTo>
                        <a:pt x="611980" y="2377034"/>
                        <a:pt x="282079" y="2208669"/>
                        <a:pt x="64087" y="1944524"/>
                      </a:cubicBezTo>
                      <a:lnTo>
                        <a:pt x="0" y="1858821"/>
                      </a:lnTo>
                      <a:lnTo>
                        <a:pt x="4332" y="1853027"/>
                      </a:lnTo>
                      <a:cubicBezTo>
                        <a:pt x="132483" y="1663339"/>
                        <a:pt x="207312" y="1434666"/>
                        <a:pt x="207312" y="1188516"/>
                      </a:cubicBezTo>
                      <a:cubicBezTo>
                        <a:pt x="207312" y="942366"/>
                        <a:pt x="132483" y="713693"/>
                        <a:pt x="4332" y="524005"/>
                      </a:cubicBezTo>
                      <a:lnTo>
                        <a:pt x="1" y="518212"/>
                      </a:lnTo>
                      <a:lnTo>
                        <a:pt x="64087" y="432510"/>
                      </a:lnTo>
                      <a:cubicBezTo>
                        <a:pt x="282079" y="168365"/>
                        <a:pt x="611980" y="0"/>
                        <a:pt x="981205" y="0"/>
                      </a:cubicBezTo>
                      <a:close/>
                    </a:path>
                  </a:pathLst>
                </a:cu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椭圆 27"/>
                <p:cNvSpPr/>
                <p:nvPr/>
              </p:nvSpPr>
              <p:spPr>
                <a:xfrm>
                  <a:off x="5065022" y="2262793"/>
                  <a:ext cx="2117157" cy="211715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Freeform 7"/>
              <p:cNvSpPr>
                <a:spLocks/>
              </p:cNvSpPr>
              <p:nvPr/>
            </p:nvSpPr>
            <p:spPr bwMode="auto">
              <a:xfrm>
                <a:off x="5875417" y="3298371"/>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文本框 35"/>
              <p:cNvSpPr txBox="1"/>
              <p:nvPr/>
            </p:nvSpPr>
            <p:spPr>
              <a:xfrm>
                <a:off x="5470481" y="4029414"/>
                <a:ext cx="1296144" cy="369332"/>
              </a:xfrm>
              <a:prstGeom prst="rect">
                <a:avLst/>
              </a:prstGeom>
              <a:noFill/>
            </p:spPr>
            <p:txBody>
              <a:bodyPr wrap="square" rtlCol="0">
                <a:spAutoFit/>
              </a:bodyPr>
              <a:lstStyle/>
              <a:p>
                <a:pPr algn="ctr"/>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014574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1560</TotalTime>
  <Words>1904</Words>
  <Application>Microsoft Office PowerPoint</Application>
  <PresentationFormat>自定义</PresentationFormat>
  <Paragraphs>114</Paragraphs>
  <Slides>11</Slides>
  <Notes>0</Notes>
  <HiddenSlides>0</HiddenSlides>
  <MMClips>0</MMClips>
  <ScaleCrop>false</ScaleCrop>
  <HeadingPairs>
    <vt:vector size="4" baseType="variant">
      <vt:variant>
        <vt:lpstr>主题</vt:lpstr>
      </vt:variant>
      <vt:variant>
        <vt:i4>2</vt:i4>
      </vt:variant>
      <vt:variant>
        <vt:lpstr>幻灯片标题</vt:lpstr>
      </vt:variant>
      <vt:variant>
        <vt:i4>11</vt:i4>
      </vt:variant>
    </vt:vector>
  </HeadingPairs>
  <TitlesOfParts>
    <vt:vector size="1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彩色方框</dc:title>
  <dc:creator>第一PPT</dc:creator>
  <cp:keywords>www.1ppt.com</cp:keywords>
  <cp:lastModifiedBy>Windows User</cp:lastModifiedBy>
  <cp:revision>105</cp:revision>
  <dcterms:created xsi:type="dcterms:W3CDTF">2015-07-17T12:46:34Z</dcterms:created>
  <dcterms:modified xsi:type="dcterms:W3CDTF">2018-08-08T06:32:17Z</dcterms:modified>
</cp:coreProperties>
</file>