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3.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5.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6.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notesSlides/notesSlide7.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8.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9.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0.xml" ContentType="application/vnd.openxmlformats-officedocument.presentationml.notesSl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notesSlides/notesSlide11.xml" ContentType="application/vnd.openxmlformats-officedocument.presentationml.notesSlide+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notesSlides/notesSlide12.xml" ContentType="application/vnd.openxmlformats-officedocument.presentationml.notesSlide+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notesSlides/notesSlide13.xml" ContentType="application/vnd.openxmlformats-officedocument.presentationml.notesSlide+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notesSlides/notesSlide14.xml" ContentType="application/vnd.openxmlformats-officedocument.presentationml.notesSlide+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notesSlides/notesSlide15.xml" ContentType="application/vnd.openxmlformats-officedocument.presentationml.notesSlide+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notesSlides/notesSlide16.xml" ContentType="application/vnd.openxmlformats-officedocument.presentationml.notesSlide+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notesSlides/notesSlide17.xml" ContentType="application/vnd.openxmlformats-officedocument.presentationml.notesSlide+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notesSlides/notesSlide18.xml" ContentType="application/vnd.openxmlformats-officedocument.presentationml.notesSlide+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notesSlides/notesSlide19.xml" ContentType="application/vnd.openxmlformats-officedocument.presentationml.notesSlide+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notesSlides/notesSlide20.xml" ContentType="application/vnd.openxmlformats-officedocument.presentationml.notesSlide+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Lst>
  <p:notesMasterIdLst>
    <p:notesMasterId r:id="rId25"/>
  </p:notesMasterIdLst>
  <p:sldIdLst>
    <p:sldId id="256" r:id="rId3"/>
    <p:sldId id="282" r:id="rId4"/>
    <p:sldId id="287" r:id="rId5"/>
    <p:sldId id="285" r:id="rId6"/>
    <p:sldId id="257" r:id="rId7"/>
    <p:sldId id="258" r:id="rId8"/>
    <p:sldId id="272" r:id="rId9"/>
    <p:sldId id="270" r:id="rId10"/>
    <p:sldId id="269" r:id="rId11"/>
    <p:sldId id="268" r:id="rId12"/>
    <p:sldId id="264" r:id="rId13"/>
    <p:sldId id="274" r:id="rId14"/>
    <p:sldId id="276" r:id="rId15"/>
    <p:sldId id="266" r:id="rId16"/>
    <p:sldId id="273" r:id="rId17"/>
    <p:sldId id="267" r:id="rId18"/>
    <p:sldId id="265" r:id="rId19"/>
    <p:sldId id="279" r:id="rId20"/>
    <p:sldId id="277" r:id="rId21"/>
    <p:sldId id="280" r:id="rId22"/>
    <p:sldId id="281" r:id="rId23"/>
    <p:sldId id="288" r:id="rId2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F0"/>
    <a:srgbClr val="FFFFFF"/>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58" d="100"/>
          <a:sy n="58" d="100"/>
        </p:scale>
        <p:origin x="-102"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2F35D1-98FA-4001-A08B-B7FCAA12134B}" type="datetimeFigureOut">
              <a:rPr lang="zh-CN" altLang="en-US" smtClean="0"/>
              <a:t>2018/8/9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12AD35-8AA8-424E-A363-DE08581C4100}" type="slidenum">
              <a:rPr lang="zh-CN" altLang="en-US" smtClean="0"/>
              <a:t>‹#›</a:t>
            </a:fld>
            <a:endParaRPr lang="zh-CN" altLang="en-US"/>
          </a:p>
        </p:txBody>
      </p:sp>
    </p:spTree>
    <p:extLst>
      <p:ext uri="{BB962C8B-B14F-4D97-AF65-F5344CB8AC3E}">
        <p14:creationId xmlns:p14="http://schemas.microsoft.com/office/powerpoint/2010/main" val="30182017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a:t>
            </a:fld>
            <a:endParaRPr lang="zh-CN" altLang="en-US"/>
          </a:p>
        </p:txBody>
      </p:sp>
    </p:spTree>
    <p:extLst>
      <p:ext uri="{BB962C8B-B14F-4D97-AF65-F5344CB8AC3E}">
        <p14:creationId xmlns:p14="http://schemas.microsoft.com/office/powerpoint/2010/main" val="9984258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10</a:t>
            </a:fld>
            <a:endParaRPr lang="zh-CN" altLang="en-US"/>
          </a:p>
        </p:txBody>
      </p:sp>
    </p:spTree>
    <p:extLst>
      <p:ext uri="{BB962C8B-B14F-4D97-AF65-F5344CB8AC3E}">
        <p14:creationId xmlns:p14="http://schemas.microsoft.com/office/powerpoint/2010/main" val="177305840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11</a:t>
            </a:fld>
            <a:endParaRPr lang="zh-CN" altLang="en-US"/>
          </a:p>
        </p:txBody>
      </p:sp>
    </p:spTree>
    <p:extLst>
      <p:ext uri="{BB962C8B-B14F-4D97-AF65-F5344CB8AC3E}">
        <p14:creationId xmlns:p14="http://schemas.microsoft.com/office/powerpoint/2010/main" val="1376695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12</a:t>
            </a:fld>
            <a:endParaRPr lang="zh-CN" altLang="en-US"/>
          </a:p>
        </p:txBody>
      </p:sp>
    </p:spTree>
    <p:extLst>
      <p:ext uri="{BB962C8B-B14F-4D97-AF65-F5344CB8AC3E}">
        <p14:creationId xmlns:p14="http://schemas.microsoft.com/office/powerpoint/2010/main" val="30833075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13</a:t>
            </a:fld>
            <a:endParaRPr lang="zh-CN" altLang="en-US"/>
          </a:p>
        </p:txBody>
      </p:sp>
    </p:spTree>
    <p:extLst>
      <p:ext uri="{BB962C8B-B14F-4D97-AF65-F5344CB8AC3E}">
        <p14:creationId xmlns:p14="http://schemas.microsoft.com/office/powerpoint/2010/main" val="41690029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14</a:t>
            </a:fld>
            <a:endParaRPr lang="zh-CN" altLang="en-US"/>
          </a:p>
        </p:txBody>
      </p:sp>
    </p:spTree>
    <p:extLst>
      <p:ext uri="{BB962C8B-B14F-4D97-AF65-F5344CB8AC3E}">
        <p14:creationId xmlns:p14="http://schemas.microsoft.com/office/powerpoint/2010/main" val="35417106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15</a:t>
            </a:fld>
            <a:endParaRPr lang="zh-CN" altLang="en-US"/>
          </a:p>
        </p:txBody>
      </p:sp>
    </p:spTree>
    <p:extLst>
      <p:ext uri="{BB962C8B-B14F-4D97-AF65-F5344CB8AC3E}">
        <p14:creationId xmlns:p14="http://schemas.microsoft.com/office/powerpoint/2010/main" val="10935377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16</a:t>
            </a:fld>
            <a:endParaRPr lang="zh-CN" altLang="en-US"/>
          </a:p>
        </p:txBody>
      </p:sp>
    </p:spTree>
    <p:extLst>
      <p:ext uri="{BB962C8B-B14F-4D97-AF65-F5344CB8AC3E}">
        <p14:creationId xmlns:p14="http://schemas.microsoft.com/office/powerpoint/2010/main" val="11833575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17</a:t>
            </a:fld>
            <a:endParaRPr lang="zh-CN" altLang="en-US"/>
          </a:p>
        </p:txBody>
      </p:sp>
    </p:spTree>
    <p:extLst>
      <p:ext uri="{BB962C8B-B14F-4D97-AF65-F5344CB8AC3E}">
        <p14:creationId xmlns:p14="http://schemas.microsoft.com/office/powerpoint/2010/main" val="38610898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18</a:t>
            </a:fld>
            <a:endParaRPr lang="zh-CN" altLang="en-US"/>
          </a:p>
        </p:txBody>
      </p:sp>
    </p:spTree>
    <p:extLst>
      <p:ext uri="{BB962C8B-B14F-4D97-AF65-F5344CB8AC3E}">
        <p14:creationId xmlns:p14="http://schemas.microsoft.com/office/powerpoint/2010/main" val="1403766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19</a:t>
            </a:fld>
            <a:endParaRPr lang="zh-CN" altLang="en-US"/>
          </a:p>
        </p:txBody>
      </p:sp>
    </p:spTree>
    <p:extLst>
      <p:ext uri="{BB962C8B-B14F-4D97-AF65-F5344CB8AC3E}">
        <p14:creationId xmlns:p14="http://schemas.microsoft.com/office/powerpoint/2010/main" val="31650072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0E829A-D93B-4641-8AF3-0FA31E9770BB}" type="slidenum">
              <a:rPr lang="zh-CN" altLang="en-US" smtClean="0"/>
              <a:t>2</a:t>
            </a:fld>
            <a:endParaRPr lang="zh-CN" altLang="en-US"/>
          </a:p>
        </p:txBody>
      </p:sp>
    </p:spTree>
    <p:extLst>
      <p:ext uri="{BB962C8B-B14F-4D97-AF65-F5344CB8AC3E}">
        <p14:creationId xmlns:p14="http://schemas.microsoft.com/office/powerpoint/2010/main" val="157981244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20</a:t>
            </a:fld>
            <a:endParaRPr lang="zh-CN" altLang="en-US"/>
          </a:p>
        </p:txBody>
      </p:sp>
    </p:spTree>
    <p:extLst>
      <p:ext uri="{BB962C8B-B14F-4D97-AF65-F5344CB8AC3E}">
        <p14:creationId xmlns:p14="http://schemas.microsoft.com/office/powerpoint/2010/main" val="131068819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21</a:t>
            </a:fld>
            <a:endParaRPr lang="zh-CN" altLang="en-US"/>
          </a:p>
        </p:txBody>
      </p:sp>
    </p:spTree>
    <p:extLst>
      <p:ext uri="{BB962C8B-B14F-4D97-AF65-F5344CB8AC3E}">
        <p14:creationId xmlns:p14="http://schemas.microsoft.com/office/powerpoint/2010/main" val="13501190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0E829A-D93B-4641-8AF3-0FA31E9770BB}" type="slidenum">
              <a:rPr lang="zh-CN" altLang="en-US" smtClean="0"/>
              <a:t>3</a:t>
            </a:fld>
            <a:endParaRPr lang="zh-CN" altLang="en-US"/>
          </a:p>
        </p:txBody>
      </p:sp>
    </p:spTree>
    <p:extLst>
      <p:ext uri="{BB962C8B-B14F-4D97-AF65-F5344CB8AC3E}">
        <p14:creationId xmlns:p14="http://schemas.microsoft.com/office/powerpoint/2010/main" val="3822077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50E829A-D93B-4641-8AF3-0FA31E9770BB}" type="slidenum">
              <a:rPr lang="zh-CN" altLang="en-US" smtClean="0"/>
              <a:t>4</a:t>
            </a:fld>
            <a:endParaRPr lang="zh-CN" altLang="en-US"/>
          </a:p>
        </p:txBody>
      </p:sp>
    </p:spTree>
    <p:extLst>
      <p:ext uri="{BB962C8B-B14F-4D97-AF65-F5344CB8AC3E}">
        <p14:creationId xmlns:p14="http://schemas.microsoft.com/office/powerpoint/2010/main" val="41631099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5</a:t>
            </a:fld>
            <a:endParaRPr lang="zh-CN" altLang="en-US"/>
          </a:p>
        </p:txBody>
      </p:sp>
    </p:spTree>
    <p:extLst>
      <p:ext uri="{BB962C8B-B14F-4D97-AF65-F5344CB8AC3E}">
        <p14:creationId xmlns:p14="http://schemas.microsoft.com/office/powerpoint/2010/main" val="689075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6</a:t>
            </a:fld>
            <a:endParaRPr lang="zh-CN" altLang="en-US"/>
          </a:p>
        </p:txBody>
      </p:sp>
    </p:spTree>
    <p:extLst>
      <p:ext uri="{BB962C8B-B14F-4D97-AF65-F5344CB8AC3E}">
        <p14:creationId xmlns:p14="http://schemas.microsoft.com/office/powerpoint/2010/main" val="311195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7</a:t>
            </a:fld>
            <a:endParaRPr lang="zh-CN" altLang="en-US"/>
          </a:p>
        </p:txBody>
      </p:sp>
    </p:spTree>
    <p:extLst>
      <p:ext uri="{BB962C8B-B14F-4D97-AF65-F5344CB8AC3E}">
        <p14:creationId xmlns:p14="http://schemas.microsoft.com/office/powerpoint/2010/main" val="12474667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8</a:t>
            </a:fld>
            <a:endParaRPr lang="zh-CN" altLang="en-US"/>
          </a:p>
        </p:txBody>
      </p:sp>
    </p:spTree>
    <p:extLst>
      <p:ext uri="{BB962C8B-B14F-4D97-AF65-F5344CB8AC3E}">
        <p14:creationId xmlns:p14="http://schemas.microsoft.com/office/powerpoint/2010/main" val="36606252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C12AD35-8AA8-424E-A363-DE08581C4100}" type="slidenum">
              <a:rPr lang="zh-CN" altLang="en-US" smtClean="0"/>
              <a:t>9</a:t>
            </a:fld>
            <a:endParaRPr lang="zh-CN" altLang="en-US"/>
          </a:p>
        </p:txBody>
      </p:sp>
    </p:spTree>
    <p:extLst>
      <p:ext uri="{BB962C8B-B14F-4D97-AF65-F5344CB8AC3E}">
        <p14:creationId xmlns:p14="http://schemas.microsoft.com/office/powerpoint/2010/main" val="12188683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108701" y="2616200"/>
            <a:ext cx="4711700" cy="1866900"/>
          </a:xfrm>
        </p:spPr>
        <p:txBody>
          <a:bodyPr anchor="ctr">
            <a:normAutofit/>
          </a:bodyPr>
          <a:lstStyle>
            <a:lvl1pPr algn="ctr">
              <a:defRPr sz="4800"/>
            </a:lvl1pPr>
          </a:lstStyle>
          <a:p>
            <a:r>
              <a:rPr lang="zh-CN" altLang="en-US" dirty="0" smtClean="0"/>
              <a:t>单击此处编辑母版标题样式</a:t>
            </a:r>
            <a:endParaRPr lang="zh-CN" altLang="en-US" dirty="0"/>
          </a:p>
        </p:txBody>
      </p:sp>
      <p:sp>
        <p:nvSpPr>
          <p:cNvPr id="3" name="副标题 2"/>
          <p:cNvSpPr>
            <a:spLocks noGrp="1"/>
          </p:cNvSpPr>
          <p:nvPr>
            <p:ph type="subTitle" idx="1"/>
          </p:nvPr>
        </p:nvSpPr>
        <p:spPr>
          <a:xfrm>
            <a:off x="5156200" y="5181601"/>
            <a:ext cx="6197600" cy="54610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单击此处编辑母版副标题样式</a:t>
            </a:r>
            <a:endParaRPr lang="zh-CN" altLang="en-US" dirty="0"/>
          </a:p>
        </p:txBody>
      </p:sp>
      <p:sp>
        <p:nvSpPr>
          <p:cNvPr id="4" name="日期占位符 3"/>
          <p:cNvSpPr>
            <a:spLocks noGrp="1"/>
          </p:cNvSpPr>
          <p:nvPr>
            <p:ph type="dt" sz="half" idx="10"/>
          </p:nvPr>
        </p:nvSpPr>
        <p:spPr/>
        <p:txBody>
          <a:bodyPr/>
          <a:lstStyle/>
          <a:p>
            <a:fld id="{1263BEDB-6C8F-4841-B6A1-39BD2876BDEC}" type="datetimeFigureOut">
              <a:rPr lang="zh-CN" altLang="en-US" smtClean="0"/>
              <a:t>2018/8/9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D733D6-D234-44AD-B452-41358B67D6AD}"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内容">
    <p:bg>
      <p:bgPr>
        <a:solidFill>
          <a:srgbClr val="00B0F0"/>
        </a:solidFill>
        <a:effectLst/>
      </p:bgPr>
    </p:bg>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1263BEDB-6C8F-4841-B6A1-39BD2876BDEC}" type="datetimeFigureOut">
              <a:rPr lang="zh-CN" altLang="en-US" smtClean="0"/>
              <a:t>2018/8/9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D733D6-D234-44AD-B452-41358B67D6AD}" type="slidenum">
              <a:rPr lang="zh-CN" altLang="en-US" smtClean="0"/>
              <a:t>‹#›</a:t>
            </a:fld>
            <a:endParaRPr lang="zh-CN" altLang="en-US"/>
          </a:p>
        </p:txBody>
      </p:sp>
      <p:sp>
        <p:nvSpPr>
          <p:cNvPr id="7" name="内容占位符 6"/>
          <p:cNvSpPr>
            <a:spLocks noGrp="1"/>
          </p:cNvSpPr>
          <p:nvPr>
            <p:ph sz="quarter" idx="13"/>
          </p:nvPr>
        </p:nvSpPr>
        <p:spPr>
          <a:xfrm>
            <a:off x="838800" y="363600"/>
            <a:ext cx="10515600" cy="5810400"/>
          </a:xfrm>
        </p:spPr>
        <p:txBody>
          <a:bodyPr/>
          <a:lstStyle>
            <a:lvl1pPr marL="342900" indent="-342900">
              <a:buFont typeface="Arial" pitchFamily="34" charset="0"/>
              <a:buChar char="•"/>
              <a:defRPr sz="2400"/>
            </a:lvl1pPr>
            <a:lvl2pPr marL="800100" indent="-342900">
              <a:buFont typeface="Arial" pitchFamily="34" charset="0"/>
              <a:buChar char="•"/>
              <a:defRPr sz="2000"/>
            </a:lvl2pPr>
            <a:lvl3pPr marL="1200150" indent="-285750">
              <a:buFont typeface="Arial" pitchFamily="34" charset="0"/>
              <a:buChar char="•"/>
              <a:defRPr sz="1800"/>
            </a:lvl3pPr>
            <a:lvl4pPr marL="1657350" indent="-285750">
              <a:buFont typeface="Arial" pitchFamily="34" charset="0"/>
              <a:buChar char="•"/>
              <a:defRPr sz="1800"/>
            </a:lvl4pPr>
            <a:lvl5pPr marL="2114550" indent="-285750">
              <a:buFont typeface="Arial" pitchFamily="34" charset="0"/>
              <a:buChar cha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025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06771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45835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37092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04341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16385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502213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008862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9792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6786000" y="1432800"/>
            <a:ext cx="4780800" cy="615600"/>
          </a:xfrm>
          <a:solidFill>
            <a:schemeClr val="accent1"/>
          </a:solidFill>
        </p:spPr>
        <p:txBody>
          <a:bodyPr>
            <a:normAutofit/>
          </a:bodyPr>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hasCustomPrompt="1"/>
          </p:nvPr>
        </p:nvSpPr>
        <p:spPr>
          <a:xfrm>
            <a:off x="6750000" y="2084400"/>
            <a:ext cx="4730400" cy="3657600"/>
          </a:xfrm>
        </p:spPr>
        <p:txBody>
          <a:bodyPr/>
          <a:lstStyle>
            <a:lvl1pPr marL="0" indent="0">
              <a:buFont typeface="Arial" pitchFamily="34" charset="0"/>
              <a:buNone/>
              <a:defRPr sz="2400"/>
            </a:lvl1pPr>
            <a:lvl2pPr marL="449580" indent="0">
              <a:buFont typeface="Arial" pitchFamily="34" charset="0"/>
              <a:buNone/>
              <a:defRPr sz="2000"/>
            </a:lvl2pPr>
            <a:lvl3pPr marL="914400" indent="0">
              <a:buFont typeface="Arial" pitchFamily="34" charset="0"/>
              <a:buNone/>
              <a:defRPr sz="1800"/>
            </a:lvl3pPr>
            <a:lvl4pPr marL="1371600" indent="0">
              <a:buFont typeface="Arial" pitchFamily="34" charset="0"/>
              <a:buNone/>
              <a:defRPr sz="1800"/>
            </a:lvl4pPr>
            <a:lvl5pPr marL="1828800" indent="0">
              <a:buFont typeface="Arial" pitchFamily="34" charset="0"/>
              <a:buNone/>
              <a:defRPr sz="1800"/>
            </a:lvl5pPr>
          </a:lstStyle>
          <a:p>
            <a:r>
              <a:rPr lang="zh-CN" altLang="en-US" sz="2400" dirty="0" smtClean="0"/>
              <a:t>单击此处编辑文本</a:t>
            </a:r>
            <a:endParaRPr lang="en-US" altLang="zh-CN" sz="2400" dirty="0" smtClean="0"/>
          </a:p>
          <a:p>
            <a:pPr lvl="1"/>
            <a:r>
              <a:rPr lang="zh-CN" altLang="en-US" sz="2000" dirty="0" smtClean="0"/>
              <a:t>第二级</a:t>
            </a:r>
          </a:p>
          <a:p>
            <a:pPr lvl="2"/>
            <a:r>
              <a:rPr lang="zh-CN" altLang="en-US" sz="1800" dirty="0" smtClean="0"/>
              <a:t>第三级</a:t>
            </a:r>
          </a:p>
          <a:p>
            <a:pPr lvl="3"/>
            <a:r>
              <a:rPr lang="zh-CN" altLang="en-US" dirty="0" smtClean="0"/>
              <a:t>第四级</a:t>
            </a:r>
          </a:p>
          <a:p>
            <a:pPr lvl="4"/>
            <a:r>
              <a:rPr lang="zh-CN" altLang="en-US" dirty="0" smtClean="0"/>
              <a:t>第五级</a:t>
            </a:r>
          </a:p>
        </p:txBody>
      </p:sp>
      <p:sp>
        <p:nvSpPr>
          <p:cNvPr id="4" name="日期占位符 3"/>
          <p:cNvSpPr>
            <a:spLocks noGrp="1"/>
          </p:cNvSpPr>
          <p:nvPr>
            <p:ph type="dt" sz="half" idx="10"/>
          </p:nvPr>
        </p:nvSpPr>
        <p:spPr/>
        <p:txBody>
          <a:bodyPr/>
          <a:lstStyle/>
          <a:p>
            <a:fld id="{1263BEDB-6C8F-4841-B6A1-39BD2876BDEC}" type="datetimeFigureOut">
              <a:rPr lang="zh-CN" altLang="en-US" smtClean="0"/>
              <a:t>2018/8/9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D733D6-D234-44AD-B452-41358B67D6AD}"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986106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99929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885950" y="2603502"/>
            <a:ext cx="6457951" cy="1019175"/>
          </a:xfrm>
        </p:spPr>
        <p:txBody>
          <a:bodyPr anchor="b">
            <a:normAutofit/>
          </a:bodyPr>
          <a:lstStyle>
            <a:lvl1pPr algn="l">
              <a:defRPr sz="3600"/>
            </a:lvl1p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1885950" y="3622677"/>
            <a:ext cx="6457951" cy="456087"/>
          </a:xfrm>
        </p:spPr>
        <p:txBody>
          <a:bodyPr>
            <a:normAutofit/>
          </a:bodyPr>
          <a:lstStyle>
            <a:lvl1pPr marL="0" indent="0" algn="l">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p:txBody>
          <a:bodyPr/>
          <a:lstStyle/>
          <a:p>
            <a:fld id="{1263BEDB-6C8F-4841-B6A1-39BD2876BDEC}" type="datetimeFigureOut">
              <a:rPr lang="zh-CN" altLang="en-US" smtClean="0"/>
              <a:t>2018/8/9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DD733D6-D234-44AD-B452-41358B67D6AD}"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0" y="1141200"/>
            <a:ext cx="4953600" cy="1803600"/>
          </a:xfrm>
          <a:solidFill>
            <a:schemeClr val="accent1">
              <a:alpha val="70000"/>
            </a:schemeClr>
          </a:solidFill>
        </p:spPr>
        <p:txBody>
          <a:bodyPr/>
          <a:lstStyle/>
          <a:p>
            <a:r>
              <a:rPr lang="zh-CN" altLang="en-US" dirty="0" smtClean="0"/>
              <a:t>单击此处编辑标题</a:t>
            </a:r>
            <a:endParaRPr lang="zh-CN" altLang="en-US" dirty="0"/>
          </a:p>
        </p:txBody>
      </p:sp>
      <p:sp>
        <p:nvSpPr>
          <p:cNvPr id="3" name="内容占位符 2"/>
          <p:cNvSpPr>
            <a:spLocks noGrp="1"/>
          </p:cNvSpPr>
          <p:nvPr>
            <p:ph sz="half" idx="1" hasCustomPrompt="1"/>
          </p:nvPr>
        </p:nvSpPr>
        <p:spPr>
          <a:xfrm>
            <a:off x="6750000" y="3823200"/>
            <a:ext cx="4730400" cy="1893600"/>
          </a:xfrm>
        </p:spPr>
        <p:txBody>
          <a:bodyPr anchor="b" anchorCtr="0"/>
          <a:lstStyle>
            <a:lvl1pPr marL="0" indent="0" algn="l">
              <a:buFont typeface="Arial" pitchFamily="34" charset="0"/>
              <a:buNone/>
              <a:defRPr sz="2400"/>
            </a:lvl1pPr>
            <a:lvl2pPr marL="447675" indent="0">
              <a:buFont typeface="Arial" pitchFamily="34" charset="0"/>
              <a:buNone/>
              <a:defRPr sz="2000"/>
            </a:lvl2pPr>
            <a:lvl3pPr marL="914400" indent="0">
              <a:buFont typeface="Arial" pitchFamily="34" charset="0"/>
              <a:buNone/>
              <a:defRPr sz="1800"/>
            </a:lvl3pPr>
            <a:lvl4pPr marL="1371600" indent="0">
              <a:buFont typeface="Arial" pitchFamily="34" charset="0"/>
              <a:buNone/>
              <a:defRPr sz="1800"/>
            </a:lvl4pPr>
            <a:lvl5pPr marL="1828800" indent="0">
              <a:buFont typeface="Arial" pitchFamily="34" charset="0"/>
              <a:buNone/>
              <a:defRPr sz="1800"/>
            </a:lvl5pPr>
          </a:lstStyle>
          <a:p>
            <a:r>
              <a:rPr lang="zh-CN" altLang="en-US" sz="2400" dirty="0" smtClean="0"/>
              <a:t>单击此处编辑文本</a:t>
            </a:r>
            <a:endParaRPr lang="en-US" altLang="zh-CN" sz="2400" dirty="0" smtClean="0"/>
          </a:p>
          <a:p>
            <a:pPr lvl="1"/>
            <a:r>
              <a:rPr lang="zh-CN" altLang="en-US" sz="2000" dirty="0" smtClean="0"/>
              <a:t>第二级</a:t>
            </a:r>
          </a:p>
          <a:p>
            <a:pPr lvl="2"/>
            <a:r>
              <a:rPr lang="zh-CN" altLang="en-US" sz="1800" dirty="0" smtClean="0"/>
              <a:t>第三级</a:t>
            </a:r>
          </a:p>
          <a:p>
            <a:pPr lvl="3"/>
            <a:r>
              <a:rPr lang="zh-CN" altLang="en-US" dirty="0" smtClean="0"/>
              <a:t>第四级</a:t>
            </a:r>
          </a:p>
          <a:p>
            <a:pPr lvl="4"/>
            <a:r>
              <a:rPr lang="zh-CN" altLang="en-US" dirty="0" smtClean="0"/>
              <a:t>第五级</a:t>
            </a:r>
          </a:p>
        </p:txBody>
      </p:sp>
      <p:sp>
        <p:nvSpPr>
          <p:cNvPr id="4" name="内容占位符 3"/>
          <p:cNvSpPr>
            <a:spLocks noGrp="1"/>
          </p:cNvSpPr>
          <p:nvPr>
            <p:ph sz="half" idx="2" hasCustomPrompt="1"/>
          </p:nvPr>
        </p:nvSpPr>
        <p:spPr>
          <a:xfrm>
            <a:off x="6750000" y="1141200"/>
            <a:ext cx="4730400" cy="1893600"/>
          </a:xfrm>
        </p:spPr>
        <p:txBody>
          <a:bodyPr anchor="b" anchorCtr="0"/>
          <a:lstStyle>
            <a:lvl1pPr marL="0" indent="0" algn="l">
              <a:buFont typeface="Arial" pitchFamily="34" charset="0"/>
              <a:buNone/>
              <a:defRPr sz="2400"/>
            </a:lvl1pPr>
            <a:lvl2pPr marL="449580" indent="0">
              <a:buFont typeface="Arial" pitchFamily="34" charset="0"/>
              <a:buNone/>
              <a:defRPr sz="2000"/>
            </a:lvl2pPr>
            <a:lvl3pPr marL="914400" indent="0">
              <a:buFont typeface="Arial" pitchFamily="34" charset="0"/>
              <a:buNone/>
              <a:defRPr sz="1800"/>
            </a:lvl3pPr>
            <a:lvl4pPr marL="1371600" indent="0">
              <a:buFont typeface="Arial" pitchFamily="34" charset="0"/>
              <a:buNone/>
              <a:defRPr sz="1800"/>
            </a:lvl4pPr>
            <a:lvl5pPr marL="1828800" indent="0">
              <a:buFont typeface="Arial" pitchFamily="34" charset="0"/>
              <a:buNone/>
              <a:defRPr sz="1800"/>
            </a:lvl5pPr>
          </a:lstStyle>
          <a:p>
            <a:r>
              <a:rPr lang="zh-CN" altLang="en-US" sz="2400" dirty="0" smtClean="0"/>
              <a:t>单击此处编辑文本</a:t>
            </a:r>
            <a:endParaRPr lang="en-US" altLang="zh-CN" sz="2400" dirty="0" smtClean="0"/>
          </a:p>
          <a:p>
            <a:pPr lvl="1"/>
            <a:r>
              <a:rPr lang="zh-CN" altLang="en-US" sz="2000" dirty="0" smtClean="0"/>
              <a:t>第二级</a:t>
            </a:r>
          </a:p>
          <a:p>
            <a:pPr lvl="2"/>
            <a:r>
              <a:rPr lang="zh-CN" altLang="en-US" sz="1800" dirty="0" smtClean="0"/>
              <a:t>第三级</a:t>
            </a:r>
          </a:p>
          <a:p>
            <a:pPr lvl="3"/>
            <a:r>
              <a:rPr lang="zh-CN" altLang="en-US" dirty="0" smtClean="0"/>
              <a:t>第四级</a:t>
            </a:r>
          </a:p>
          <a:p>
            <a:pPr lvl="4"/>
            <a:r>
              <a:rPr lang="zh-CN" altLang="en-US" dirty="0" smtClean="0"/>
              <a:t>第五级</a:t>
            </a:r>
          </a:p>
        </p:txBody>
      </p:sp>
      <p:sp>
        <p:nvSpPr>
          <p:cNvPr id="5" name="日期占位符 4"/>
          <p:cNvSpPr>
            <a:spLocks noGrp="1"/>
          </p:cNvSpPr>
          <p:nvPr>
            <p:ph type="dt" sz="half" idx="10"/>
          </p:nvPr>
        </p:nvSpPr>
        <p:spPr/>
        <p:txBody>
          <a:bodyPr/>
          <a:lstStyle/>
          <a:p>
            <a:fld id="{1263BEDB-6C8F-4841-B6A1-39BD2876BDEC}" type="datetimeFigureOut">
              <a:rPr lang="zh-CN" altLang="en-US" smtClean="0"/>
              <a:t>2018/8/9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DD733D6-D234-44AD-B452-41358B67D6AD}"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8800" y="363600"/>
            <a:ext cx="10515600" cy="727200"/>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lvl1pPr marL="342900" indent="-342900">
              <a:buFont typeface="Arial" pitchFamily="34" charset="0"/>
              <a:buChar char="•"/>
              <a:defRPr sz="2400"/>
            </a:lvl1pPr>
            <a:lvl2pPr marL="800100" indent="-361950" defTabSz="-635">
              <a:buFont typeface="Arial" pitchFamily="34" charset="0"/>
              <a:buChar char="•"/>
              <a:tabLst>
                <a:tab pos="990600" algn="l"/>
              </a:tabLst>
              <a:defRPr sz="2000"/>
            </a:lvl2pPr>
            <a:lvl3pPr marL="1200150" indent="-285750">
              <a:buFont typeface="Arial" pitchFamily="34" charset="0"/>
              <a:buChar char="•"/>
              <a:defRPr sz="1800"/>
            </a:lvl3pPr>
            <a:lvl4pPr marL="1657350" indent="-285750">
              <a:buFont typeface="Arial" pitchFamily="34" charset="0"/>
              <a:buChar char="•"/>
              <a:defRPr sz="1800"/>
            </a:lvl4pPr>
            <a:lvl5pPr marL="2114550" indent="-285750">
              <a:buFont typeface="Arial" pitchFamily="34" charset="0"/>
              <a:buChar cha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1" y="2505075"/>
            <a:ext cx="5183188" cy="3684588"/>
          </a:xfrm>
        </p:spPr>
        <p:txBody>
          <a:bodyPr/>
          <a:lstStyle>
            <a:lvl1pPr marL="342900" indent="-342900">
              <a:buFont typeface="Arial" pitchFamily="34" charset="0"/>
              <a:buChar char="•"/>
              <a:defRPr sz="2400"/>
            </a:lvl1pPr>
            <a:lvl2pPr marL="800100" indent="-342900">
              <a:buFont typeface="Arial" pitchFamily="34" charset="0"/>
              <a:buChar char="•"/>
              <a:defRPr sz="2000"/>
            </a:lvl2pPr>
            <a:lvl3pPr marL="1200150" indent="-285750">
              <a:buFont typeface="Arial" pitchFamily="34" charset="0"/>
              <a:buChar char="•"/>
              <a:defRPr sz="1800"/>
            </a:lvl3pPr>
            <a:lvl4pPr marL="1657350" indent="-285750">
              <a:buFont typeface="Arial" pitchFamily="34" charset="0"/>
              <a:buChar char="•"/>
              <a:defRPr sz="1800"/>
            </a:lvl4pPr>
            <a:lvl5pPr marL="2114550" indent="-285750">
              <a:buFont typeface="Arial" pitchFamily="34" charset="0"/>
              <a:buChar char="•"/>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6"/>
          <p:cNvSpPr>
            <a:spLocks noGrp="1"/>
          </p:cNvSpPr>
          <p:nvPr>
            <p:ph type="dt" sz="half" idx="10"/>
          </p:nvPr>
        </p:nvSpPr>
        <p:spPr/>
        <p:txBody>
          <a:bodyPr/>
          <a:lstStyle/>
          <a:p>
            <a:fld id="{1263BEDB-6C8F-4841-B6A1-39BD2876BDEC}" type="datetimeFigureOut">
              <a:rPr lang="zh-CN" altLang="en-US" smtClean="0"/>
              <a:t>2018/8/9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DD733D6-D234-44AD-B452-41358B67D6AD}" type="slidenum">
              <a:rPr lang="zh-CN" altLang="en-US" smtClean="0"/>
              <a:t>‹#›</a:t>
            </a:fld>
            <a:endParaRPr lang="zh-CN" altLang="en-US"/>
          </a:p>
        </p:txBody>
      </p:sp>
      <p:sp>
        <p:nvSpPr>
          <p:cNvPr id="11" name="矩形 10"/>
          <p:cNvSpPr/>
          <p:nvPr userDrawn="1"/>
        </p:nvSpPr>
        <p:spPr>
          <a:xfrm>
            <a:off x="11416864" y="5386099"/>
            <a:ext cx="775136" cy="246221"/>
          </a:xfrm>
          <a:prstGeom prst="rect">
            <a:avLst/>
          </a:prstGeom>
        </p:spPr>
        <p:txBody>
          <a:bodyPr wrap="square">
            <a:spAutoFit/>
          </a:bodyPr>
          <a:lstStyle/>
          <a:p>
            <a:r>
              <a:rPr lang="en-US" altLang="zh-CN" sz="100" dirty="0">
                <a:solidFill>
                  <a:srgbClr val="00B0F0"/>
                </a:solidFill>
                <a:latin typeface="Calibri"/>
                <a:ea typeface="宋体"/>
              </a:rPr>
              <a:t>PPT</a:t>
            </a:r>
            <a:r>
              <a:rPr lang="zh-CN" altLang="en-US" sz="100" dirty="0">
                <a:solidFill>
                  <a:srgbClr val="00B0F0"/>
                </a:solidFill>
                <a:latin typeface="Calibri"/>
                <a:ea typeface="宋体"/>
              </a:rPr>
              <a:t>模板下载：</a:t>
            </a:r>
            <a:r>
              <a:rPr lang="en-US" altLang="zh-CN" sz="100" dirty="0">
                <a:solidFill>
                  <a:srgbClr val="00B0F0"/>
                </a:solidFill>
                <a:latin typeface="Calibri"/>
                <a:ea typeface="宋体"/>
              </a:rPr>
              <a:t>www.1ppt.com/moban/     </a:t>
            </a:r>
            <a:r>
              <a:rPr lang="zh-CN" altLang="en-US" sz="100" dirty="0">
                <a:solidFill>
                  <a:srgbClr val="00B0F0"/>
                </a:solidFill>
                <a:latin typeface="Calibri"/>
                <a:ea typeface="宋体"/>
              </a:rPr>
              <a:t>行业</a:t>
            </a:r>
            <a:r>
              <a:rPr lang="en-US" altLang="zh-CN" sz="100" dirty="0">
                <a:solidFill>
                  <a:srgbClr val="00B0F0"/>
                </a:solidFill>
                <a:latin typeface="Calibri"/>
                <a:ea typeface="宋体"/>
              </a:rPr>
              <a:t>PPT</a:t>
            </a:r>
            <a:r>
              <a:rPr lang="zh-CN" altLang="en-US" sz="100" dirty="0">
                <a:solidFill>
                  <a:srgbClr val="00B0F0"/>
                </a:solidFill>
                <a:latin typeface="Calibri"/>
                <a:ea typeface="宋体"/>
              </a:rPr>
              <a:t>模板：</a:t>
            </a:r>
            <a:r>
              <a:rPr lang="en-US" altLang="zh-CN" sz="100" dirty="0">
                <a:solidFill>
                  <a:srgbClr val="00B0F0"/>
                </a:solidFill>
                <a:latin typeface="Calibri"/>
                <a:ea typeface="宋体"/>
              </a:rPr>
              <a:t>www.1ppt.com/hangye/ </a:t>
            </a:r>
          </a:p>
          <a:p>
            <a:r>
              <a:rPr lang="zh-CN" altLang="en-US" sz="100" dirty="0">
                <a:solidFill>
                  <a:srgbClr val="00B0F0"/>
                </a:solidFill>
                <a:latin typeface="Calibri"/>
                <a:ea typeface="宋体"/>
              </a:rPr>
              <a:t>节日</a:t>
            </a:r>
            <a:r>
              <a:rPr lang="en-US" altLang="zh-CN" sz="100" dirty="0">
                <a:solidFill>
                  <a:srgbClr val="00B0F0"/>
                </a:solidFill>
                <a:latin typeface="Calibri"/>
                <a:ea typeface="宋体"/>
              </a:rPr>
              <a:t>PPT</a:t>
            </a:r>
            <a:r>
              <a:rPr lang="zh-CN" altLang="en-US" sz="100" dirty="0">
                <a:solidFill>
                  <a:srgbClr val="00B0F0"/>
                </a:solidFill>
                <a:latin typeface="Calibri"/>
                <a:ea typeface="宋体"/>
              </a:rPr>
              <a:t>模板：</a:t>
            </a:r>
            <a:r>
              <a:rPr lang="en-US" altLang="zh-CN" sz="100" dirty="0">
                <a:solidFill>
                  <a:srgbClr val="00B0F0"/>
                </a:solidFill>
                <a:latin typeface="Calibri"/>
                <a:ea typeface="宋体"/>
              </a:rPr>
              <a:t>www.1ppt.com/jieri/           PPT</a:t>
            </a:r>
            <a:r>
              <a:rPr lang="zh-CN" altLang="en-US" sz="100" dirty="0">
                <a:solidFill>
                  <a:srgbClr val="00B0F0"/>
                </a:solidFill>
                <a:latin typeface="Calibri"/>
                <a:ea typeface="宋体"/>
              </a:rPr>
              <a:t>素材下载：</a:t>
            </a:r>
            <a:r>
              <a:rPr lang="en-US" altLang="zh-CN" sz="100" dirty="0">
                <a:solidFill>
                  <a:srgbClr val="00B0F0"/>
                </a:solidFill>
                <a:latin typeface="Calibri"/>
                <a:ea typeface="宋体"/>
              </a:rPr>
              <a:t>www.1ppt.com/sucai/</a:t>
            </a:r>
          </a:p>
          <a:p>
            <a:r>
              <a:rPr lang="en-US" altLang="zh-CN" sz="100" dirty="0">
                <a:solidFill>
                  <a:srgbClr val="00B0F0"/>
                </a:solidFill>
                <a:latin typeface="Calibri"/>
                <a:ea typeface="宋体"/>
              </a:rPr>
              <a:t>PPT</a:t>
            </a:r>
            <a:r>
              <a:rPr lang="zh-CN" altLang="en-US" sz="100" dirty="0">
                <a:solidFill>
                  <a:srgbClr val="00B0F0"/>
                </a:solidFill>
                <a:latin typeface="Calibri"/>
                <a:ea typeface="宋体"/>
              </a:rPr>
              <a:t>背景图片：</a:t>
            </a:r>
            <a:r>
              <a:rPr lang="en-US" altLang="zh-CN" sz="100" dirty="0">
                <a:solidFill>
                  <a:srgbClr val="00B0F0"/>
                </a:solidFill>
                <a:latin typeface="Calibri"/>
                <a:ea typeface="宋体"/>
              </a:rPr>
              <a:t>www.1ppt.com/beijing/      PPT</a:t>
            </a:r>
            <a:r>
              <a:rPr lang="zh-CN" altLang="en-US" sz="100" dirty="0">
                <a:solidFill>
                  <a:srgbClr val="00B0F0"/>
                </a:solidFill>
                <a:latin typeface="Calibri"/>
                <a:ea typeface="宋体"/>
              </a:rPr>
              <a:t>图表下载：</a:t>
            </a:r>
            <a:r>
              <a:rPr lang="en-US" altLang="zh-CN" sz="100" dirty="0">
                <a:solidFill>
                  <a:srgbClr val="00B0F0"/>
                </a:solidFill>
                <a:latin typeface="Calibri"/>
                <a:ea typeface="宋体"/>
              </a:rPr>
              <a:t>www.1ppt.com/tubiao/      </a:t>
            </a:r>
          </a:p>
          <a:p>
            <a:r>
              <a:rPr lang="zh-CN" altLang="en-US" sz="100" dirty="0">
                <a:solidFill>
                  <a:srgbClr val="00B0F0"/>
                </a:solidFill>
                <a:latin typeface="Calibri"/>
                <a:ea typeface="宋体"/>
              </a:rPr>
              <a:t>优秀</a:t>
            </a:r>
            <a:r>
              <a:rPr lang="en-US" altLang="zh-CN" sz="100" dirty="0">
                <a:solidFill>
                  <a:srgbClr val="00B0F0"/>
                </a:solidFill>
                <a:latin typeface="Calibri"/>
                <a:ea typeface="宋体"/>
              </a:rPr>
              <a:t>PPT</a:t>
            </a:r>
            <a:r>
              <a:rPr lang="zh-CN" altLang="en-US" sz="100" dirty="0">
                <a:solidFill>
                  <a:srgbClr val="00B0F0"/>
                </a:solidFill>
                <a:latin typeface="Calibri"/>
                <a:ea typeface="宋体"/>
              </a:rPr>
              <a:t>下载：</a:t>
            </a:r>
            <a:r>
              <a:rPr lang="en-US" altLang="zh-CN" sz="100" dirty="0">
                <a:solidFill>
                  <a:srgbClr val="00B0F0"/>
                </a:solidFill>
                <a:latin typeface="Calibri"/>
                <a:ea typeface="宋体"/>
              </a:rPr>
              <a:t>www.1ppt.com/xiazai/        PPT</a:t>
            </a:r>
            <a:r>
              <a:rPr lang="zh-CN" altLang="en-US" sz="100" dirty="0">
                <a:solidFill>
                  <a:srgbClr val="00B0F0"/>
                </a:solidFill>
                <a:latin typeface="Calibri"/>
                <a:ea typeface="宋体"/>
              </a:rPr>
              <a:t>教程： </a:t>
            </a:r>
            <a:r>
              <a:rPr lang="en-US" altLang="zh-CN" sz="100" dirty="0">
                <a:solidFill>
                  <a:srgbClr val="00B0F0"/>
                </a:solidFill>
                <a:latin typeface="Calibri"/>
                <a:ea typeface="宋体"/>
              </a:rPr>
              <a:t>www.1ppt.com/powerpoint/      </a:t>
            </a:r>
          </a:p>
          <a:p>
            <a:r>
              <a:rPr lang="en-US" altLang="zh-CN" sz="100" dirty="0">
                <a:solidFill>
                  <a:srgbClr val="00B0F0"/>
                </a:solidFill>
                <a:latin typeface="Calibri"/>
                <a:ea typeface="宋体"/>
              </a:rPr>
              <a:t>Word</a:t>
            </a:r>
            <a:r>
              <a:rPr lang="zh-CN" altLang="en-US" sz="100" dirty="0">
                <a:solidFill>
                  <a:srgbClr val="00B0F0"/>
                </a:solidFill>
                <a:latin typeface="Calibri"/>
                <a:ea typeface="宋体"/>
              </a:rPr>
              <a:t>教程： </a:t>
            </a:r>
            <a:r>
              <a:rPr lang="en-US" altLang="zh-CN" sz="100" dirty="0">
                <a:solidFill>
                  <a:srgbClr val="00B0F0"/>
                </a:solidFill>
                <a:latin typeface="Calibri"/>
                <a:ea typeface="宋体"/>
              </a:rPr>
              <a:t>www.1ppt.com/word/              Excel</a:t>
            </a:r>
            <a:r>
              <a:rPr lang="zh-CN" altLang="en-US" sz="100" dirty="0">
                <a:solidFill>
                  <a:srgbClr val="00B0F0"/>
                </a:solidFill>
                <a:latin typeface="Calibri"/>
                <a:ea typeface="宋体"/>
              </a:rPr>
              <a:t>教程：</a:t>
            </a:r>
            <a:r>
              <a:rPr lang="en-US" altLang="zh-CN" sz="100" dirty="0">
                <a:solidFill>
                  <a:srgbClr val="00B0F0"/>
                </a:solidFill>
                <a:latin typeface="Calibri"/>
                <a:ea typeface="宋体"/>
              </a:rPr>
              <a:t>www.1ppt.com/excel/  </a:t>
            </a:r>
          </a:p>
          <a:p>
            <a:r>
              <a:rPr lang="zh-CN" altLang="en-US" sz="100" dirty="0">
                <a:solidFill>
                  <a:srgbClr val="00B0F0"/>
                </a:solidFill>
                <a:latin typeface="Calibri"/>
                <a:ea typeface="宋体"/>
              </a:rPr>
              <a:t>资料下载：</a:t>
            </a:r>
            <a:r>
              <a:rPr lang="en-US" altLang="zh-CN" sz="100" dirty="0">
                <a:solidFill>
                  <a:srgbClr val="00B0F0"/>
                </a:solidFill>
                <a:latin typeface="Calibri"/>
                <a:ea typeface="宋体"/>
              </a:rPr>
              <a:t>www.1ppt.com/ziliao/                PPT</a:t>
            </a:r>
            <a:r>
              <a:rPr lang="zh-CN" altLang="en-US" sz="100" dirty="0">
                <a:solidFill>
                  <a:srgbClr val="00B0F0"/>
                </a:solidFill>
                <a:latin typeface="Calibri"/>
                <a:ea typeface="宋体"/>
              </a:rPr>
              <a:t>课件下载：</a:t>
            </a:r>
            <a:r>
              <a:rPr lang="en-US" altLang="zh-CN" sz="100" dirty="0">
                <a:solidFill>
                  <a:srgbClr val="00B0F0"/>
                </a:solidFill>
                <a:latin typeface="Calibri"/>
                <a:ea typeface="宋体"/>
              </a:rPr>
              <a:t>www.1ppt.com/kejian/ </a:t>
            </a:r>
          </a:p>
          <a:p>
            <a:r>
              <a:rPr lang="zh-CN" altLang="en-US" sz="100" dirty="0">
                <a:solidFill>
                  <a:srgbClr val="00B0F0"/>
                </a:solidFill>
                <a:latin typeface="Calibri"/>
                <a:ea typeface="宋体"/>
              </a:rPr>
              <a:t>范文下载：</a:t>
            </a:r>
            <a:r>
              <a:rPr lang="en-US" altLang="zh-CN" sz="100" dirty="0">
                <a:solidFill>
                  <a:srgbClr val="00B0F0"/>
                </a:solidFill>
                <a:latin typeface="Calibri"/>
                <a:ea typeface="宋体"/>
              </a:rPr>
              <a:t>www.1ppt.com/fanwen/             </a:t>
            </a:r>
            <a:r>
              <a:rPr lang="zh-CN" altLang="en-US" sz="100" dirty="0">
                <a:solidFill>
                  <a:srgbClr val="00B0F0"/>
                </a:solidFill>
                <a:latin typeface="Calibri"/>
                <a:ea typeface="宋体"/>
              </a:rPr>
              <a:t>试卷下载：</a:t>
            </a:r>
            <a:r>
              <a:rPr lang="en-US" altLang="zh-CN" sz="100" dirty="0">
                <a:solidFill>
                  <a:srgbClr val="00B0F0"/>
                </a:solidFill>
                <a:latin typeface="Calibri"/>
                <a:ea typeface="宋体"/>
              </a:rPr>
              <a:t>www.1ppt.com/shiti/  </a:t>
            </a:r>
          </a:p>
          <a:p>
            <a:r>
              <a:rPr lang="zh-CN" altLang="en-US" sz="100" dirty="0">
                <a:solidFill>
                  <a:srgbClr val="00B0F0"/>
                </a:solidFill>
                <a:latin typeface="Calibri"/>
                <a:ea typeface="宋体"/>
              </a:rPr>
              <a:t>教案下载：</a:t>
            </a:r>
            <a:r>
              <a:rPr lang="en-US" altLang="zh-CN" sz="100" dirty="0">
                <a:solidFill>
                  <a:srgbClr val="00B0F0"/>
                </a:solidFill>
                <a:latin typeface="Calibri"/>
                <a:ea typeface="宋体"/>
              </a:rPr>
              <a:t>www.1ppt.com/jiaoan/  </a:t>
            </a:r>
            <a:r>
              <a:rPr lang="en-US" altLang="zh-CN" sz="100" dirty="0" smtClean="0">
                <a:solidFill>
                  <a:srgbClr val="00B0F0"/>
                </a:solidFill>
                <a:latin typeface="Calibri"/>
                <a:ea typeface="宋体"/>
              </a:rPr>
              <a:t>      </a:t>
            </a:r>
            <a:endParaRPr lang="en-US" altLang="zh-CN" sz="100" dirty="0">
              <a:solidFill>
                <a:srgbClr val="00B0F0"/>
              </a:solidFill>
              <a:latin typeface="Calibri"/>
              <a:ea typeface="宋体"/>
            </a:endParaRPr>
          </a:p>
          <a:p>
            <a:r>
              <a:rPr lang="zh-CN" altLang="en-US" sz="100" dirty="0" smtClean="0">
                <a:solidFill>
                  <a:srgbClr val="00B0F0"/>
                </a:solidFill>
                <a:latin typeface="Calibri"/>
                <a:ea typeface="宋体"/>
              </a:rPr>
              <a:t>字体下载：</a:t>
            </a:r>
            <a:r>
              <a:rPr lang="en-US" altLang="zh-CN" sz="100" dirty="0" smtClean="0">
                <a:solidFill>
                  <a:srgbClr val="00B0F0"/>
                </a:solidFill>
                <a:latin typeface="Calibri"/>
                <a:ea typeface="宋体"/>
              </a:rPr>
              <a:t>www.1ppt.com/ziti/</a:t>
            </a:r>
            <a:endParaRPr lang="en-US" altLang="zh-CN" sz="100" dirty="0">
              <a:solidFill>
                <a:srgbClr val="00B0F0"/>
              </a:solidFill>
              <a:latin typeface="Calibri"/>
              <a:ea typeface="宋体"/>
            </a:endParaRPr>
          </a:p>
          <a:p>
            <a:r>
              <a:rPr lang="en-US" altLang="zh-CN" sz="100" dirty="0">
                <a:solidFill>
                  <a:srgbClr val="00B0F0"/>
                </a:solidFill>
                <a:latin typeface="Calibri"/>
                <a:ea typeface="宋体"/>
              </a:rPr>
              <a:t> </a:t>
            </a:r>
            <a:endParaRPr lang="zh-CN" altLang="en-US" sz="100" dirty="0">
              <a:solidFill>
                <a:srgbClr val="00B0F0"/>
              </a:solidFill>
              <a:latin typeface="Calibri"/>
              <a:ea typeface="宋体"/>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仅标题">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682800" y="1965600"/>
            <a:ext cx="4726800" cy="2800800"/>
          </a:xfrm>
        </p:spPr>
        <p:txBody>
          <a:bodyPr lIns="0" tIns="0" rIns="0" bIns="0" anchor="t" anchorCtr="0">
            <a:normAutofit/>
          </a:bodyPr>
          <a:lstStyle>
            <a:lvl1pPr algn="ctr">
              <a:defRPr sz="8800" b="0"/>
            </a:lvl1pPr>
          </a:lstStyle>
          <a:p>
            <a:r>
              <a:rPr lang="zh-CN" altLang="en-US" dirty="0" smtClean="0"/>
              <a:t>编辑标题</a:t>
            </a:r>
            <a:endParaRPr lang="zh-CN" altLang="en-US" dirty="0"/>
          </a:p>
        </p:txBody>
      </p:sp>
      <p:sp>
        <p:nvSpPr>
          <p:cNvPr id="3" name="日期占位符 2"/>
          <p:cNvSpPr>
            <a:spLocks noGrp="1"/>
          </p:cNvSpPr>
          <p:nvPr>
            <p:ph type="dt" sz="half" idx="10"/>
          </p:nvPr>
        </p:nvSpPr>
        <p:spPr/>
        <p:txBody>
          <a:bodyPr/>
          <a:lstStyle/>
          <a:p>
            <a:fld id="{1263BEDB-6C8F-4841-B6A1-39BD2876BDEC}" type="datetimeFigureOut">
              <a:rPr lang="zh-CN" altLang="en-US" smtClean="0"/>
              <a:t>2018/8/9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DD733D6-D234-44AD-B452-41358B67D6AD}" type="slidenum">
              <a:rPr lang="zh-CN" altLang="en-US" smtClean="0"/>
              <a:t>‹#›</a:t>
            </a:fld>
            <a:endParaRPr lang="zh-CN" altLang="en-US"/>
          </a:p>
        </p:txBody>
      </p:sp>
      <p:sp>
        <p:nvSpPr>
          <p:cNvPr id="7" name="内容占位符 6"/>
          <p:cNvSpPr>
            <a:spLocks noGrp="1"/>
          </p:cNvSpPr>
          <p:nvPr>
            <p:ph sz="quarter" idx="13" hasCustomPrompt="1"/>
          </p:nvPr>
        </p:nvSpPr>
        <p:spPr>
          <a:xfrm>
            <a:off x="4114800" y="3063600"/>
            <a:ext cx="3862800" cy="536400"/>
          </a:xfrm>
          <a:solidFill>
            <a:schemeClr val="accent1"/>
          </a:solidFill>
        </p:spPr>
        <p:txBody>
          <a:bodyPr lIns="0" tIns="0" rIns="0" bIns="0" anchor="ctr" anchorCtr="0">
            <a:normAutofit/>
          </a:bodyPr>
          <a:lstStyle>
            <a:lvl1pPr algn="ctr">
              <a:defRPr sz="3000"/>
            </a:lvl1pPr>
          </a:lstStyle>
          <a:p>
            <a:pPr lvl="0"/>
            <a:r>
              <a:rPr lang="zh-CN" altLang="en-US" dirty="0" smtClean="0"/>
              <a:t>添加副标题</a:t>
            </a:r>
            <a:endParaRPr lang="zh-CN" alt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263BEDB-6C8F-4841-B6A1-39BD2876BDEC}" type="datetimeFigureOut">
              <a:rPr lang="zh-CN" altLang="en-US" smtClean="0"/>
              <a:t>2018/8/9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DD733D6-D234-44AD-B452-41358B67D6AD}"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5" name="日期占位符 4"/>
          <p:cNvSpPr>
            <a:spLocks noGrp="1"/>
          </p:cNvSpPr>
          <p:nvPr>
            <p:ph type="dt" sz="half" idx="10"/>
          </p:nvPr>
        </p:nvSpPr>
        <p:spPr>
          <a:xfrm>
            <a:off x="838200" y="6542692"/>
            <a:ext cx="2743200" cy="273378"/>
          </a:xfrm>
        </p:spPr>
        <p:txBody>
          <a:bodyPr>
            <a:normAutofit/>
          </a:bodyPr>
          <a:lstStyle/>
          <a:p>
            <a:fld id="{1263BEDB-6C8F-4841-B6A1-39BD2876BDEC}" type="datetimeFigureOut">
              <a:rPr lang="zh-CN" altLang="en-US" smtClean="0"/>
              <a:t>2018/8/9</a:t>
            </a:fld>
            <a:endParaRPr lang="zh-CN" altLang="en-US"/>
          </a:p>
        </p:txBody>
      </p:sp>
      <p:sp>
        <p:nvSpPr>
          <p:cNvPr id="6" name="页脚占位符 5"/>
          <p:cNvSpPr>
            <a:spLocks noGrp="1"/>
          </p:cNvSpPr>
          <p:nvPr>
            <p:ph type="ftr" sz="quarter" idx="11"/>
          </p:nvPr>
        </p:nvSpPr>
        <p:spPr>
          <a:xfrm>
            <a:off x="4038600" y="6542692"/>
            <a:ext cx="4114800" cy="273378"/>
          </a:xfrm>
        </p:spPr>
        <p:txBody>
          <a:bodyPr>
            <a:normAutofit/>
          </a:bodyPr>
          <a:lstStyle/>
          <a:p>
            <a:endParaRPr lang="zh-CN" altLang="en-US"/>
          </a:p>
        </p:txBody>
      </p:sp>
      <p:sp>
        <p:nvSpPr>
          <p:cNvPr id="7" name="灯片编号占位符 6"/>
          <p:cNvSpPr>
            <a:spLocks noGrp="1"/>
          </p:cNvSpPr>
          <p:nvPr>
            <p:ph type="sldNum" sz="quarter" idx="12"/>
          </p:nvPr>
        </p:nvSpPr>
        <p:spPr>
          <a:xfrm>
            <a:off x="8610600" y="6542692"/>
            <a:ext cx="2743200" cy="273378"/>
          </a:xfrm>
        </p:spPr>
        <p:txBody>
          <a:bodyPr>
            <a:normAutofit/>
          </a:bodyPr>
          <a:lstStyle/>
          <a:p>
            <a:fld id="{6DD733D6-D234-44AD-B452-41358B67D6AD}" type="slidenum">
              <a:rPr lang="zh-CN" altLang="en-US" smtClean="0"/>
              <a:t>‹#›</a:t>
            </a:fld>
            <a:endParaRPr lang="zh-CN" altLang="en-US"/>
          </a:p>
        </p:txBody>
      </p:sp>
      <p:sp>
        <p:nvSpPr>
          <p:cNvPr id="2" name="标题 1"/>
          <p:cNvSpPr>
            <a:spLocks noGrp="1"/>
          </p:cNvSpPr>
          <p:nvPr>
            <p:ph type="title"/>
          </p:nvPr>
        </p:nvSpPr>
        <p:spPr>
          <a:xfrm>
            <a:off x="838800" y="363600"/>
            <a:ext cx="10515600" cy="727200"/>
          </a:xfrm>
        </p:spPr>
        <p:txBody>
          <a:bodyPr anchor="ctr" anchorCtr="0">
            <a:normAutofit/>
          </a:bodyPr>
          <a:lstStyle>
            <a:lvl1pPr>
              <a:defRPr sz="3200"/>
            </a:lvl1pPr>
          </a:lstStyle>
          <a:p>
            <a:r>
              <a:rPr lang="zh-CN" altLang="en-US" smtClean="0"/>
              <a:t>单击此处编辑母版标题样式</a:t>
            </a:r>
            <a:endParaRPr lang="zh-CN" altLang="en-US"/>
          </a:p>
        </p:txBody>
      </p:sp>
      <p:sp>
        <p:nvSpPr>
          <p:cNvPr id="3" name="图片占位符 2"/>
          <p:cNvSpPr>
            <a:spLocks noGrp="1" noChangeAspect="1"/>
          </p:cNvSpPr>
          <p:nvPr>
            <p:ph type="pic" idx="1"/>
          </p:nvPr>
        </p:nvSpPr>
        <p:spPr>
          <a:xfrm>
            <a:off x="1162800" y="1425600"/>
            <a:ext cx="11026800" cy="40572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327600" y="5688000"/>
            <a:ext cx="10656000" cy="950400"/>
          </a:xfrm>
        </p:spPr>
        <p:txBody>
          <a:bodyPr anchor="ctr" anchorCtr="0">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8" name="矩形 7"/>
          <p:cNvSpPr/>
          <p:nvPr userDrawn="1"/>
        </p:nvSpPr>
        <p:spPr>
          <a:xfrm>
            <a:off x="0" y="1431145"/>
            <a:ext cx="911424" cy="40510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200">
              <a:latin typeface="Arial" pitchFamily="34" charset="0"/>
              <a:ea typeface="黑体" pitchFamily="49" charset="-122"/>
              <a:cs typeface="+mn-ea"/>
              <a:sym typeface="Arial"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lvl1pPr marL="0" indent="0">
              <a:buFont typeface="Arial" pitchFamily="34" charset="0"/>
              <a:buNone/>
              <a:defRPr sz="2400"/>
            </a:lvl1pPr>
            <a:lvl2pPr marL="457200" indent="0">
              <a:buFont typeface="Arial" pitchFamily="34" charset="0"/>
              <a:buNone/>
              <a:defRPr sz="2000"/>
            </a:lvl2pPr>
            <a:lvl3pPr marL="914400" indent="0">
              <a:buFont typeface="Arial" pitchFamily="34" charset="0"/>
              <a:buNone/>
              <a:defRPr sz="1800"/>
            </a:lvl3pPr>
            <a:lvl4pPr marL="1371600" indent="0">
              <a:buFont typeface="Arial" pitchFamily="34" charset="0"/>
              <a:buNone/>
              <a:defRPr sz="1800"/>
            </a:lvl4pPr>
            <a:lvl5pPr marL="1828800" indent="0">
              <a:buFont typeface="Arial" pitchFamily="34" charset="0"/>
              <a:buNone/>
              <a:defRPr sz="18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p:txBody>
          <a:bodyPr/>
          <a:lstStyle/>
          <a:p>
            <a:fld id="{93CEC51B-3CEA-455A-8A0C-BD8D05A945DC}" type="datetimeFigureOut">
              <a:rPr lang="zh-CN" altLang="en-US" smtClean="0"/>
              <a:t>2018/8/9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5652248-C500-4C20-B1F7-BDAC4E3251B8}"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727075"/>
          </a:xfrm>
          <a:prstGeom prst="rect">
            <a:avLst/>
          </a:prstGeom>
        </p:spPr>
        <p:txBody>
          <a:bodyPr vert="horz" lIns="91440" tIns="45720" rIns="91440" bIns="45720" rtlCol="0" anchor="ctr">
            <a:normAutofit/>
          </a:bodyPr>
          <a:lstStyle/>
          <a:p>
            <a:r>
              <a:rPr lang="zh-CN" altLang="en-US" dirty="0" smtClean="0"/>
              <a:t>单击此处编辑母版标题样式</a:t>
            </a:r>
            <a:endParaRPr lang="zh-CN" altLang="en-US" dirty="0"/>
          </a:p>
        </p:txBody>
      </p:sp>
      <p:sp>
        <p:nvSpPr>
          <p:cNvPr id="3" name="文本占位符 2"/>
          <p:cNvSpPr>
            <a:spLocks noGrp="1"/>
          </p:cNvSpPr>
          <p:nvPr>
            <p:ph type="body" idx="1"/>
          </p:nvPr>
        </p:nvSpPr>
        <p:spPr>
          <a:xfrm>
            <a:off x="838200" y="1308102"/>
            <a:ext cx="10515600" cy="4868863"/>
          </a:xfrm>
          <a:prstGeom prst="rect">
            <a:avLst/>
          </a:prstGeom>
        </p:spPr>
        <p:txBody>
          <a:bodyPr vert="horz" lIns="91440" tIns="45720" rIns="91440" bIns="45720" rtlCol="0">
            <a:normAutofit/>
          </a:bodyPr>
          <a:lstStyle/>
          <a:p>
            <a:r>
              <a:rPr lang="zh-CN" altLang="en-US" sz="2400" dirty="0" smtClean="0"/>
              <a:t>单击此处编辑文本</a:t>
            </a:r>
            <a:endParaRPr lang="en-US" altLang="zh-CN" sz="2400" dirty="0" smtClean="0"/>
          </a:p>
          <a:p>
            <a:pPr lvl="1"/>
            <a:r>
              <a:rPr lang="zh-CN" altLang="en-US" sz="2000" dirty="0" smtClean="0"/>
              <a:t>第二级</a:t>
            </a:r>
          </a:p>
          <a:p>
            <a:pPr lvl="2"/>
            <a:r>
              <a:rPr lang="zh-CN" altLang="en-US" sz="1800" dirty="0" smtClean="0"/>
              <a:t>第三级</a:t>
            </a:r>
          </a:p>
          <a:p>
            <a:pPr lvl="3"/>
            <a:r>
              <a:rPr lang="zh-CN" altLang="en-US" dirty="0" smtClean="0"/>
              <a:t>第四级</a:t>
            </a:r>
          </a:p>
          <a:p>
            <a:pPr lvl="4"/>
            <a:r>
              <a:rPr lang="zh-CN" altLang="en-US" dirty="0" smtClean="0"/>
              <a:t>第五级</a:t>
            </a:r>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1263BEDB-6C8F-4841-B6A1-39BD2876BDEC}" type="datetimeFigureOut">
              <a:rPr lang="zh-CN" altLang="en-US" smtClean="0"/>
              <a:t>2018/8/9</a:t>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6DD733D6-D234-44AD-B452-41358B67D6AD}"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342900" indent="-342900" algn="just" defTabSz="914400" rtl="0" eaLnBrk="1" latinLnBrk="0" hangingPunct="1">
        <a:lnSpc>
          <a:spcPct val="130000"/>
        </a:lnSpc>
        <a:spcBef>
          <a:spcPts val="1200"/>
        </a:spcBef>
        <a:buSzPct val="80000"/>
        <a:buFont typeface="Arial" pitchFamily="34" charset="0"/>
        <a:buChar char="•"/>
        <a:defRPr sz="2400" kern="1200">
          <a:solidFill>
            <a:schemeClr val="tx1"/>
          </a:solidFill>
          <a:latin typeface="+mn-lt"/>
          <a:ea typeface="+mn-ea"/>
          <a:cs typeface="+mn-cs"/>
        </a:defRPr>
      </a:lvl1pPr>
      <a:lvl2pPr marL="802005" indent="-352425" algn="just" defTabSz="914400" rtl="0" eaLnBrk="1" latinLnBrk="0" hangingPunct="1">
        <a:lnSpc>
          <a:spcPct val="120000"/>
        </a:lnSpc>
        <a:spcBef>
          <a:spcPts val="600"/>
        </a:spcBef>
        <a:buFont typeface="Arial" pitchFamily="34" charset="0"/>
        <a:buChar char="•"/>
        <a:defRPr sz="2000" kern="1200">
          <a:solidFill>
            <a:schemeClr val="tx1"/>
          </a:solidFill>
          <a:latin typeface="+mn-lt"/>
          <a:ea typeface="+mn-ea"/>
          <a:cs typeface="+mn-cs"/>
        </a:defRPr>
      </a:lvl2pPr>
      <a:lvl3pPr marL="1200150" indent="-285750" algn="just"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3pPr>
      <a:lvl4pPr marL="1657350" indent="-285750" algn="just"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4pPr>
      <a:lvl5pPr marL="2114550" indent="-285750" algn="just"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2018/8/9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0773314"/>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1.xml"/><Relationship Id="rId4"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tags" Target="../tags/tag77.xml"/><Relationship Id="rId18" Type="http://schemas.openxmlformats.org/officeDocument/2006/relationships/slideLayout" Target="../slideLayouts/slideLayout5.xml"/><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tags" Target="../tags/tag76.xml"/><Relationship Id="rId17" Type="http://schemas.openxmlformats.org/officeDocument/2006/relationships/tags" Target="../tags/tag81.xml"/><Relationship Id="rId2" Type="http://schemas.openxmlformats.org/officeDocument/2006/relationships/tags" Target="../tags/tag66.xml"/><Relationship Id="rId16" Type="http://schemas.openxmlformats.org/officeDocument/2006/relationships/tags" Target="../tags/tag80.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tags" Target="../tags/tag75.xml"/><Relationship Id="rId5" Type="http://schemas.openxmlformats.org/officeDocument/2006/relationships/tags" Target="../tags/tag69.xml"/><Relationship Id="rId15" Type="http://schemas.openxmlformats.org/officeDocument/2006/relationships/tags" Target="../tags/tag79.xml"/><Relationship Id="rId10" Type="http://schemas.openxmlformats.org/officeDocument/2006/relationships/tags" Target="../tags/tag74.xml"/><Relationship Id="rId19" Type="http://schemas.openxmlformats.org/officeDocument/2006/relationships/notesSlide" Target="../notesSlides/notesSlide10.xml"/><Relationship Id="rId4" Type="http://schemas.openxmlformats.org/officeDocument/2006/relationships/tags" Target="../tags/tag68.xml"/><Relationship Id="rId9" Type="http://schemas.openxmlformats.org/officeDocument/2006/relationships/tags" Target="../tags/tag73.xml"/><Relationship Id="rId14" Type="http://schemas.openxmlformats.org/officeDocument/2006/relationships/tags" Target="../tags/tag78.xml"/></Relationships>
</file>

<file path=ppt/slides/_rels/slide11.xml.rels><?xml version="1.0" encoding="UTF-8" standalone="yes"?>
<Relationships xmlns="http://schemas.openxmlformats.org/package/2006/relationships"><Relationship Id="rId8" Type="http://schemas.openxmlformats.org/officeDocument/2006/relationships/tags" Target="../tags/tag89.xml"/><Relationship Id="rId13" Type="http://schemas.openxmlformats.org/officeDocument/2006/relationships/tags" Target="../tags/tag94.xml"/><Relationship Id="rId18" Type="http://schemas.openxmlformats.org/officeDocument/2006/relationships/tags" Target="../tags/tag99.xml"/><Relationship Id="rId3" Type="http://schemas.openxmlformats.org/officeDocument/2006/relationships/tags" Target="../tags/tag84.xml"/><Relationship Id="rId21" Type="http://schemas.openxmlformats.org/officeDocument/2006/relationships/slideLayout" Target="../slideLayouts/slideLayout5.xml"/><Relationship Id="rId7" Type="http://schemas.openxmlformats.org/officeDocument/2006/relationships/tags" Target="../tags/tag88.xml"/><Relationship Id="rId12" Type="http://schemas.openxmlformats.org/officeDocument/2006/relationships/tags" Target="../tags/tag93.xml"/><Relationship Id="rId17" Type="http://schemas.openxmlformats.org/officeDocument/2006/relationships/tags" Target="../tags/tag98.xml"/><Relationship Id="rId2" Type="http://schemas.openxmlformats.org/officeDocument/2006/relationships/tags" Target="../tags/tag83.xml"/><Relationship Id="rId16" Type="http://schemas.openxmlformats.org/officeDocument/2006/relationships/tags" Target="../tags/tag97.xml"/><Relationship Id="rId20" Type="http://schemas.openxmlformats.org/officeDocument/2006/relationships/tags" Target="../tags/tag101.xml"/><Relationship Id="rId1" Type="http://schemas.openxmlformats.org/officeDocument/2006/relationships/tags" Target="../tags/tag82.xml"/><Relationship Id="rId6" Type="http://schemas.openxmlformats.org/officeDocument/2006/relationships/tags" Target="../tags/tag87.xml"/><Relationship Id="rId11" Type="http://schemas.openxmlformats.org/officeDocument/2006/relationships/tags" Target="../tags/tag92.xml"/><Relationship Id="rId5" Type="http://schemas.openxmlformats.org/officeDocument/2006/relationships/tags" Target="../tags/tag86.xml"/><Relationship Id="rId15" Type="http://schemas.openxmlformats.org/officeDocument/2006/relationships/tags" Target="../tags/tag96.xml"/><Relationship Id="rId10" Type="http://schemas.openxmlformats.org/officeDocument/2006/relationships/tags" Target="../tags/tag91.xml"/><Relationship Id="rId19" Type="http://schemas.openxmlformats.org/officeDocument/2006/relationships/tags" Target="../tags/tag100.xml"/><Relationship Id="rId4" Type="http://schemas.openxmlformats.org/officeDocument/2006/relationships/tags" Target="../tags/tag85.xml"/><Relationship Id="rId9" Type="http://schemas.openxmlformats.org/officeDocument/2006/relationships/tags" Target="../tags/tag90.xml"/><Relationship Id="rId14" Type="http://schemas.openxmlformats.org/officeDocument/2006/relationships/tags" Target="../tags/tag95.xml"/><Relationship Id="rId2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8" Type="http://schemas.openxmlformats.org/officeDocument/2006/relationships/tags" Target="../tags/tag109.xml"/><Relationship Id="rId3" Type="http://schemas.openxmlformats.org/officeDocument/2006/relationships/tags" Target="../tags/tag104.xml"/><Relationship Id="rId7" Type="http://schemas.openxmlformats.org/officeDocument/2006/relationships/tags" Target="../tags/tag108.xml"/><Relationship Id="rId2" Type="http://schemas.openxmlformats.org/officeDocument/2006/relationships/tags" Target="../tags/tag103.xml"/><Relationship Id="rId1" Type="http://schemas.openxmlformats.org/officeDocument/2006/relationships/tags" Target="../tags/tag102.xml"/><Relationship Id="rId6" Type="http://schemas.openxmlformats.org/officeDocument/2006/relationships/tags" Target="../tags/tag107.xml"/><Relationship Id="rId5" Type="http://schemas.openxmlformats.org/officeDocument/2006/relationships/tags" Target="../tags/tag106.xml"/><Relationship Id="rId10" Type="http://schemas.openxmlformats.org/officeDocument/2006/relationships/notesSlide" Target="../notesSlides/notesSlide12.xml"/><Relationship Id="rId4" Type="http://schemas.openxmlformats.org/officeDocument/2006/relationships/tags" Target="../tags/tag105.xml"/><Relationship Id="rId9"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tags" Target="../tags/tag117.xml"/><Relationship Id="rId13" Type="http://schemas.openxmlformats.org/officeDocument/2006/relationships/tags" Target="../tags/tag122.xml"/><Relationship Id="rId18" Type="http://schemas.openxmlformats.org/officeDocument/2006/relationships/tags" Target="../tags/tag127.xml"/><Relationship Id="rId3" Type="http://schemas.openxmlformats.org/officeDocument/2006/relationships/tags" Target="../tags/tag112.xml"/><Relationship Id="rId7" Type="http://schemas.openxmlformats.org/officeDocument/2006/relationships/tags" Target="../tags/tag116.xml"/><Relationship Id="rId12" Type="http://schemas.openxmlformats.org/officeDocument/2006/relationships/tags" Target="../tags/tag121.xml"/><Relationship Id="rId17" Type="http://schemas.openxmlformats.org/officeDocument/2006/relationships/tags" Target="../tags/tag126.xml"/><Relationship Id="rId2" Type="http://schemas.openxmlformats.org/officeDocument/2006/relationships/tags" Target="../tags/tag111.xml"/><Relationship Id="rId16" Type="http://schemas.openxmlformats.org/officeDocument/2006/relationships/tags" Target="../tags/tag125.xml"/><Relationship Id="rId20" Type="http://schemas.openxmlformats.org/officeDocument/2006/relationships/notesSlide" Target="../notesSlides/notesSlide13.xml"/><Relationship Id="rId1" Type="http://schemas.openxmlformats.org/officeDocument/2006/relationships/tags" Target="../tags/tag110.xml"/><Relationship Id="rId6" Type="http://schemas.openxmlformats.org/officeDocument/2006/relationships/tags" Target="../tags/tag115.xml"/><Relationship Id="rId11" Type="http://schemas.openxmlformats.org/officeDocument/2006/relationships/tags" Target="../tags/tag120.xml"/><Relationship Id="rId5" Type="http://schemas.openxmlformats.org/officeDocument/2006/relationships/tags" Target="../tags/tag114.xml"/><Relationship Id="rId15" Type="http://schemas.openxmlformats.org/officeDocument/2006/relationships/tags" Target="../tags/tag124.xml"/><Relationship Id="rId10" Type="http://schemas.openxmlformats.org/officeDocument/2006/relationships/tags" Target="../tags/tag119.xml"/><Relationship Id="rId19" Type="http://schemas.openxmlformats.org/officeDocument/2006/relationships/slideLayout" Target="../slideLayouts/slideLayout5.xml"/><Relationship Id="rId4" Type="http://schemas.openxmlformats.org/officeDocument/2006/relationships/tags" Target="../tags/tag113.xml"/><Relationship Id="rId9" Type="http://schemas.openxmlformats.org/officeDocument/2006/relationships/tags" Target="../tags/tag118.xml"/><Relationship Id="rId14" Type="http://schemas.openxmlformats.org/officeDocument/2006/relationships/tags" Target="../tags/tag123.xml"/></Relationships>
</file>

<file path=ppt/slides/_rels/slide14.xml.rels><?xml version="1.0" encoding="UTF-8" standalone="yes"?>
<Relationships xmlns="http://schemas.openxmlformats.org/package/2006/relationships"><Relationship Id="rId8" Type="http://schemas.openxmlformats.org/officeDocument/2006/relationships/tags" Target="../tags/tag135.xml"/><Relationship Id="rId13" Type="http://schemas.openxmlformats.org/officeDocument/2006/relationships/tags" Target="../tags/tag140.xml"/><Relationship Id="rId18" Type="http://schemas.openxmlformats.org/officeDocument/2006/relationships/tags" Target="../tags/tag145.xml"/><Relationship Id="rId3" Type="http://schemas.openxmlformats.org/officeDocument/2006/relationships/tags" Target="../tags/tag130.xml"/><Relationship Id="rId21" Type="http://schemas.openxmlformats.org/officeDocument/2006/relationships/tags" Target="../tags/tag148.xml"/><Relationship Id="rId7" Type="http://schemas.openxmlformats.org/officeDocument/2006/relationships/tags" Target="../tags/tag134.xml"/><Relationship Id="rId12" Type="http://schemas.openxmlformats.org/officeDocument/2006/relationships/tags" Target="../tags/tag139.xml"/><Relationship Id="rId17" Type="http://schemas.openxmlformats.org/officeDocument/2006/relationships/tags" Target="../tags/tag144.xml"/><Relationship Id="rId25" Type="http://schemas.openxmlformats.org/officeDocument/2006/relationships/notesSlide" Target="../notesSlides/notesSlide14.xml"/><Relationship Id="rId2" Type="http://schemas.openxmlformats.org/officeDocument/2006/relationships/tags" Target="../tags/tag129.xml"/><Relationship Id="rId16" Type="http://schemas.openxmlformats.org/officeDocument/2006/relationships/tags" Target="../tags/tag143.xml"/><Relationship Id="rId20" Type="http://schemas.openxmlformats.org/officeDocument/2006/relationships/tags" Target="../tags/tag147.xml"/><Relationship Id="rId1" Type="http://schemas.openxmlformats.org/officeDocument/2006/relationships/tags" Target="../tags/tag128.xml"/><Relationship Id="rId6" Type="http://schemas.openxmlformats.org/officeDocument/2006/relationships/tags" Target="../tags/tag133.xml"/><Relationship Id="rId11" Type="http://schemas.openxmlformats.org/officeDocument/2006/relationships/tags" Target="../tags/tag138.xml"/><Relationship Id="rId24" Type="http://schemas.openxmlformats.org/officeDocument/2006/relationships/slideLayout" Target="../slideLayouts/slideLayout5.xml"/><Relationship Id="rId5" Type="http://schemas.openxmlformats.org/officeDocument/2006/relationships/tags" Target="../tags/tag132.xml"/><Relationship Id="rId15" Type="http://schemas.openxmlformats.org/officeDocument/2006/relationships/tags" Target="../tags/tag142.xml"/><Relationship Id="rId23" Type="http://schemas.openxmlformats.org/officeDocument/2006/relationships/tags" Target="../tags/tag150.xml"/><Relationship Id="rId10" Type="http://schemas.openxmlformats.org/officeDocument/2006/relationships/tags" Target="../tags/tag137.xml"/><Relationship Id="rId19" Type="http://schemas.openxmlformats.org/officeDocument/2006/relationships/tags" Target="../tags/tag146.xml"/><Relationship Id="rId4" Type="http://schemas.openxmlformats.org/officeDocument/2006/relationships/tags" Target="../tags/tag131.xml"/><Relationship Id="rId9" Type="http://schemas.openxmlformats.org/officeDocument/2006/relationships/tags" Target="../tags/tag136.xml"/><Relationship Id="rId14" Type="http://schemas.openxmlformats.org/officeDocument/2006/relationships/tags" Target="../tags/tag141.xml"/><Relationship Id="rId22" Type="http://schemas.openxmlformats.org/officeDocument/2006/relationships/tags" Target="../tags/tag149.xml"/></Relationships>
</file>

<file path=ppt/slides/_rels/slide15.xml.rels><?xml version="1.0" encoding="UTF-8" standalone="yes"?>
<Relationships xmlns="http://schemas.openxmlformats.org/package/2006/relationships"><Relationship Id="rId8" Type="http://schemas.openxmlformats.org/officeDocument/2006/relationships/tags" Target="../tags/tag158.xml"/><Relationship Id="rId13" Type="http://schemas.openxmlformats.org/officeDocument/2006/relationships/tags" Target="../tags/tag163.xml"/><Relationship Id="rId18" Type="http://schemas.openxmlformats.org/officeDocument/2006/relationships/tags" Target="../tags/tag168.xml"/><Relationship Id="rId26" Type="http://schemas.openxmlformats.org/officeDocument/2006/relationships/tags" Target="../tags/tag176.xml"/><Relationship Id="rId3" Type="http://schemas.openxmlformats.org/officeDocument/2006/relationships/tags" Target="../tags/tag153.xml"/><Relationship Id="rId21" Type="http://schemas.openxmlformats.org/officeDocument/2006/relationships/tags" Target="../tags/tag171.xml"/><Relationship Id="rId7" Type="http://schemas.openxmlformats.org/officeDocument/2006/relationships/tags" Target="../tags/tag157.xml"/><Relationship Id="rId12" Type="http://schemas.openxmlformats.org/officeDocument/2006/relationships/tags" Target="../tags/tag162.xml"/><Relationship Id="rId17" Type="http://schemas.openxmlformats.org/officeDocument/2006/relationships/tags" Target="../tags/tag167.xml"/><Relationship Id="rId25" Type="http://schemas.openxmlformats.org/officeDocument/2006/relationships/tags" Target="../tags/tag175.xml"/><Relationship Id="rId2" Type="http://schemas.openxmlformats.org/officeDocument/2006/relationships/tags" Target="../tags/tag152.xml"/><Relationship Id="rId16" Type="http://schemas.openxmlformats.org/officeDocument/2006/relationships/tags" Target="../tags/tag166.xml"/><Relationship Id="rId20" Type="http://schemas.openxmlformats.org/officeDocument/2006/relationships/tags" Target="../tags/tag170.xml"/><Relationship Id="rId29" Type="http://schemas.openxmlformats.org/officeDocument/2006/relationships/slideLayout" Target="../slideLayouts/slideLayout5.xml"/><Relationship Id="rId1" Type="http://schemas.openxmlformats.org/officeDocument/2006/relationships/tags" Target="../tags/tag151.xml"/><Relationship Id="rId6" Type="http://schemas.openxmlformats.org/officeDocument/2006/relationships/tags" Target="../tags/tag156.xml"/><Relationship Id="rId11" Type="http://schemas.openxmlformats.org/officeDocument/2006/relationships/tags" Target="../tags/tag161.xml"/><Relationship Id="rId24" Type="http://schemas.openxmlformats.org/officeDocument/2006/relationships/tags" Target="../tags/tag174.xml"/><Relationship Id="rId5" Type="http://schemas.openxmlformats.org/officeDocument/2006/relationships/tags" Target="../tags/tag155.xml"/><Relationship Id="rId15" Type="http://schemas.openxmlformats.org/officeDocument/2006/relationships/tags" Target="../tags/tag165.xml"/><Relationship Id="rId23" Type="http://schemas.openxmlformats.org/officeDocument/2006/relationships/tags" Target="../tags/tag173.xml"/><Relationship Id="rId28" Type="http://schemas.openxmlformats.org/officeDocument/2006/relationships/tags" Target="../tags/tag178.xml"/><Relationship Id="rId10" Type="http://schemas.openxmlformats.org/officeDocument/2006/relationships/tags" Target="../tags/tag160.xml"/><Relationship Id="rId19" Type="http://schemas.openxmlformats.org/officeDocument/2006/relationships/tags" Target="../tags/tag169.xml"/><Relationship Id="rId4" Type="http://schemas.openxmlformats.org/officeDocument/2006/relationships/tags" Target="../tags/tag154.xml"/><Relationship Id="rId9" Type="http://schemas.openxmlformats.org/officeDocument/2006/relationships/tags" Target="../tags/tag159.xml"/><Relationship Id="rId14" Type="http://schemas.openxmlformats.org/officeDocument/2006/relationships/tags" Target="../tags/tag164.xml"/><Relationship Id="rId22" Type="http://schemas.openxmlformats.org/officeDocument/2006/relationships/tags" Target="../tags/tag172.xml"/><Relationship Id="rId27" Type="http://schemas.openxmlformats.org/officeDocument/2006/relationships/tags" Target="../tags/tag177.xml"/><Relationship Id="rId30"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8" Type="http://schemas.openxmlformats.org/officeDocument/2006/relationships/tags" Target="../tags/tag186.xml"/><Relationship Id="rId13" Type="http://schemas.openxmlformats.org/officeDocument/2006/relationships/tags" Target="../tags/tag191.xml"/><Relationship Id="rId18" Type="http://schemas.openxmlformats.org/officeDocument/2006/relationships/tags" Target="../tags/tag196.xml"/><Relationship Id="rId26" Type="http://schemas.openxmlformats.org/officeDocument/2006/relationships/tags" Target="../tags/tag204.xml"/><Relationship Id="rId3" Type="http://schemas.openxmlformats.org/officeDocument/2006/relationships/tags" Target="../tags/tag181.xml"/><Relationship Id="rId21" Type="http://schemas.openxmlformats.org/officeDocument/2006/relationships/tags" Target="../tags/tag199.xml"/><Relationship Id="rId34" Type="http://schemas.openxmlformats.org/officeDocument/2006/relationships/slideLayout" Target="../slideLayouts/slideLayout5.xml"/><Relationship Id="rId7" Type="http://schemas.openxmlformats.org/officeDocument/2006/relationships/tags" Target="../tags/tag185.xml"/><Relationship Id="rId12" Type="http://schemas.openxmlformats.org/officeDocument/2006/relationships/tags" Target="../tags/tag190.xml"/><Relationship Id="rId17" Type="http://schemas.openxmlformats.org/officeDocument/2006/relationships/tags" Target="../tags/tag195.xml"/><Relationship Id="rId25" Type="http://schemas.openxmlformats.org/officeDocument/2006/relationships/tags" Target="../tags/tag203.xml"/><Relationship Id="rId33" Type="http://schemas.openxmlformats.org/officeDocument/2006/relationships/tags" Target="../tags/tag211.xml"/><Relationship Id="rId2" Type="http://schemas.openxmlformats.org/officeDocument/2006/relationships/tags" Target="../tags/tag180.xml"/><Relationship Id="rId16" Type="http://schemas.openxmlformats.org/officeDocument/2006/relationships/tags" Target="../tags/tag194.xml"/><Relationship Id="rId20" Type="http://schemas.openxmlformats.org/officeDocument/2006/relationships/tags" Target="../tags/tag198.xml"/><Relationship Id="rId29" Type="http://schemas.openxmlformats.org/officeDocument/2006/relationships/tags" Target="../tags/tag207.xml"/><Relationship Id="rId1" Type="http://schemas.openxmlformats.org/officeDocument/2006/relationships/tags" Target="../tags/tag179.xml"/><Relationship Id="rId6" Type="http://schemas.openxmlformats.org/officeDocument/2006/relationships/tags" Target="../tags/tag184.xml"/><Relationship Id="rId11" Type="http://schemas.openxmlformats.org/officeDocument/2006/relationships/tags" Target="../tags/tag189.xml"/><Relationship Id="rId24" Type="http://schemas.openxmlformats.org/officeDocument/2006/relationships/tags" Target="../tags/tag202.xml"/><Relationship Id="rId32" Type="http://schemas.openxmlformats.org/officeDocument/2006/relationships/tags" Target="../tags/tag210.xml"/><Relationship Id="rId5" Type="http://schemas.openxmlformats.org/officeDocument/2006/relationships/tags" Target="../tags/tag183.xml"/><Relationship Id="rId15" Type="http://schemas.openxmlformats.org/officeDocument/2006/relationships/tags" Target="../tags/tag193.xml"/><Relationship Id="rId23" Type="http://schemas.openxmlformats.org/officeDocument/2006/relationships/tags" Target="../tags/tag201.xml"/><Relationship Id="rId28" Type="http://schemas.openxmlformats.org/officeDocument/2006/relationships/tags" Target="../tags/tag206.xml"/><Relationship Id="rId10" Type="http://schemas.openxmlformats.org/officeDocument/2006/relationships/tags" Target="../tags/tag188.xml"/><Relationship Id="rId19" Type="http://schemas.openxmlformats.org/officeDocument/2006/relationships/tags" Target="../tags/tag197.xml"/><Relationship Id="rId31" Type="http://schemas.openxmlformats.org/officeDocument/2006/relationships/tags" Target="../tags/tag209.xml"/><Relationship Id="rId4" Type="http://schemas.openxmlformats.org/officeDocument/2006/relationships/tags" Target="../tags/tag182.xml"/><Relationship Id="rId9" Type="http://schemas.openxmlformats.org/officeDocument/2006/relationships/tags" Target="../tags/tag187.xml"/><Relationship Id="rId14" Type="http://schemas.openxmlformats.org/officeDocument/2006/relationships/tags" Target="../tags/tag192.xml"/><Relationship Id="rId22" Type="http://schemas.openxmlformats.org/officeDocument/2006/relationships/tags" Target="../tags/tag200.xml"/><Relationship Id="rId27" Type="http://schemas.openxmlformats.org/officeDocument/2006/relationships/tags" Target="../tags/tag205.xml"/><Relationship Id="rId30" Type="http://schemas.openxmlformats.org/officeDocument/2006/relationships/tags" Target="../tags/tag208.xml"/><Relationship Id="rId35"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tags" Target="../tags/tag214.xml"/><Relationship Id="rId7" Type="http://schemas.openxmlformats.org/officeDocument/2006/relationships/image" Target="../media/image7.jpeg"/><Relationship Id="rId2" Type="http://schemas.openxmlformats.org/officeDocument/2006/relationships/tags" Target="../tags/tag213.xml"/><Relationship Id="rId1" Type="http://schemas.openxmlformats.org/officeDocument/2006/relationships/tags" Target="../tags/tag212.xml"/><Relationship Id="rId6" Type="http://schemas.openxmlformats.org/officeDocument/2006/relationships/notesSlide" Target="../notesSlides/notesSlide17.xml"/><Relationship Id="rId5" Type="http://schemas.openxmlformats.org/officeDocument/2006/relationships/slideLayout" Target="../slideLayouts/slideLayout8.xml"/><Relationship Id="rId4" Type="http://schemas.openxmlformats.org/officeDocument/2006/relationships/tags" Target="../tags/tag215.xml"/></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5.xml"/><Relationship Id="rId3" Type="http://schemas.openxmlformats.org/officeDocument/2006/relationships/tags" Target="../tags/tag218.xml"/><Relationship Id="rId7" Type="http://schemas.openxmlformats.org/officeDocument/2006/relationships/tags" Target="../tags/tag222.xml"/><Relationship Id="rId2" Type="http://schemas.openxmlformats.org/officeDocument/2006/relationships/tags" Target="../tags/tag217.xml"/><Relationship Id="rId1" Type="http://schemas.openxmlformats.org/officeDocument/2006/relationships/tags" Target="../tags/tag216.xml"/><Relationship Id="rId6" Type="http://schemas.openxmlformats.org/officeDocument/2006/relationships/tags" Target="../tags/tag221.xml"/><Relationship Id="rId11" Type="http://schemas.openxmlformats.org/officeDocument/2006/relationships/image" Target="../media/image8.jpeg"/><Relationship Id="rId5" Type="http://schemas.openxmlformats.org/officeDocument/2006/relationships/tags" Target="../tags/tag220.xml"/><Relationship Id="rId10" Type="http://schemas.openxmlformats.org/officeDocument/2006/relationships/image" Target="../media/image5.jpeg"/><Relationship Id="rId4" Type="http://schemas.openxmlformats.org/officeDocument/2006/relationships/tags" Target="../tags/tag219.xml"/><Relationship Id="rId9"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tags" Target="../tags/tag225.xml"/><Relationship Id="rId7" Type="http://schemas.openxmlformats.org/officeDocument/2006/relationships/image" Target="../media/image9.jpeg"/><Relationship Id="rId2" Type="http://schemas.openxmlformats.org/officeDocument/2006/relationships/tags" Target="../tags/tag224.xml"/><Relationship Id="rId1" Type="http://schemas.openxmlformats.org/officeDocument/2006/relationships/tags" Target="../tags/tag223.xml"/><Relationship Id="rId6" Type="http://schemas.openxmlformats.org/officeDocument/2006/relationships/notesSlide" Target="../notesSlides/notesSlide19.xml"/><Relationship Id="rId5" Type="http://schemas.openxmlformats.org/officeDocument/2006/relationships/slideLayout" Target="../slideLayouts/slideLayout2.xml"/><Relationship Id="rId4" Type="http://schemas.openxmlformats.org/officeDocument/2006/relationships/tags" Target="../tags/tag226.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notesSlide" Target="../notesSlides/notesSlide2.xml"/><Relationship Id="rId4"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tags" Target="../tags/tag229.xml"/><Relationship Id="rId7" Type="http://schemas.openxmlformats.org/officeDocument/2006/relationships/notesSlide" Target="../notesSlides/notesSlide20.xml"/><Relationship Id="rId2" Type="http://schemas.openxmlformats.org/officeDocument/2006/relationships/tags" Target="../tags/tag228.xml"/><Relationship Id="rId1" Type="http://schemas.openxmlformats.org/officeDocument/2006/relationships/tags" Target="../tags/tag227.xml"/><Relationship Id="rId6" Type="http://schemas.openxmlformats.org/officeDocument/2006/relationships/slideLayout" Target="../slideLayouts/slideLayout4.xml"/><Relationship Id="rId5" Type="http://schemas.openxmlformats.org/officeDocument/2006/relationships/tags" Target="../tags/tag231.xml"/><Relationship Id="rId4" Type="http://schemas.openxmlformats.org/officeDocument/2006/relationships/tags" Target="../tags/tag230.xml"/></Relationships>
</file>

<file path=ppt/slides/_rels/slide21.xml.rels><?xml version="1.0" encoding="UTF-8" standalone="yes"?>
<Relationships xmlns="http://schemas.openxmlformats.org/package/2006/relationships"><Relationship Id="rId3" Type="http://schemas.openxmlformats.org/officeDocument/2006/relationships/tags" Target="../tags/tag234.xml"/><Relationship Id="rId2" Type="http://schemas.openxmlformats.org/officeDocument/2006/relationships/tags" Target="../tags/tag233.xml"/><Relationship Id="rId1" Type="http://schemas.openxmlformats.org/officeDocument/2006/relationships/tags" Target="../tags/tag232.xml"/><Relationship Id="rId5" Type="http://schemas.openxmlformats.org/officeDocument/2006/relationships/notesSlide" Target="../notesSlides/notesSlide21.xml"/><Relationship Id="rId4"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2.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5.jpeg"/><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notesSlide" Target="../notesSlides/notesSlide3.xml"/><Relationship Id="rId5" Type="http://schemas.openxmlformats.org/officeDocument/2006/relationships/slideLayout" Target="../slideLayouts/slideLayout7.xml"/><Relationship Id="rId4" Type="http://schemas.openxmlformats.org/officeDocument/2006/relationships/tags" Target="../tags/tag10.xml"/></Relationships>
</file>

<file path=ppt/slides/_rels/slide4.xml.rels><?xml version="1.0" encoding="UTF-8" standalone="yes"?>
<Relationships xmlns="http://schemas.openxmlformats.org/package/2006/relationships"><Relationship Id="rId3" Type="http://schemas.openxmlformats.org/officeDocument/2006/relationships/tags" Target="../tags/tag13.xml"/><Relationship Id="rId7" Type="http://schemas.openxmlformats.org/officeDocument/2006/relationships/image" Target="../media/image6.jpeg"/><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notesSlide" Target="../notesSlides/notesSlide4.xml"/><Relationship Id="rId5" Type="http://schemas.openxmlformats.org/officeDocument/2006/relationships/slideLayout" Target="../slideLayouts/slideLayout7.xml"/><Relationship Id="rId4" Type="http://schemas.openxmlformats.org/officeDocument/2006/relationships/tags" Target="../tags/tag14.xml"/></Relationships>
</file>

<file path=ppt/slides/_rels/slide5.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slideLayout" Target="../slideLayouts/slideLayout7.xml"/><Relationship Id="rId3" Type="http://schemas.openxmlformats.org/officeDocument/2006/relationships/tags" Target="../tags/tag17.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 Type="http://schemas.openxmlformats.org/officeDocument/2006/relationships/tags" Target="../tags/tag16.xml"/><Relationship Id="rId16" Type="http://schemas.openxmlformats.org/officeDocument/2006/relationships/tags" Target="../tags/tag30.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5" Type="http://schemas.openxmlformats.org/officeDocument/2006/relationships/tags" Target="../tags/tag19.xml"/><Relationship Id="rId15" Type="http://schemas.openxmlformats.org/officeDocument/2006/relationships/tags" Target="../tags/tag29.xml"/><Relationship Id="rId10" Type="http://schemas.openxmlformats.org/officeDocument/2006/relationships/tags" Target="../tags/tag24.xml"/><Relationship Id="rId19" Type="http://schemas.openxmlformats.org/officeDocument/2006/relationships/notesSlide" Target="../notesSlides/notesSlide5.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tags" Target="../tags/tag28.xml"/></Relationships>
</file>

<file path=ppt/slides/_rels/slide6.xml.rels><?xml version="1.0" encoding="UTF-8" standalone="yes"?>
<Relationships xmlns="http://schemas.openxmlformats.org/package/2006/relationships"><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notesSlide" Target="../notesSlides/notesSlide6.xml"/><Relationship Id="rId4"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tags" Target="../tags/tag37.xml"/><Relationship Id="rId7" Type="http://schemas.openxmlformats.org/officeDocument/2006/relationships/notesSlide" Target="../notesSlides/notesSlide7.xml"/><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slideLayout" Target="../slideLayouts/slideLayout5.xml"/><Relationship Id="rId5" Type="http://schemas.openxmlformats.org/officeDocument/2006/relationships/tags" Target="../tags/tag39.xml"/><Relationship Id="rId4" Type="http://schemas.openxmlformats.org/officeDocument/2006/relationships/tags" Target="../tags/tag38.xml"/></Relationships>
</file>

<file path=ppt/slides/_rels/slide8.xml.rels><?xml version="1.0" encoding="UTF-8" standalone="yes"?>
<Relationships xmlns="http://schemas.openxmlformats.org/package/2006/relationships"><Relationship Id="rId8" Type="http://schemas.openxmlformats.org/officeDocument/2006/relationships/tags" Target="../tags/tag47.xml"/><Relationship Id="rId13" Type="http://schemas.openxmlformats.org/officeDocument/2006/relationships/notesSlide" Target="../notesSlides/notesSlide8.xml"/><Relationship Id="rId3" Type="http://schemas.openxmlformats.org/officeDocument/2006/relationships/tags" Target="../tags/tag42.xml"/><Relationship Id="rId7" Type="http://schemas.openxmlformats.org/officeDocument/2006/relationships/tags" Target="../tags/tag46.xml"/><Relationship Id="rId12" Type="http://schemas.openxmlformats.org/officeDocument/2006/relationships/slideLayout" Target="../slideLayouts/slideLayout5.xml"/><Relationship Id="rId2" Type="http://schemas.openxmlformats.org/officeDocument/2006/relationships/tags" Target="../tags/tag41.xml"/><Relationship Id="rId1" Type="http://schemas.openxmlformats.org/officeDocument/2006/relationships/tags" Target="../tags/tag40.xml"/><Relationship Id="rId6" Type="http://schemas.openxmlformats.org/officeDocument/2006/relationships/tags" Target="../tags/tag45.xml"/><Relationship Id="rId11" Type="http://schemas.openxmlformats.org/officeDocument/2006/relationships/tags" Target="../tags/tag50.xml"/><Relationship Id="rId5" Type="http://schemas.openxmlformats.org/officeDocument/2006/relationships/tags" Target="../tags/tag44.xml"/><Relationship Id="rId10" Type="http://schemas.openxmlformats.org/officeDocument/2006/relationships/tags" Target="../tags/tag49.xml"/><Relationship Id="rId4" Type="http://schemas.openxmlformats.org/officeDocument/2006/relationships/tags" Target="../tags/tag43.xml"/><Relationship Id="rId9" Type="http://schemas.openxmlformats.org/officeDocument/2006/relationships/tags" Target="../tags/tag48.xml"/></Relationships>
</file>

<file path=ppt/slides/_rels/slide9.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tags" Target="../tags/tag63.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tags" Target="../tags/tag62.xml"/><Relationship Id="rId2" Type="http://schemas.openxmlformats.org/officeDocument/2006/relationships/tags" Target="../tags/tag52.xml"/><Relationship Id="rId16" Type="http://schemas.openxmlformats.org/officeDocument/2006/relationships/notesSlide" Target="../notesSlides/notesSlide9.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5" Type="http://schemas.openxmlformats.org/officeDocument/2006/relationships/tags" Target="../tags/tag55.xml"/><Relationship Id="rId15" Type="http://schemas.openxmlformats.org/officeDocument/2006/relationships/slideLayout" Target="../slideLayouts/slideLayout5.xml"/><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tags" Target="../tags/tag6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p:txBody>
          <a:bodyPr>
            <a:normAutofit/>
          </a:bodyPr>
          <a:lstStyle/>
          <a:p>
            <a:r>
              <a:rPr lang="da-DK" altLang="zh-CN" smtClean="0"/>
              <a:t>LOREM IPSUM</a:t>
            </a:r>
            <a:endParaRPr lang="zh-CN" altLang="en-US" dirty="0"/>
          </a:p>
        </p:txBody>
      </p:sp>
      <p:sp>
        <p:nvSpPr>
          <p:cNvPr id="3" name="副标题 2"/>
          <p:cNvSpPr>
            <a:spLocks noGrp="1"/>
          </p:cNvSpPr>
          <p:nvPr>
            <p:ph type="subTitle" idx="1"/>
            <p:custDataLst>
              <p:tags r:id="rId3"/>
            </p:custDataLst>
          </p:nvPr>
        </p:nvSpPr>
        <p:spPr/>
        <p:txBody>
          <a:bodyPr>
            <a:normAutofit lnSpcReduction="10000"/>
          </a:bodyPr>
          <a:lstStyle/>
          <a:p>
            <a:r>
              <a:rPr lang="en-US" altLang="zh-CN" smtClean="0"/>
              <a:t>LOREM IPSUM DOLOR LOREM </a:t>
            </a:r>
            <a:endParaRPr lang="zh-CN" altLang="en-US" dirty="0"/>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custDataLst>
              <p:tags r:id="rId2"/>
            </p:custDataLst>
          </p:nvPr>
        </p:nvGrpSpPr>
        <p:grpSpPr>
          <a:xfrm>
            <a:off x="884979" y="1869400"/>
            <a:ext cx="4905367" cy="1337827"/>
            <a:chOff x="340187" y="1450298"/>
            <a:chExt cx="4905367" cy="1337827"/>
          </a:xfrm>
        </p:grpSpPr>
        <p:sp>
          <p:nvSpPr>
            <p:cNvPr id="6" name="矩形 1"/>
            <p:cNvSpPr/>
            <p:nvPr>
              <p:custDataLst>
                <p:tags r:id="rId16"/>
              </p:custDataLst>
            </p:nvPr>
          </p:nvSpPr>
          <p:spPr>
            <a:xfrm>
              <a:off x="340187" y="1450298"/>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8" name="Freeform 47"/>
            <p:cNvSpPr>
              <a:spLocks noEditPoints="1"/>
            </p:cNvSpPr>
            <p:nvPr>
              <p:custDataLst>
                <p:tags r:id="rId17"/>
              </p:custDataLst>
            </p:nvPr>
          </p:nvSpPr>
          <p:spPr bwMode="auto">
            <a:xfrm>
              <a:off x="4489547" y="1840352"/>
              <a:ext cx="473869" cy="557719"/>
            </a:xfrm>
            <a:custGeom>
              <a:avLst/>
              <a:gdLst>
                <a:gd name="T0" fmla="*/ 52 w 102"/>
                <a:gd name="T1" fmla="*/ 0 h 111"/>
                <a:gd name="T2" fmla="*/ 41 w 102"/>
                <a:gd name="T3" fmla="*/ 11 h 111"/>
                <a:gd name="T4" fmla="*/ 52 w 102"/>
                <a:gd name="T5" fmla="*/ 22 h 111"/>
                <a:gd name="T6" fmla="*/ 63 w 102"/>
                <a:gd name="T7" fmla="*/ 11 h 111"/>
                <a:gd name="T8" fmla="*/ 52 w 102"/>
                <a:gd name="T9" fmla="*/ 0 h 111"/>
                <a:gd name="T10" fmla="*/ 6 w 102"/>
                <a:gd name="T11" fmla="*/ 81 h 111"/>
                <a:gd name="T12" fmla="*/ 14 w 102"/>
                <a:gd name="T13" fmla="*/ 77 h 111"/>
                <a:gd name="T14" fmla="*/ 36 w 102"/>
                <a:gd name="T15" fmla="*/ 88 h 111"/>
                <a:gd name="T16" fmla="*/ 31 w 102"/>
                <a:gd name="T17" fmla="*/ 92 h 111"/>
                <a:gd name="T18" fmla="*/ 31 w 102"/>
                <a:gd name="T19" fmla="*/ 93 h 111"/>
                <a:gd name="T20" fmla="*/ 13 w 102"/>
                <a:gd name="T21" fmla="*/ 101 h 111"/>
                <a:gd name="T22" fmla="*/ 6 w 102"/>
                <a:gd name="T23" fmla="*/ 98 h 111"/>
                <a:gd name="T24" fmla="*/ 0 w 102"/>
                <a:gd name="T25" fmla="*/ 111 h 111"/>
                <a:gd name="T26" fmla="*/ 33 w 102"/>
                <a:gd name="T27" fmla="*/ 111 h 111"/>
                <a:gd name="T28" fmla="*/ 24 w 102"/>
                <a:gd name="T29" fmla="*/ 106 h 111"/>
                <a:gd name="T30" fmla="*/ 41 w 102"/>
                <a:gd name="T31" fmla="*/ 98 h 111"/>
                <a:gd name="T32" fmla="*/ 52 w 102"/>
                <a:gd name="T33" fmla="*/ 99 h 111"/>
                <a:gd name="T34" fmla="*/ 60 w 102"/>
                <a:gd name="T35" fmla="*/ 98 h 111"/>
                <a:gd name="T36" fmla="*/ 77 w 102"/>
                <a:gd name="T37" fmla="*/ 106 h 111"/>
                <a:gd name="T38" fmla="*/ 67 w 102"/>
                <a:gd name="T39" fmla="*/ 111 h 111"/>
                <a:gd name="T40" fmla="*/ 101 w 102"/>
                <a:gd name="T41" fmla="*/ 111 h 111"/>
                <a:gd name="T42" fmla="*/ 94 w 102"/>
                <a:gd name="T43" fmla="*/ 98 h 111"/>
                <a:gd name="T44" fmla="*/ 87 w 102"/>
                <a:gd name="T45" fmla="*/ 101 h 111"/>
                <a:gd name="T46" fmla="*/ 71 w 102"/>
                <a:gd name="T47" fmla="*/ 94 h 111"/>
                <a:gd name="T48" fmla="*/ 72 w 102"/>
                <a:gd name="T49" fmla="*/ 92 h 111"/>
                <a:gd name="T50" fmla="*/ 66 w 102"/>
                <a:gd name="T51" fmla="*/ 87 h 111"/>
                <a:gd name="T52" fmla="*/ 88 w 102"/>
                <a:gd name="T53" fmla="*/ 77 h 111"/>
                <a:gd name="T54" fmla="*/ 96 w 102"/>
                <a:gd name="T55" fmla="*/ 81 h 111"/>
                <a:gd name="T56" fmla="*/ 102 w 102"/>
                <a:gd name="T57" fmla="*/ 67 h 111"/>
                <a:gd name="T58" fmla="*/ 68 w 102"/>
                <a:gd name="T59" fmla="*/ 67 h 111"/>
                <a:gd name="T60" fmla="*/ 78 w 102"/>
                <a:gd name="T61" fmla="*/ 72 h 111"/>
                <a:gd name="T62" fmla="*/ 65 w 102"/>
                <a:gd name="T63" fmla="*/ 79 h 111"/>
                <a:gd name="T64" fmla="*/ 64 w 102"/>
                <a:gd name="T65" fmla="*/ 58 h 111"/>
                <a:gd name="T66" fmla="*/ 71 w 102"/>
                <a:gd name="T67" fmla="*/ 53 h 111"/>
                <a:gd name="T68" fmla="*/ 65 w 102"/>
                <a:gd name="T69" fmla="*/ 24 h 111"/>
                <a:gd name="T70" fmla="*/ 53 w 102"/>
                <a:gd name="T71" fmla="*/ 24 h 111"/>
                <a:gd name="T72" fmla="*/ 54 w 102"/>
                <a:gd name="T73" fmla="*/ 26 h 111"/>
                <a:gd name="T74" fmla="*/ 53 w 102"/>
                <a:gd name="T75" fmla="*/ 28 h 111"/>
                <a:gd name="T76" fmla="*/ 56 w 102"/>
                <a:gd name="T77" fmla="*/ 46 h 111"/>
                <a:gd name="T78" fmla="*/ 52 w 102"/>
                <a:gd name="T79" fmla="*/ 50 h 111"/>
                <a:gd name="T80" fmla="*/ 52 w 102"/>
                <a:gd name="T81" fmla="*/ 50 h 111"/>
                <a:gd name="T82" fmla="*/ 52 w 102"/>
                <a:gd name="T83" fmla="*/ 50 h 111"/>
                <a:gd name="T84" fmla="*/ 52 w 102"/>
                <a:gd name="T85" fmla="*/ 50 h 111"/>
                <a:gd name="T86" fmla="*/ 52 w 102"/>
                <a:gd name="T87" fmla="*/ 50 h 111"/>
                <a:gd name="T88" fmla="*/ 48 w 102"/>
                <a:gd name="T89" fmla="*/ 46 h 111"/>
                <a:gd name="T90" fmla="*/ 50 w 102"/>
                <a:gd name="T91" fmla="*/ 28 h 111"/>
                <a:gd name="T92" fmla="*/ 49 w 102"/>
                <a:gd name="T93" fmla="*/ 26 h 111"/>
                <a:gd name="T94" fmla="*/ 50 w 102"/>
                <a:gd name="T95" fmla="*/ 24 h 111"/>
                <a:gd name="T96" fmla="*/ 38 w 102"/>
                <a:gd name="T97" fmla="*/ 24 h 111"/>
                <a:gd name="T98" fmla="*/ 33 w 102"/>
                <a:gd name="T99" fmla="*/ 53 h 111"/>
                <a:gd name="T100" fmla="*/ 40 w 102"/>
                <a:gd name="T101" fmla="*/ 58 h 111"/>
                <a:gd name="T102" fmla="*/ 39 w 102"/>
                <a:gd name="T103" fmla="*/ 79 h 111"/>
                <a:gd name="T104" fmla="*/ 24 w 102"/>
                <a:gd name="T105" fmla="*/ 72 h 111"/>
                <a:gd name="T106" fmla="*/ 34 w 102"/>
                <a:gd name="T107" fmla="*/ 67 h 111"/>
                <a:gd name="T108" fmla="*/ 0 w 102"/>
                <a:gd name="T109" fmla="*/ 67 h 111"/>
                <a:gd name="T110" fmla="*/ 6 w 102"/>
                <a:gd name="T111" fmla="*/ 81 h 111"/>
                <a:gd name="T112" fmla="*/ 52 w 102"/>
                <a:gd name="T113" fmla="*/ 85 h 111"/>
                <a:gd name="T114" fmla="*/ 48 w 102"/>
                <a:gd name="T115" fmla="*/ 85 h 111"/>
                <a:gd name="T116" fmla="*/ 50 w 102"/>
                <a:gd name="T117" fmla="*/ 64 h 111"/>
                <a:gd name="T118" fmla="*/ 54 w 102"/>
                <a:gd name="T119" fmla="*/ 64 h 111"/>
                <a:gd name="T120" fmla="*/ 55 w 102"/>
                <a:gd name="T121" fmla="*/ 85 h 111"/>
                <a:gd name="T122" fmla="*/ 52 w 102"/>
                <a:gd name="T123" fmla="*/ 8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111">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7" name="组合 26"/>
          <p:cNvGrpSpPr/>
          <p:nvPr>
            <p:custDataLst>
              <p:tags r:id="rId3"/>
            </p:custDataLst>
          </p:nvPr>
        </p:nvGrpSpPr>
        <p:grpSpPr>
          <a:xfrm>
            <a:off x="884979" y="4511592"/>
            <a:ext cx="4905367" cy="1337827"/>
            <a:chOff x="340187" y="3144879"/>
            <a:chExt cx="4905367" cy="1337827"/>
          </a:xfrm>
        </p:grpSpPr>
        <p:sp>
          <p:nvSpPr>
            <p:cNvPr id="5" name="矩形 1"/>
            <p:cNvSpPr/>
            <p:nvPr>
              <p:custDataLst>
                <p:tags r:id="rId14"/>
              </p:custDataLst>
            </p:nvPr>
          </p:nvSpPr>
          <p:spPr>
            <a:xfrm>
              <a:off x="340187" y="3144879"/>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9" name="Freeform 68"/>
            <p:cNvSpPr>
              <a:spLocks noEditPoints="1"/>
            </p:cNvSpPr>
            <p:nvPr>
              <p:custDataLst>
                <p:tags r:id="rId15"/>
              </p:custDataLst>
            </p:nvPr>
          </p:nvSpPr>
          <p:spPr bwMode="auto">
            <a:xfrm>
              <a:off x="4510124" y="3565682"/>
              <a:ext cx="460106" cy="496221"/>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6" name="组合 25"/>
          <p:cNvGrpSpPr/>
          <p:nvPr>
            <p:custDataLst>
              <p:tags r:id="rId4"/>
            </p:custDataLst>
          </p:nvPr>
        </p:nvGrpSpPr>
        <p:grpSpPr>
          <a:xfrm>
            <a:off x="3541434" y="3190495"/>
            <a:ext cx="4905367" cy="1337827"/>
            <a:chOff x="964506" y="2333860"/>
            <a:chExt cx="4905367" cy="1337827"/>
          </a:xfrm>
        </p:grpSpPr>
        <p:sp>
          <p:nvSpPr>
            <p:cNvPr id="7" name="矩形 1"/>
            <p:cNvSpPr/>
            <p:nvPr>
              <p:custDataLst>
                <p:tags r:id="rId12"/>
              </p:custDataLst>
            </p:nvPr>
          </p:nvSpPr>
          <p:spPr>
            <a:xfrm flipH="1">
              <a:off x="964506" y="2333860"/>
              <a:ext cx="4905367" cy="1337827"/>
            </a:xfrm>
            <a:prstGeom prst="rect">
              <a:avLst/>
            </a:prstGeom>
            <a:solidFill>
              <a:schemeClr val="accent2"/>
            </a:solidFill>
            <a:ln w="635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900000" rtlCol="0" anchor="ctr">
              <a:normAutofit/>
            </a:bodyPr>
            <a:lstStyle/>
            <a:p>
              <a:pPr algn="just"/>
              <a:r>
                <a:rPr lang="en-US" altLang="zh-CN" smtClean="0">
                  <a:solidFill>
                    <a:srgbClr val="FFFFFF"/>
                  </a:solidFill>
                </a:rPr>
                <a:t>LOREM IPSUM DOLOR LOREM</a:t>
              </a:r>
              <a:endParaRPr lang="zh-CN" altLang="en-US" dirty="0">
                <a:solidFill>
                  <a:srgbClr val="FFFFFF"/>
                </a:solidFill>
                <a:sym typeface="Arial" pitchFamily="34" charset="0"/>
              </a:endParaRPr>
            </a:p>
          </p:txBody>
        </p:sp>
        <p:sp>
          <p:nvSpPr>
            <p:cNvPr id="10" name="Freeform 92"/>
            <p:cNvSpPr>
              <a:spLocks noEditPoints="1"/>
            </p:cNvSpPr>
            <p:nvPr>
              <p:custDataLst>
                <p:tags r:id="rId13"/>
              </p:custDataLst>
            </p:nvPr>
          </p:nvSpPr>
          <p:spPr bwMode="auto">
            <a:xfrm>
              <a:off x="1211437" y="2754663"/>
              <a:ext cx="428645" cy="496221"/>
            </a:xfrm>
            <a:custGeom>
              <a:avLst/>
              <a:gdLst>
                <a:gd name="T0" fmla="*/ 66 w 218"/>
                <a:gd name="T1" fmla="*/ 163 h 234"/>
                <a:gd name="T2" fmla="*/ 17 w 218"/>
                <a:gd name="T3" fmla="*/ 104 h 234"/>
                <a:gd name="T4" fmla="*/ 43 w 218"/>
                <a:gd name="T5" fmla="*/ 57 h 234"/>
                <a:gd name="T6" fmla="*/ 52 w 218"/>
                <a:gd name="T7" fmla="*/ 52 h 234"/>
                <a:gd name="T8" fmla="*/ 92 w 218"/>
                <a:gd name="T9" fmla="*/ 52 h 234"/>
                <a:gd name="T10" fmla="*/ 182 w 218"/>
                <a:gd name="T11" fmla="*/ 52 h 234"/>
                <a:gd name="T12" fmla="*/ 192 w 218"/>
                <a:gd name="T13" fmla="*/ 57 h 234"/>
                <a:gd name="T14" fmla="*/ 218 w 218"/>
                <a:gd name="T15" fmla="*/ 104 h 234"/>
                <a:gd name="T16" fmla="*/ 168 w 218"/>
                <a:gd name="T17" fmla="*/ 163 h 234"/>
                <a:gd name="T18" fmla="*/ 116 w 218"/>
                <a:gd name="T19" fmla="*/ 224 h 234"/>
                <a:gd name="T20" fmla="*/ 109 w 218"/>
                <a:gd name="T21" fmla="*/ 215 h 234"/>
                <a:gd name="T22" fmla="*/ 168 w 218"/>
                <a:gd name="T23" fmla="*/ 203 h 234"/>
                <a:gd name="T24" fmla="*/ 170 w 218"/>
                <a:gd name="T25" fmla="*/ 215 h 234"/>
                <a:gd name="T26" fmla="*/ 182 w 218"/>
                <a:gd name="T27" fmla="*/ 210 h 234"/>
                <a:gd name="T28" fmla="*/ 177 w 218"/>
                <a:gd name="T29" fmla="*/ 201 h 234"/>
                <a:gd name="T30" fmla="*/ 170 w 218"/>
                <a:gd name="T31" fmla="*/ 182 h 234"/>
                <a:gd name="T32" fmla="*/ 26 w 218"/>
                <a:gd name="T33" fmla="*/ 23 h 234"/>
                <a:gd name="T34" fmla="*/ 24 w 218"/>
                <a:gd name="T35" fmla="*/ 38 h 234"/>
                <a:gd name="T36" fmla="*/ 38 w 218"/>
                <a:gd name="T37" fmla="*/ 40 h 234"/>
                <a:gd name="T38" fmla="*/ 40 w 218"/>
                <a:gd name="T39" fmla="*/ 26 h 234"/>
                <a:gd name="T40" fmla="*/ 43 w 218"/>
                <a:gd name="T41" fmla="*/ 0 h 234"/>
                <a:gd name="T42" fmla="*/ 88 w 218"/>
                <a:gd name="T43" fmla="*/ 97 h 234"/>
                <a:gd name="T44" fmla="*/ 102 w 218"/>
                <a:gd name="T45" fmla="*/ 71 h 234"/>
                <a:gd name="T46" fmla="*/ 64 w 218"/>
                <a:gd name="T47" fmla="*/ 71 h 234"/>
                <a:gd name="T48" fmla="*/ 147 w 218"/>
                <a:gd name="T49" fmla="*/ 97 h 234"/>
                <a:gd name="T50" fmla="*/ 125 w 218"/>
                <a:gd name="T51" fmla="*/ 71 h 234"/>
                <a:gd name="T52" fmla="*/ 177 w 218"/>
                <a:gd name="T53" fmla="*/ 73 h 234"/>
                <a:gd name="T54" fmla="*/ 192 w 218"/>
                <a:gd name="T55" fmla="*/ 99 h 234"/>
                <a:gd name="T56" fmla="*/ 177 w 218"/>
                <a:gd name="T57" fmla="*/ 73 h 234"/>
                <a:gd name="T58" fmla="*/ 118 w 218"/>
                <a:gd name="T59" fmla="*/ 73 h 234"/>
                <a:gd name="T60" fmla="*/ 140 w 218"/>
                <a:gd name="T61" fmla="*/ 99 h 234"/>
                <a:gd name="T62" fmla="*/ 81 w 218"/>
                <a:gd name="T63" fmla="*/ 99 h 234"/>
                <a:gd name="T64" fmla="*/ 40 w 218"/>
                <a:gd name="T65" fmla="*/ 101 h 234"/>
                <a:gd name="T66" fmla="*/ 104 w 218"/>
                <a:gd name="T67" fmla="*/ 175 h 234"/>
                <a:gd name="T68" fmla="*/ 83 w 218"/>
                <a:gd name="T69" fmla="*/ 118 h 234"/>
                <a:gd name="T70" fmla="*/ 151 w 218"/>
                <a:gd name="T71" fmla="*/ 118 h 234"/>
                <a:gd name="T72" fmla="*/ 130 w 218"/>
                <a:gd name="T73" fmla="*/ 175 h 234"/>
                <a:gd name="T74" fmla="*/ 189 w 218"/>
                <a:gd name="T75" fmla="*/ 106 h 234"/>
                <a:gd name="T76" fmla="*/ 71 w 218"/>
                <a:gd name="T77" fmla="*/ 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8" h="234">
                  <a:moveTo>
                    <a:pt x="109" y="215"/>
                  </a:moveTo>
                  <a:lnTo>
                    <a:pt x="66" y="163"/>
                  </a:lnTo>
                  <a:lnTo>
                    <a:pt x="22" y="111"/>
                  </a:lnTo>
                  <a:lnTo>
                    <a:pt x="17" y="104"/>
                  </a:lnTo>
                  <a:lnTo>
                    <a:pt x="22" y="99"/>
                  </a:lnTo>
                  <a:lnTo>
                    <a:pt x="43" y="57"/>
                  </a:lnTo>
                  <a:lnTo>
                    <a:pt x="45" y="52"/>
                  </a:lnTo>
                  <a:lnTo>
                    <a:pt x="52" y="52"/>
                  </a:lnTo>
                  <a:lnTo>
                    <a:pt x="92" y="52"/>
                  </a:lnTo>
                  <a:lnTo>
                    <a:pt x="92" y="52"/>
                  </a:lnTo>
                  <a:lnTo>
                    <a:pt x="102" y="52"/>
                  </a:lnTo>
                  <a:lnTo>
                    <a:pt x="182" y="52"/>
                  </a:lnTo>
                  <a:lnTo>
                    <a:pt x="189" y="52"/>
                  </a:lnTo>
                  <a:lnTo>
                    <a:pt x="192" y="57"/>
                  </a:lnTo>
                  <a:lnTo>
                    <a:pt x="213" y="99"/>
                  </a:lnTo>
                  <a:lnTo>
                    <a:pt x="218" y="104"/>
                  </a:lnTo>
                  <a:lnTo>
                    <a:pt x="213" y="111"/>
                  </a:lnTo>
                  <a:lnTo>
                    <a:pt x="168" y="163"/>
                  </a:lnTo>
                  <a:lnTo>
                    <a:pt x="125" y="215"/>
                  </a:lnTo>
                  <a:lnTo>
                    <a:pt x="116" y="224"/>
                  </a:lnTo>
                  <a:lnTo>
                    <a:pt x="109" y="215"/>
                  </a:lnTo>
                  <a:lnTo>
                    <a:pt x="109" y="215"/>
                  </a:lnTo>
                  <a:close/>
                  <a:moveTo>
                    <a:pt x="170" y="182"/>
                  </a:moveTo>
                  <a:lnTo>
                    <a:pt x="168" y="203"/>
                  </a:lnTo>
                  <a:lnTo>
                    <a:pt x="149" y="212"/>
                  </a:lnTo>
                  <a:lnTo>
                    <a:pt x="170" y="215"/>
                  </a:lnTo>
                  <a:lnTo>
                    <a:pt x="180" y="234"/>
                  </a:lnTo>
                  <a:lnTo>
                    <a:pt x="182" y="210"/>
                  </a:lnTo>
                  <a:lnTo>
                    <a:pt x="199" y="203"/>
                  </a:lnTo>
                  <a:lnTo>
                    <a:pt x="177" y="201"/>
                  </a:lnTo>
                  <a:lnTo>
                    <a:pt x="170" y="182"/>
                  </a:lnTo>
                  <a:lnTo>
                    <a:pt x="170" y="182"/>
                  </a:lnTo>
                  <a:close/>
                  <a:moveTo>
                    <a:pt x="43" y="0"/>
                  </a:moveTo>
                  <a:lnTo>
                    <a:pt x="26" y="23"/>
                  </a:lnTo>
                  <a:lnTo>
                    <a:pt x="0" y="21"/>
                  </a:lnTo>
                  <a:lnTo>
                    <a:pt x="24" y="38"/>
                  </a:lnTo>
                  <a:lnTo>
                    <a:pt x="22" y="64"/>
                  </a:lnTo>
                  <a:lnTo>
                    <a:pt x="38" y="40"/>
                  </a:lnTo>
                  <a:lnTo>
                    <a:pt x="64" y="42"/>
                  </a:lnTo>
                  <a:lnTo>
                    <a:pt x="40" y="26"/>
                  </a:lnTo>
                  <a:lnTo>
                    <a:pt x="43" y="0"/>
                  </a:lnTo>
                  <a:lnTo>
                    <a:pt x="43" y="0"/>
                  </a:lnTo>
                  <a:close/>
                  <a:moveTo>
                    <a:pt x="64" y="71"/>
                  </a:moveTo>
                  <a:lnTo>
                    <a:pt x="88" y="97"/>
                  </a:lnTo>
                  <a:lnTo>
                    <a:pt x="109" y="71"/>
                  </a:lnTo>
                  <a:lnTo>
                    <a:pt x="102" y="71"/>
                  </a:lnTo>
                  <a:lnTo>
                    <a:pt x="64" y="71"/>
                  </a:lnTo>
                  <a:lnTo>
                    <a:pt x="64" y="71"/>
                  </a:lnTo>
                  <a:close/>
                  <a:moveTo>
                    <a:pt x="125" y="71"/>
                  </a:moveTo>
                  <a:lnTo>
                    <a:pt x="147" y="97"/>
                  </a:lnTo>
                  <a:lnTo>
                    <a:pt x="170" y="71"/>
                  </a:lnTo>
                  <a:lnTo>
                    <a:pt x="125" y="71"/>
                  </a:lnTo>
                  <a:lnTo>
                    <a:pt x="125" y="71"/>
                  </a:lnTo>
                  <a:close/>
                  <a:moveTo>
                    <a:pt x="177" y="73"/>
                  </a:moveTo>
                  <a:lnTo>
                    <a:pt x="154" y="99"/>
                  </a:lnTo>
                  <a:lnTo>
                    <a:pt x="192" y="99"/>
                  </a:lnTo>
                  <a:lnTo>
                    <a:pt x="177" y="73"/>
                  </a:lnTo>
                  <a:lnTo>
                    <a:pt x="177" y="73"/>
                  </a:lnTo>
                  <a:close/>
                  <a:moveTo>
                    <a:pt x="140" y="99"/>
                  </a:moveTo>
                  <a:lnTo>
                    <a:pt x="118" y="73"/>
                  </a:lnTo>
                  <a:lnTo>
                    <a:pt x="95" y="99"/>
                  </a:lnTo>
                  <a:lnTo>
                    <a:pt x="140" y="99"/>
                  </a:lnTo>
                  <a:lnTo>
                    <a:pt x="140" y="99"/>
                  </a:lnTo>
                  <a:close/>
                  <a:moveTo>
                    <a:pt x="81" y="99"/>
                  </a:moveTo>
                  <a:lnTo>
                    <a:pt x="57" y="75"/>
                  </a:lnTo>
                  <a:lnTo>
                    <a:pt x="40" y="101"/>
                  </a:lnTo>
                  <a:lnTo>
                    <a:pt x="81" y="149"/>
                  </a:lnTo>
                  <a:lnTo>
                    <a:pt x="104" y="175"/>
                  </a:lnTo>
                  <a:lnTo>
                    <a:pt x="78" y="123"/>
                  </a:lnTo>
                  <a:lnTo>
                    <a:pt x="83" y="118"/>
                  </a:lnTo>
                  <a:lnTo>
                    <a:pt x="118" y="186"/>
                  </a:lnTo>
                  <a:lnTo>
                    <a:pt x="151" y="118"/>
                  </a:lnTo>
                  <a:lnTo>
                    <a:pt x="156" y="123"/>
                  </a:lnTo>
                  <a:lnTo>
                    <a:pt x="130" y="175"/>
                  </a:lnTo>
                  <a:lnTo>
                    <a:pt x="154" y="149"/>
                  </a:lnTo>
                  <a:lnTo>
                    <a:pt x="189" y="106"/>
                  </a:lnTo>
                  <a:lnTo>
                    <a:pt x="71" y="106"/>
                  </a:lnTo>
                  <a:lnTo>
                    <a:pt x="71" y="99"/>
                  </a:lnTo>
                  <a:lnTo>
                    <a:pt x="81" y="99"/>
                  </a:ln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9" name="组合 28"/>
          <p:cNvGrpSpPr/>
          <p:nvPr>
            <p:custDataLst>
              <p:tags r:id="rId5"/>
            </p:custDataLst>
          </p:nvPr>
        </p:nvGrpSpPr>
        <p:grpSpPr>
          <a:xfrm>
            <a:off x="6197886" y="4511592"/>
            <a:ext cx="4905367" cy="1337827"/>
            <a:chOff x="6073643" y="2385053"/>
            <a:chExt cx="4905367" cy="1337827"/>
          </a:xfrm>
        </p:grpSpPr>
        <p:sp>
          <p:nvSpPr>
            <p:cNvPr id="16" name="矩形 1"/>
            <p:cNvSpPr/>
            <p:nvPr>
              <p:custDataLst>
                <p:tags r:id="rId10"/>
              </p:custDataLst>
            </p:nvPr>
          </p:nvSpPr>
          <p:spPr>
            <a:xfrm flipH="1">
              <a:off x="6073643" y="2385053"/>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w="635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900000" rtlCol="0" anchor="ctr">
              <a:normAutofit/>
            </a:bodyPr>
            <a:lstStyle/>
            <a:p>
              <a:pPr algn="just"/>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24" name="KSO_Shape"/>
            <p:cNvSpPr/>
            <p:nvPr>
              <p:custDataLst>
                <p:tags r:id="rId11"/>
              </p:custDataLst>
            </p:nvPr>
          </p:nvSpPr>
          <p:spPr bwMode="auto">
            <a:xfrm>
              <a:off x="6372015" y="2829626"/>
              <a:ext cx="450850" cy="516240"/>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rgbClr val="FFFFFF"/>
            </a:solidFill>
            <a:ln>
              <a:noFill/>
            </a:ln>
          </p:spPr>
          <p:txBody>
            <a:bodyPr anchor="ctr">
              <a:normAutofit/>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grpSp>
        <p:nvGrpSpPr>
          <p:cNvPr id="2" name="组合 1"/>
          <p:cNvGrpSpPr/>
          <p:nvPr>
            <p:custDataLst>
              <p:tags r:id="rId6"/>
            </p:custDataLst>
          </p:nvPr>
        </p:nvGrpSpPr>
        <p:grpSpPr>
          <a:xfrm>
            <a:off x="6197886" y="1869400"/>
            <a:ext cx="4905367" cy="1337827"/>
            <a:chOff x="6197885" y="1869398"/>
            <a:chExt cx="4905367" cy="1337827"/>
          </a:xfrm>
        </p:grpSpPr>
        <p:sp>
          <p:nvSpPr>
            <p:cNvPr id="31" name="矩形 1"/>
            <p:cNvSpPr/>
            <p:nvPr>
              <p:custDataLst>
                <p:tags r:id="rId8"/>
              </p:custDataLst>
            </p:nvPr>
          </p:nvSpPr>
          <p:spPr>
            <a:xfrm flipH="1">
              <a:off x="6197885" y="1869398"/>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w="635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900000" rtlCol="0" anchor="ctr">
              <a:normAutofit/>
            </a:bodyPr>
            <a:lstStyle/>
            <a:p>
              <a:pPr algn="just"/>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34" name="KSO_Shape"/>
            <p:cNvSpPr>
              <a:spLocks noChangeAspect="1"/>
            </p:cNvSpPr>
            <p:nvPr>
              <p:custDataLst>
                <p:tags r:id="rId9"/>
              </p:custDataLst>
            </p:nvPr>
          </p:nvSpPr>
          <p:spPr bwMode="auto">
            <a:xfrm>
              <a:off x="6411028" y="2327004"/>
              <a:ext cx="496221" cy="422615"/>
            </a:xfrm>
            <a:custGeom>
              <a:avLst/>
              <a:gdLst/>
              <a:ahLst/>
              <a:cxnLst/>
              <a:rect l="0" t="0" r="r" b="b"/>
              <a:pathLst>
                <a:path w="4999037" h="4260141">
                  <a:moveTo>
                    <a:pt x="1900345" y="3557911"/>
                  </a:moveTo>
                  <a:lnTo>
                    <a:pt x="3097730" y="3557911"/>
                  </a:lnTo>
                  <a:lnTo>
                    <a:pt x="3102535" y="3590573"/>
                  </a:lnTo>
                  <a:lnTo>
                    <a:pt x="3107340" y="3623235"/>
                  </a:lnTo>
                  <a:lnTo>
                    <a:pt x="3113106" y="3656858"/>
                  </a:lnTo>
                  <a:lnTo>
                    <a:pt x="3119833" y="3691441"/>
                  </a:lnTo>
                  <a:lnTo>
                    <a:pt x="3126560" y="3717378"/>
                  </a:lnTo>
                  <a:lnTo>
                    <a:pt x="3134248" y="3744276"/>
                  </a:lnTo>
                  <a:lnTo>
                    <a:pt x="3140975" y="3769253"/>
                  </a:lnTo>
                  <a:lnTo>
                    <a:pt x="3148663" y="3795190"/>
                  </a:lnTo>
                  <a:lnTo>
                    <a:pt x="3158272" y="3821127"/>
                  </a:lnTo>
                  <a:lnTo>
                    <a:pt x="3166921" y="3846104"/>
                  </a:lnTo>
                  <a:lnTo>
                    <a:pt x="3177492" y="3871081"/>
                  </a:lnTo>
                  <a:lnTo>
                    <a:pt x="3189024" y="3895097"/>
                  </a:lnTo>
                  <a:lnTo>
                    <a:pt x="3200556" y="3919113"/>
                  </a:lnTo>
                  <a:lnTo>
                    <a:pt x="3213048" y="3941208"/>
                  </a:lnTo>
                  <a:lnTo>
                    <a:pt x="3226502" y="3964263"/>
                  </a:lnTo>
                  <a:lnTo>
                    <a:pt x="3240917" y="3984437"/>
                  </a:lnTo>
                  <a:lnTo>
                    <a:pt x="3256293" y="4004610"/>
                  </a:lnTo>
                  <a:lnTo>
                    <a:pt x="3271668" y="4024784"/>
                  </a:lnTo>
                  <a:lnTo>
                    <a:pt x="3288966" y="4042075"/>
                  </a:lnTo>
                  <a:lnTo>
                    <a:pt x="3306264" y="4058406"/>
                  </a:lnTo>
                  <a:lnTo>
                    <a:pt x="3318757" y="4069934"/>
                  </a:lnTo>
                  <a:lnTo>
                    <a:pt x="3331249" y="4079540"/>
                  </a:lnTo>
                  <a:lnTo>
                    <a:pt x="3344703" y="4089147"/>
                  </a:lnTo>
                  <a:lnTo>
                    <a:pt x="3358157" y="4097793"/>
                  </a:lnTo>
                  <a:lnTo>
                    <a:pt x="3372572" y="4106438"/>
                  </a:lnTo>
                  <a:lnTo>
                    <a:pt x="3386026" y="4114123"/>
                  </a:lnTo>
                  <a:lnTo>
                    <a:pt x="3402362" y="4121809"/>
                  </a:lnTo>
                  <a:lnTo>
                    <a:pt x="3417738" y="4127573"/>
                  </a:lnTo>
                  <a:lnTo>
                    <a:pt x="3433114" y="4133336"/>
                  </a:lnTo>
                  <a:lnTo>
                    <a:pt x="3450411" y="4138140"/>
                  </a:lnTo>
                  <a:lnTo>
                    <a:pt x="3467709" y="4142943"/>
                  </a:lnTo>
                  <a:lnTo>
                    <a:pt x="3485007" y="4145825"/>
                  </a:lnTo>
                  <a:lnTo>
                    <a:pt x="3504227" y="4148707"/>
                  </a:lnTo>
                  <a:lnTo>
                    <a:pt x="3523446" y="4151589"/>
                  </a:lnTo>
                  <a:lnTo>
                    <a:pt x="3543627" y="4152549"/>
                  </a:lnTo>
                  <a:lnTo>
                    <a:pt x="3564769" y="4152549"/>
                  </a:lnTo>
                  <a:lnTo>
                    <a:pt x="3564769" y="4260141"/>
                  </a:lnTo>
                  <a:lnTo>
                    <a:pt x="1434268" y="4260141"/>
                  </a:lnTo>
                  <a:lnTo>
                    <a:pt x="1434268" y="4152549"/>
                  </a:lnTo>
                  <a:lnTo>
                    <a:pt x="1455409" y="4152549"/>
                  </a:lnTo>
                  <a:lnTo>
                    <a:pt x="1474629" y="4151589"/>
                  </a:lnTo>
                  <a:lnTo>
                    <a:pt x="1493849" y="4148707"/>
                  </a:lnTo>
                  <a:lnTo>
                    <a:pt x="1513068" y="4145825"/>
                  </a:lnTo>
                  <a:lnTo>
                    <a:pt x="1530366" y="4142943"/>
                  </a:lnTo>
                  <a:lnTo>
                    <a:pt x="1547664" y="4138140"/>
                  </a:lnTo>
                  <a:lnTo>
                    <a:pt x="1564962" y="4133336"/>
                  </a:lnTo>
                  <a:lnTo>
                    <a:pt x="1581298" y="4127573"/>
                  </a:lnTo>
                  <a:lnTo>
                    <a:pt x="1596674" y="4121809"/>
                  </a:lnTo>
                  <a:lnTo>
                    <a:pt x="1612050" y="4114123"/>
                  </a:lnTo>
                  <a:lnTo>
                    <a:pt x="1626465" y="4106438"/>
                  </a:lnTo>
                  <a:lnTo>
                    <a:pt x="1639918" y="4097793"/>
                  </a:lnTo>
                  <a:lnTo>
                    <a:pt x="1653372" y="4089147"/>
                  </a:lnTo>
                  <a:lnTo>
                    <a:pt x="1666826" y="4079540"/>
                  </a:lnTo>
                  <a:lnTo>
                    <a:pt x="1679319" y="4069934"/>
                  </a:lnTo>
                  <a:lnTo>
                    <a:pt x="1691811" y="4058406"/>
                  </a:lnTo>
                  <a:lnTo>
                    <a:pt x="1703343" y="4047839"/>
                  </a:lnTo>
                  <a:lnTo>
                    <a:pt x="1715836" y="4036311"/>
                  </a:lnTo>
                  <a:lnTo>
                    <a:pt x="1726407" y="4024784"/>
                  </a:lnTo>
                  <a:lnTo>
                    <a:pt x="1736978" y="4012295"/>
                  </a:lnTo>
                  <a:lnTo>
                    <a:pt x="1757158" y="3985397"/>
                  </a:lnTo>
                  <a:lnTo>
                    <a:pt x="1776378" y="3956578"/>
                  </a:lnTo>
                  <a:lnTo>
                    <a:pt x="1793676" y="3926798"/>
                  </a:lnTo>
                  <a:lnTo>
                    <a:pt x="1809052" y="3895097"/>
                  </a:lnTo>
                  <a:lnTo>
                    <a:pt x="1824427" y="3863396"/>
                  </a:lnTo>
                  <a:lnTo>
                    <a:pt x="1837881" y="3829773"/>
                  </a:lnTo>
                  <a:lnTo>
                    <a:pt x="1849413" y="3795190"/>
                  </a:lnTo>
                  <a:lnTo>
                    <a:pt x="1859984" y="3761568"/>
                  </a:lnTo>
                  <a:lnTo>
                    <a:pt x="1868632" y="3726984"/>
                  </a:lnTo>
                  <a:lnTo>
                    <a:pt x="1878242" y="3692401"/>
                  </a:lnTo>
                  <a:lnTo>
                    <a:pt x="1884969" y="3657818"/>
                  </a:lnTo>
                  <a:lnTo>
                    <a:pt x="1890735" y="3623235"/>
                  </a:lnTo>
                  <a:lnTo>
                    <a:pt x="1896501" y="3590573"/>
                  </a:lnTo>
                  <a:lnTo>
                    <a:pt x="1900345" y="3557911"/>
                  </a:lnTo>
                  <a:close/>
                  <a:moveTo>
                    <a:pt x="344993" y="345832"/>
                  </a:moveTo>
                  <a:lnTo>
                    <a:pt x="344993" y="3036592"/>
                  </a:lnTo>
                  <a:lnTo>
                    <a:pt x="4655005" y="3036592"/>
                  </a:lnTo>
                  <a:lnTo>
                    <a:pt x="4655005" y="345832"/>
                  </a:lnTo>
                  <a:lnTo>
                    <a:pt x="344993" y="345832"/>
                  </a:lnTo>
                  <a:close/>
                  <a:moveTo>
                    <a:pt x="142226" y="0"/>
                  </a:moveTo>
                  <a:lnTo>
                    <a:pt x="4857773" y="0"/>
                  </a:lnTo>
                  <a:lnTo>
                    <a:pt x="4872187" y="961"/>
                  </a:lnTo>
                  <a:lnTo>
                    <a:pt x="4885641" y="2882"/>
                  </a:lnTo>
                  <a:lnTo>
                    <a:pt x="4899095" y="6725"/>
                  </a:lnTo>
                  <a:lnTo>
                    <a:pt x="4913510" y="10567"/>
                  </a:lnTo>
                  <a:lnTo>
                    <a:pt x="4925042" y="17292"/>
                  </a:lnTo>
                  <a:lnTo>
                    <a:pt x="4936573" y="24016"/>
                  </a:lnTo>
                  <a:lnTo>
                    <a:pt x="4947144" y="32662"/>
                  </a:lnTo>
                  <a:lnTo>
                    <a:pt x="4957715" y="42268"/>
                  </a:lnTo>
                  <a:lnTo>
                    <a:pt x="4967325" y="51875"/>
                  </a:lnTo>
                  <a:lnTo>
                    <a:pt x="4975974" y="62442"/>
                  </a:lnTo>
                  <a:lnTo>
                    <a:pt x="4982701" y="73970"/>
                  </a:lnTo>
                  <a:lnTo>
                    <a:pt x="4988466" y="87419"/>
                  </a:lnTo>
                  <a:lnTo>
                    <a:pt x="4993271" y="99907"/>
                  </a:lnTo>
                  <a:lnTo>
                    <a:pt x="4996154" y="113356"/>
                  </a:lnTo>
                  <a:lnTo>
                    <a:pt x="4999037" y="127766"/>
                  </a:lnTo>
                  <a:lnTo>
                    <a:pt x="4999037" y="142175"/>
                  </a:lnTo>
                  <a:lnTo>
                    <a:pt x="4999037" y="3238327"/>
                  </a:lnTo>
                  <a:lnTo>
                    <a:pt x="4999037" y="3253697"/>
                  </a:lnTo>
                  <a:lnTo>
                    <a:pt x="4996154" y="3268106"/>
                  </a:lnTo>
                  <a:lnTo>
                    <a:pt x="4993271" y="3281555"/>
                  </a:lnTo>
                  <a:lnTo>
                    <a:pt x="4988466" y="3295004"/>
                  </a:lnTo>
                  <a:lnTo>
                    <a:pt x="4982701" y="3307493"/>
                  </a:lnTo>
                  <a:lnTo>
                    <a:pt x="4975974" y="3319021"/>
                  </a:lnTo>
                  <a:lnTo>
                    <a:pt x="4967325" y="3329588"/>
                  </a:lnTo>
                  <a:lnTo>
                    <a:pt x="4957715" y="3339194"/>
                  </a:lnTo>
                  <a:lnTo>
                    <a:pt x="4947144" y="3349761"/>
                  </a:lnTo>
                  <a:lnTo>
                    <a:pt x="4936573" y="3357446"/>
                  </a:lnTo>
                  <a:lnTo>
                    <a:pt x="4925042" y="3364171"/>
                  </a:lnTo>
                  <a:lnTo>
                    <a:pt x="4913510" y="3369935"/>
                  </a:lnTo>
                  <a:lnTo>
                    <a:pt x="4899095" y="3374738"/>
                  </a:lnTo>
                  <a:lnTo>
                    <a:pt x="4885641" y="3378580"/>
                  </a:lnTo>
                  <a:lnTo>
                    <a:pt x="4872187" y="3380502"/>
                  </a:lnTo>
                  <a:lnTo>
                    <a:pt x="4857773" y="3381462"/>
                  </a:lnTo>
                  <a:lnTo>
                    <a:pt x="142226" y="3381462"/>
                  </a:lnTo>
                  <a:lnTo>
                    <a:pt x="127811" y="3380502"/>
                  </a:lnTo>
                  <a:lnTo>
                    <a:pt x="113396" y="3378580"/>
                  </a:lnTo>
                  <a:lnTo>
                    <a:pt x="99942" y="3374738"/>
                  </a:lnTo>
                  <a:lnTo>
                    <a:pt x="86489" y="3369935"/>
                  </a:lnTo>
                  <a:lnTo>
                    <a:pt x="73996" y="3364171"/>
                  </a:lnTo>
                  <a:lnTo>
                    <a:pt x="62464" y="3357446"/>
                  </a:lnTo>
                  <a:lnTo>
                    <a:pt x="51893" y="3349761"/>
                  </a:lnTo>
                  <a:lnTo>
                    <a:pt x="42283" y="3339194"/>
                  </a:lnTo>
                  <a:lnTo>
                    <a:pt x="31713" y="3329588"/>
                  </a:lnTo>
                  <a:lnTo>
                    <a:pt x="24025" y="3319021"/>
                  </a:lnTo>
                  <a:lnTo>
                    <a:pt x="17298" y="3307493"/>
                  </a:lnTo>
                  <a:lnTo>
                    <a:pt x="11532" y="3295004"/>
                  </a:lnTo>
                  <a:lnTo>
                    <a:pt x="6727" y="3281555"/>
                  </a:lnTo>
                  <a:lnTo>
                    <a:pt x="2883" y="3268106"/>
                  </a:lnTo>
                  <a:lnTo>
                    <a:pt x="961" y="3253697"/>
                  </a:lnTo>
                  <a:lnTo>
                    <a:pt x="0" y="3238327"/>
                  </a:lnTo>
                  <a:lnTo>
                    <a:pt x="0" y="142175"/>
                  </a:lnTo>
                  <a:lnTo>
                    <a:pt x="961" y="127766"/>
                  </a:lnTo>
                  <a:lnTo>
                    <a:pt x="2883" y="113356"/>
                  </a:lnTo>
                  <a:lnTo>
                    <a:pt x="6727" y="99907"/>
                  </a:lnTo>
                  <a:lnTo>
                    <a:pt x="11532" y="87419"/>
                  </a:lnTo>
                  <a:lnTo>
                    <a:pt x="17298" y="73970"/>
                  </a:lnTo>
                  <a:lnTo>
                    <a:pt x="24025" y="62442"/>
                  </a:lnTo>
                  <a:lnTo>
                    <a:pt x="31713" y="51875"/>
                  </a:lnTo>
                  <a:lnTo>
                    <a:pt x="42283" y="42268"/>
                  </a:lnTo>
                  <a:lnTo>
                    <a:pt x="51893" y="32662"/>
                  </a:lnTo>
                  <a:lnTo>
                    <a:pt x="62464" y="24016"/>
                  </a:lnTo>
                  <a:lnTo>
                    <a:pt x="73996" y="17292"/>
                  </a:lnTo>
                  <a:lnTo>
                    <a:pt x="86489" y="10567"/>
                  </a:lnTo>
                  <a:lnTo>
                    <a:pt x="99942" y="6725"/>
                  </a:lnTo>
                  <a:lnTo>
                    <a:pt x="113396" y="2882"/>
                  </a:lnTo>
                  <a:lnTo>
                    <a:pt x="127811" y="961"/>
                  </a:lnTo>
                  <a:lnTo>
                    <a:pt x="142226" y="0"/>
                  </a:ln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dirty="0"/>
            </a:p>
          </p:txBody>
        </p:sp>
      </p:grpSp>
      <p:sp>
        <p:nvSpPr>
          <p:cNvPr id="14" name="文本框 13"/>
          <p:cNvSpPr txBox="1"/>
          <p:nvPr>
            <p:custDataLst>
              <p:tags r:id="rId7"/>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custDataLst>
              <p:tags r:id="rId2"/>
            </p:custDataLst>
          </p:nvPr>
        </p:nvGrpSpPr>
        <p:grpSpPr>
          <a:xfrm>
            <a:off x="884979" y="1869400"/>
            <a:ext cx="4905367" cy="1337827"/>
            <a:chOff x="340187" y="1450298"/>
            <a:chExt cx="4905367" cy="1337827"/>
          </a:xfrm>
        </p:grpSpPr>
        <p:sp>
          <p:nvSpPr>
            <p:cNvPr id="6" name="矩形 1"/>
            <p:cNvSpPr/>
            <p:nvPr>
              <p:custDataLst>
                <p:tags r:id="rId19"/>
              </p:custDataLst>
            </p:nvPr>
          </p:nvSpPr>
          <p:spPr>
            <a:xfrm>
              <a:off x="340187" y="1450298"/>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8" name="Freeform 47"/>
            <p:cNvSpPr>
              <a:spLocks noEditPoints="1"/>
            </p:cNvSpPr>
            <p:nvPr>
              <p:custDataLst>
                <p:tags r:id="rId20"/>
              </p:custDataLst>
            </p:nvPr>
          </p:nvSpPr>
          <p:spPr bwMode="auto">
            <a:xfrm>
              <a:off x="4489547" y="1840352"/>
              <a:ext cx="473869" cy="557719"/>
            </a:xfrm>
            <a:custGeom>
              <a:avLst/>
              <a:gdLst>
                <a:gd name="T0" fmla="*/ 52 w 102"/>
                <a:gd name="T1" fmla="*/ 0 h 111"/>
                <a:gd name="T2" fmla="*/ 41 w 102"/>
                <a:gd name="T3" fmla="*/ 11 h 111"/>
                <a:gd name="T4" fmla="*/ 52 w 102"/>
                <a:gd name="T5" fmla="*/ 22 h 111"/>
                <a:gd name="T6" fmla="*/ 63 w 102"/>
                <a:gd name="T7" fmla="*/ 11 h 111"/>
                <a:gd name="T8" fmla="*/ 52 w 102"/>
                <a:gd name="T9" fmla="*/ 0 h 111"/>
                <a:gd name="T10" fmla="*/ 6 w 102"/>
                <a:gd name="T11" fmla="*/ 81 h 111"/>
                <a:gd name="T12" fmla="*/ 14 w 102"/>
                <a:gd name="T13" fmla="*/ 77 h 111"/>
                <a:gd name="T14" fmla="*/ 36 w 102"/>
                <a:gd name="T15" fmla="*/ 88 h 111"/>
                <a:gd name="T16" fmla="*/ 31 w 102"/>
                <a:gd name="T17" fmla="*/ 92 h 111"/>
                <a:gd name="T18" fmla="*/ 31 w 102"/>
                <a:gd name="T19" fmla="*/ 93 h 111"/>
                <a:gd name="T20" fmla="*/ 13 w 102"/>
                <a:gd name="T21" fmla="*/ 101 h 111"/>
                <a:gd name="T22" fmla="*/ 6 w 102"/>
                <a:gd name="T23" fmla="*/ 98 h 111"/>
                <a:gd name="T24" fmla="*/ 0 w 102"/>
                <a:gd name="T25" fmla="*/ 111 h 111"/>
                <a:gd name="T26" fmla="*/ 33 w 102"/>
                <a:gd name="T27" fmla="*/ 111 h 111"/>
                <a:gd name="T28" fmla="*/ 24 w 102"/>
                <a:gd name="T29" fmla="*/ 106 h 111"/>
                <a:gd name="T30" fmla="*/ 41 w 102"/>
                <a:gd name="T31" fmla="*/ 98 h 111"/>
                <a:gd name="T32" fmla="*/ 52 w 102"/>
                <a:gd name="T33" fmla="*/ 99 h 111"/>
                <a:gd name="T34" fmla="*/ 60 w 102"/>
                <a:gd name="T35" fmla="*/ 98 h 111"/>
                <a:gd name="T36" fmla="*/ 77 w 102"/>
                <a:gd name="T37" fmla="*/ 106 h 111"/>
                <a:gd name="T38" fmla="*/ 67 w 102"/>
                <a:gd name="T39" fmla="*/ 111 h 111"/>
                <a:gd name="T40" fmla="*/ 101 w 102"/>
                <a:gd name="T41" fmla="*/ 111 h 111"/>
                <a:gd name="T42" fmla="*/ 94 w 102"/>
                <a:gd name="T43" fmla="*/ 98 h 111"/>
                <a:gd name="T44" fmla="*/ 87 w 102"/>
                <a:gd name="T45" fmla="*/ 101 h 111"/>
                <a:gd name="T46" fmla="*/ 71 w 102"/>
                <a:gd name="T47" fmla="*/ 94 h 111"/>
                <a:gd name="T48" fmla="*/ 72 w 102"/>
                <a:gd name="T49" fmla="*/ 92 h 111"/>
                <a:gd name="T50" fmla="*/ 66 w 102"/>
                <a:gd name="T51" fmla="*/ 87 h 111"/>
                <a:gd name="T52" fmla="*/ 88 w 102"/>
                <a:gd name="T53" fmla="*/ 77 h 111"/>
                <a:gd name="T54" fmla="*/ 96 w 102"/>
                <a:gd name="T55" fmla="*/ 81 h 111"/>
                <a:gd name="T56" fmla="*/ 102 w 102"/>
                <a:gd name="T57" fmla="*/ 67 h 111"/>
                <a:gd name="T58" fmla="*/ 68 w 102"/>
                <a:gd name="T59" fmla="*/ 67 h 111"/>
                <a:gd name="T60" fmla="*/ 78 w 102"/>
                <a:gd name="T61" fmla="*/ 72 h 111"/>
                <a:gd name="T62" fmla="*/ 65 w 102"/>
                <a:gd name="T63" fmla="*/ 79 h 111"/>
                <a:gd name="T64" fmla="*/ 64 w 102"/>
                <a:gd name="T65" fmla="*/ 58 h 111"/>
                <a:gd name="T66" fmla="*/ 71 w 102"/>
                <a:gd name="T67" fmla="*/ 53 h 111"/>
                <a:gd name="T68" fmla="*/ 65 w 102"/>
                <a:gd name="T69" fmla="*/ 24 h 111"/>
                <a:gd name="T70" fmla="*/ 53 w 102"/>
                <a:gd name="T71" fmla="*/ 24 h 111"/>
                <a:gd name="T72" fmla="*/ 54 w 102"/>
                <a:gd name="T73" fmla="*/ 26 h 111"/>
                <a:gd name="T74" fmla="*/ 53 w 102"/>
                <a:gd name="T75" fmla="*/ 28 h 111"/>
                <a:gd name="T76" fmla="*/ 56 w 102"/>
                <a:gd name="T77" fmla="*/ 46 h 111"/>
                <a:gd name="T78" fmla="*/ 52 w 102"/>
                <a:gd name="T79" fmla="*/ 50 h 111"/>
                <a:gd name="T80" fmla="*/ 52 w 102"/>
                <a:gd name="T81" fmla="*/ 50 h 111"/>
                <a:gd name="T82" fmla="*/ 52 w 102"/>
                <a:gd name="T83" fmla="*/ 50 h 111"/>
                <a:gd name="T84" fmla="*/ 52 w 102"/>
                <a:gd name="T85" fmla="*/ 50 h 111"/>
                <a:gd name="T86" fmla="*/ 52 w 102"/>
                <a:gd name="T87" fmla="*/ 50 h 111"/>
                <a:gd name="T88" fmla="*/ 48 w 102"/>
                <a:gd name="T89" fmla="*/ 46 h 111"/>
                <a:gd name="T90" fmla="*/ 50 w 102"/>
                <a:gd name="T91" fmla="*/ 28 h 111"/>
                <a:gd name="T92" fmla="*/ 49 w 102"/>
                <a:gd name="T93" fmla="*/ 26 h 111"/>
                <a:gd name="T94" fmla="*/ 50 w 102"/>
                <a:gd name="T95" fmla="*/ 24 h 111"/>
                <a:gd name="T96" fmla="*/ 38 w 102"/>
                <a:gd name="T97" fmla="*/ 24 h 111"/>
                <a:gd name="T98" fmla="*/ 33 w 102"/>
                <a:gd name="T99" fmla="*/ 53 h 111"/>
                <a:gd name="T100" fmla="*/ 40 w 102"/>
                <a:gd name="T101" fmla="*/ 58 h 111"/>
                <a:gd name="T102" fmla="*/ 39 w 102"/>
                <a:gd name="T103" fmla="*/ 79 h 111"/>
                <a:gd name="T104" fmla="*/ 24 w 102"/>
                <a:gd name="T105" fmla="*/ 72 h 111"/>
                <a:gd name="T106" fmla="*/ 34 w 102"/>
                <a:gd name="T107" fmla="*/ 67 h 111"/>
                <a:gd name="T108" fmla="*/ 0 w 102"/>
                <a:gd name="T109" fmla="*/ 67 h 111"/>
                <a:gd name="T110" fmla="*/ 6 w 102"/>
                <a:gd name="T111" fmla="*/ 81 h 111"/>
                <a:gd name="T112" fmla="*/ 52 w 102"/>
                <a:gd name="T113" fmla="*/ 85 h 111"/>
                <a:gd name="T114" fmla="*/ 48 w 102"/>
                <a:gd name="T115" fmla="*/ 85 h 111"/>
                <a:gd name="T116" fmla="*/ 50 w 102"/>
                <a:gd name="T117" fmla="*/ 64 h 111"/>
                <a:gd name="T118" fmla="*/ 54 w 102"/>
                <a:gd name="T119" fmla="*/ 64 h 111"/>
                <a:gd name="T120" fmla="*/ 55 w 102"/>
                <a:gd name="T121" fmla="*/ 85 h 111"/>
                <a:gd name="T122" fmla="*/ 52 w 102"/>
                <a:gd name="T123" fmla="*/ 8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111">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7" name="组合 26"/>
          <p:cNvGrpSpPr/>
          <p:nvPr>
            <p:custDataLst>
              <p:tags r:id="rId3"/>
            </p:custDataLst>
          </p:nvPr>
        </p:nvGrpSpPr>
        <p:grpSpPr>
          <a:xfrm>
            <a:off x="884979" y="4511592"/>
            <a:ext cx="4905367" cy="1337827"/>
            <a:chOff x="340187" y="3144879"/>
            <a:chExt cx="4905367" cy="1337827"/>
          </a:xfrm>
        </p:grpSpPr>
        <p:sp>
          <p:nvSpPr>
            <p:cNvPr id="5" name="矩形 1"/>
            <p:cNvSpPr/>
            <p:nvPr>
              <p:custDataLst>
                <p:tags r:id="rId17"/>
              </p:custDataLst>
            </p:nvPr>
          </p:nvSpPr>
          <p:spPr>
            <a:xfrm>
              <a:off x="340187" y="3144879"/>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9" name="Freeform 68"/>
            <p:cNvSpPr>
              <a:spLocks noEditPoints="1"/>
            </p:cNvSpPr>
            <p:nvPr>
              <p:custDataLst>
                <p:tags r:id="rId18"/>
              </p:custDataLst>
            </p:nvPr>
          </p:nvSpPr>
          <p:spPr bwMode="auto">
            <a:xfrm>
              <a:off x="4510124" y="3565682"/>
              <a:ext cx="460106" cy="496221"/>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6" name="组合 25"/>
          <p:cNvGrpSpPr/>
          <p:nvPr>
            <p:custDataLst>
              <p:tags r:id="rId4"/>
            </p:custDataLst>
          </p:nvPr>
        </p:nvGrpSpPr>
        <p:grpSpPr>
          <a:xfrm>
            <a:off x="1088750" y="3190495"/>
            <a:ext cx="4905367" cy="1337827"/>
            <a:chOff x="964506" y="2333860"/>
            <a:chExt cx="4905367" cy="1337827"/>
          </a:xfrm>
        </p:grpSpPr>
        <p:sp>
          <p:nvSpPr>
            <p:cNvPr id="7" name="矩形 1"/>
            <p:cNvSpPr/>
            <p:nvPr>
              <p:custDataLst>
                <p:tags r:id="rId15"/>
              </p:custDataLst>
            </p:nvPr>
          </p:nvSpPr>
          <p:spPr>
            <a:xfrm flipH="1">
              <a:off x="964506" y="2333860"/>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2"/>
            </a:solidFill>
            <a:ln w="635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900000" rtlCol="0" anchor="ctr">
              <a:normAutofit/>
            </a:bodyPr>
            <a:lstStyle/>
            <a:p>
              <a:pPr algn="just"/>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10" name="Freeform 92"/>
            <p:cNvSpPr>
              <a:spLocks noEditPoints="1"/>
            </p:cNvSpPr>
            <p:nvPr>
              <p:custDataLst>
                <p:tags r:id="rId16"/>
              </p:custDataLst>
            </p:nvPr>
          </p:nvSpPr>
          <p:spPr bwMode="auto">
            <a:xfrm>
              <a:off x="1211437" y="2754663"/>
              <a:ext cx="428645" cy="496221"/>
            </a:xfrm>
            <a:custGeom>
              <a:avLst/>
              <a:gdLst>
                <a:gd name="T0" fmla="*/ 66 w 218"/>
                <a:gd name="T1" fmla="*/ 163 h 234"/>
                <a:gd name="T2" fmla="*/ 17 w 218"/>
                <a:gd name="T3" fmla="*/ 104 h 234"/>
                <a:gd name="T4" fmla="*/ 43 w 218"/>
                <a:gd name="T5" fmla="*/ 57 h 234"/>
                <a:gd name="T6" fmla="*/ 52 w 218"/>
                <a:gd name="T7" fmla="*/ 52 h 234"/>
                <a:gd name="T8" fmla="*/ 92 w 218"/>
                <a:gd name="T9" fmla="*/ 52 h 234"/>
                <a:gd name="T10" fmla="*/ 182 w 218"/>
                <a:gd name="T11" fmla="*/ 52 h 234"/>
                <a:gd name="T12" fmla="*/ 192 w 218"/>
                <a:gd name="T13" fmla="*/ 57 h 234"/>
                <a:gd name="T14" fmla="*/ 218 w 218"/>
                <a:gd name="T15" fmla="*/ 104 h 234"/>
                <a:gd name="T16" fmla="*/ 168 w 218"/>
                <a:gd name="T17" fmla="*/ 163 h 234"/>
                <a:gd name="T18" fmla="*/ 116 w 218"/>
                <a:gd name="T19" fmla="*/ 224 h 234"/>
                <a:gd name="T20" fmla="*/ 109 w 218"/>
                <a:gd name="T21" fmla="*/ 215 h 234"/>
                <a:gd name="T22" fmla="*/ 168 w 218"/>
                <a:gd name="T23" fmla="*/ 203 h 234"/>
                <a:gd name="T24" fmla="*/ 170 w 218"/>
                <a:gd name="T25" fmla="*/ 215 h 234"/>
                <a:gd name="T26" fmla="*/ 182 w 218"/>
                <a:gd name="T27" fmla="*/ 210 h 234"/>
                <a:gd name="T28" fmla="*/ 177 w 218"/>
                <a:gd name="T29" fmla="*/ 201 h 234"/>
                <a:gd name="T30" fmla="*/ 170 w 218"/>
                <a:gd name="T31" fmla="*/ 182 h 234"/>
                <a:gd name="T32" fmla="*/ 26 w 218"/>
                <a:gd name="T33" fmla="*/ 23 h 234"/>
                <a:gd name="T34" fmla="*/ 24 w 218"/>
                <a:gd name="T35" fmla="*/ 38 h 234"/>
                <a:gd name="T36" fmla="*/ 38 w 218"/>
                <a:gd name="T37" fmla="*/ 40 h 234"/>
                <a:gd name="T38" fmla="*/ 40 w 218"/>
                <a:gd name="T39" fmla="*/ 26 h 234"/>
                <a:gd name="T40" fmla="*/ 43 w 218"/>
                <a:gd name="T41" fmla="*/ 0 h 234"/>
                <a:gd name="T42" fmla="*/ 88 w 218"/>
                <a:gd name="T43" fmla="*/ 97 h 234"/>
                <a:gd name="T44" fmla="*/ 102 w 218"/>
                <a:gd name="T45" fmla="*/ 71 h 234"/>
                <a:gd name="T46" fmla="*/ 64 w 218"/>
                <a:gd name="T47" fmla="*/ 71 h 234"/>
                <a:gd name="T48" fmla="*/ 147 w 218"/>
                <a:gd name="T49" fmla="*/ 97 h 234"/>
                <a:gd name="T50" fmla="*/ 125 w 218"/>
                <a:gd name="T51" fmla="*/ 71 h 234"/>
                <a:gd name="T52" fmla="*/ 177 w 218"/>
                <a:gd name="T53" fmla="*/ 73 h 234"/>
                <a:gd name="T54" fmla="*/ 192 w 218"/>
                <a:gd name="T55" fmla="*/ 99 h 234"/>
                <a:gd name="T56" fmla="*/ 177 w 218"/>
                <a:gd name="T57" fmla="*/ 73 h 234"/>
                <a:gd name="T58" fmla="*/ 118 w 218"/>
                <a:gd name="T59" fmla="*/ 73 h 234"/>
                <a:gd name="T60" fmla="*/ 140 w 218"/>
                <a:gd name="T61" fmla="*/ 99 h 234"/>
                <a:gd name="T62" fmla="*/ 81 w 218"/>
                <a:gd name="T63" fmla="*/ 99 h 234"/>
                <a:gd name="T64" fmla="*/ 40 w 218"/>
                <a:gd name="T65" fmla="*/ 101 h 234"/>
                <a:gd name="T66" fmla="*/ 104 w 218"/>
                <a:gd name="T67" fmla="*/ 175 h 234"/>
                <a:gd name="T68" fmla="*/ 83 w 218"/>
                <a:gd name="T69" fmla="*/ 118 h 234"/>
                <a:gd name="T70" fmla="*/ 151 w 218"/>
                <a:gd name="T71" fmla="*/ 118 h 234"/>
                <a:gd name="T72" fmla="*/ 130 w 218"/>
                <a:gd name="T73" fmla="*/ 175 h 234"/>
                <a:gd name="T74" fmla="*/ 189 w 218"/>
                <a:gd name="T75" fmla="*/ 106 h 234"/>
                <a:gd name="T76" fmla="*/ 71 w 218"/>
                <a:gd name="T77" fmla="*/ 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8" h="234">
                  <a:moveTo>
                    <a:pt x="109" y="215"/>
                  </a:moveTo>
                  <a:lnTo>
                    <a:pt x="66" y="163"/>
                  </a:lnTo>
                  <a:lnTo>
                    <a:pt x="22" y="111"/>
                  </a:lnTo>
                  <a:lnTo>
                    <a:pt x="17" y="104"/>
                  </a:lnTo>
                  <a:lnTo>
                    <a:pt x="22" y="99"/>
                  </a:lnTo>
                  <a:lnTo>
                    <a:pt x="43" y="57"/>
                  </a:lnTo>
                  <a:lnTo>
                    <a:pt x="45" y="52"/>
                  </a:lnTo>
                  <a:lnTo>
                    <a:pt x="52" y="52"/>
                  </a:lnTo>
                  <a:lnTo>
                    <a:pt x="92" y="52"/>
                  </a:lnTo>
                  <a:lnTo>
                    <a:pt x="92" y="52"/>
                  </a:lnTo>
                  <a:lnTo>
                    <a:pt x="102" y="52"/>
                  </a:lnTo>
                  <a:lnTo>
                    <a:pt x="182" y="52"/>
                  </a:lnTo>
                  <a:lnTo>
                    <a:pt x="189" y="52"/>
                  </a:lnTo>
                  <a:lnTo>
                    <a:pt x="192" y="57"/>
                  </a:lnTo>
                  <a:lnTo>
                    <a:pt x="213" y="99"/>
                  </a:lnTo>
                  <a:lnTo>
                    <a:pt x="218" y="104"/>
                  </a:lnTo>
                  <a:lnTo>
                    <a:pt x="213" y="111"/>
                  </a:lnTo>
                  <a:lnTo>
                    <a:pt x="168" y="163"/>
                  </a:lnTo>
                  <a:lnTo>
                    <a:pt x="125" y="215"/>
                  </a:lnTo>
                  <a:lnTo>
                    <a:pt x="116" y="224"/>
                  </a:lnTo>
                  <a:lnTo>
                    <a:pt x="109" y="215"/>
                  </a:lnTo>
                  <a:lnTo>
                    <a:pt x="109" y="215"/>
                  </a:lnTo>
                  <a:close/>
                  <a:moveTo>
                    <a:pt x="170" y="182"/>
                  </a:moveTo>
                  <a:lnTo>
                    <a:pt x="168" y="203"/>
                  </a:lnTo>
                  <a:lnTo>
                    <a:pt x="149" y="212"/>
                  </a:lnTo>
                  <a:lnTo>
                    <a:pt x="170" y="215"/>
                  </a:lnTo>
                  <a:lnTo>
                    <a:pt x="180" y="234"/>
                  </a:lnTo>
                  <a:lnTo>
                    <a:pt x="182" y="210"/>
                  </a:lnTo>
                  <a:lnTo>
                    <a:pt x="199" y="203"/>
                  </a:lnTo>
                  <a:lnTo>
                    <a:pt x="177" y="201"/>
                  </a:lnTo>
                  <a:lnTo>
                    <a:pt x="170" y="182"/>
                  </a:lnTo>
                  <a:lnTo>
                    <a:pt x="170" y="182"/>
                  </a:lnTo>
                  <a:close/>
                  <a:moveTo>
                    <a:pt x="43" y="0"/>
                  </a:moveTo>
                  <a:lnTo>
                    <a:pt x="26" y="23"/>
                  </a:lnTo>
                  <a:lnTo>
                    <a:pt x="0" y="21"/>
                  </a:lnTo>
                  <a:lnTo>
                    <a:pt x="24" y="38"/>
                  </a:lnTo>
                  <a:lnTo>
                    <a:pt x="22" y="64"/>
                  </a:lnTo>
                  <a:lnTo>
                    <a:pt x="38" y="40"/>
                  </a:lnTo>
                  <a:lnTo>
                    <a:pt x="64" y="42"/>
                  </a:lnTo>
                  <a:lnTo>
                    <a:pt x="40" y="26"/>
                  </a:lnTo>
                  <a:lnTo>
                    <a:pt x="43" y="0"/>
                  </a:lnTo>
                  <a:lnTo>
                    <a:pt x="43" y="0"/>
                  </a:lnTo>
                  <a:close/>
                  <a:moveTo>
                    <a:pt x="64" y="71"/>
                  </a:moveTo>
                  <a:lnTo>
                    <a:pt x="88" y="97"/>
                  </a:lnTo>
                  <a:lnTo>
                    <a:pt x="109" y="71"/>
                  </a:lnTo>
                  <a:lnTo>
                    <a:pt x="102" y="71"/>
                  </a:lnTo>
                  <a:lnTo>
                    <a:pt x="64" y="71"/>
                  </a:lnTo>
                  <a:lnTo>
                    <a:pt x="64" y="71"/>
                  </a:lnTo>
                  <a:close/>
                  <a:moveTo>
                    <a:pt x="125" y="71"/>
                  </a:moveTo>
                  <a:lnTo>
                    <a:pt x="147" y="97"/>
                  </a:lnTo>
                  <a:lnTo>
                    <a:pt x="170" y="71"/>
                  </a:lnTo>
                  <a:lnTo>
                    <a:pt x="125" y="71"/>
                  </a:lnTo>
                  <a:lnTo>
                    <a:pt x="125" y="71"/>
                  </a:lnTo>
                  <a:close/>
                  <a:moveTo>
                    <a:pt x="177" y="73"/>
                  </a:moveTo>
                  <a:lnTo>
                    <a:pt x="154" y="99"/>
                  </a:lnTo>
                  <a:lnTo>
                    <a:pt x="192" y="99"/>
                  </a:lnTo>
                  <a:lnTo>
                    <a:pt x="177" y="73"/>
                  </a:lnTo>
                  <a:lnTo>
                    <a:pt x="177" y="73"/>
                  </a:lnTo>
                  <a:close/>
                  <a:moveTo>
                    <a:pt x="140" y="99"/>
                  </a:moveTo>
                  <a:lnTo>
                    <a:pt x="118" y="73"/>
                  </a:lnTo>
                  <a:lnTo>
                    <a:pt x="95" y="99"/>
                  </a:lnTo>
                  <a:lnTo>
                    <a:pt x="140" y="99"/>
                  </a:lnTo>
                  <a:lnTo>
                    <a:pt x="140" y="99"/>
                  </a:lnTo>
                  <a:close/>
                  <a:moveTo>
                    <a:pt x="81" y="99"/>
                  </a:moveTo>
                  <a:lnTo>
                    <a:pt x="57" y="75"/>
                  </a:lnTo>
                  <a:lnTo>
                    <a:pt x="40" y="101"/>
                  </a:lnTo>
                  <a:lnTo>
                    <a:pt x="81" y="149"/>
                  </a:lnTo>
                  <a:lnTo>
                    <a:pt x="104" y="175"/>
                  </a:lnTo>
                  <a:lnTo>
                    <a:pt x="78" y="123"/>
                  </a:lnTo>
                  <a:lnTo>
                    <a:pt x="83" y="118"/>
                  </a:lnTo>
                  <a:lnTo>
                    <a:pt x="118" y="186"/>
                  </a:lnTo>
                  <a:lnTo>
                    <a:pt x="151" y="118"/>
                  </a:lnTo>
                  <a:lnTo>
                    <a:pt x="156" y="123"/>
                  </a:lnTo>
                  <a:lnTo>
                    <a:pt x="130" y="175"/>
                  </a:lnTo>
                  <a:lnTo>
                    <a:pt x="154" y="149"/>
                  </a:lnTo>
                  <a:lnTo>
                    <a:pt x="189" y="106"/>
                  </a:lnTo>
                  <a:lnTo>
                    <a:pt x="71" y="106"/>
                  </a:lnTo>
                  <a:lnTo>
                    <a:pt x="71" y="99"/>
                  </a:lnTo>
                  <a:lnTo>
                    <a:pt x="81" y="99"/>
                  </a:ln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8" name="组合 27"/>
          <p:cNvGrpSpPr/>
          <p:nvPr>
            <p:custDataLst>
              <p:tags r:id="rId5"/>
            </p:custDataLst>
          </p:nvPr>
        </p:nvGrpSpPr>
        <p:grpSpPr>
          <a:xfrm>
            <a:off x="6197886" y="4511592"/>
            <a:ext cx="4905367" cy="1337827"/>
            <a:chOff x="5449324" y="3196073"/>
            <a:chExt cx="4905367" cy="1337827"/>
          </a:xfrm>
        </p:grpSpPr>
        <p:sp>
          <p:nvSpPr>
            <p:cNvPr id="14" name="矩形 1"/>
            <p:cNvSpPr/>
            <p:nvPr>
              <p:custDataLst>
                <p:tags r:id="rId13"/>
              </p:custDataLst>
            </p:nvPr>
          </p:nvSpPr>
          <p:spPr>
            <a:xfrm>
              <a:off x="5449324" y="3196073"/>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21" name="Freeform 45"/>
            <p:cNvSpPr>
              <a:spLocks noEditPoints="1"/>
            </p:cNvSpPr>
            <p:nvPr>
              <p:custDataLst>
                <p:tags r:id="rId14"/>
              </p:custDataLst>
            </p:nvPr>
          </p:nvSpPr>
          <p:spPr bwMode="auto">
            <a:xfrm>
              <a:off x="9637177" y="3604846"/>
              <a:ext cx="410363" cy="520281"/>
            </a:xfrm>
            <a:custGeom>
              <a:avLst/>
              <a:gdLst>
                <a:gd name="T0" fmla="*/ 41 w 95"/>
                <a:gd name="T1" fmla="*/ 0 h 120"/>
                <a:gd name="T2" fmla="*/ 29 w 95"/>
                <a:gd name="T3" fmla="*/ 7 h 120"/>
                <a:gd name="T4" fmla="*/ 29 w 95"/>
                <a:gd name="T5" fmla="*/ 7 h 120"/>
                <a:gd name="T6" fmla="*/ 14 w 95"/>
                <a:gd name="T7" fmla="*/ 1 h 120"/>
                <a:gd name="T8" fmla="*/ 3 w 95"/>
                <a:gd name="T9" fmla="*/ 8 h 120"/>
                <a:gd name="T10" fmla="*/ 0 w 95"/>
                <a:gd name="T11" fmla="*/ 21 h 120"/>
                <a:gd name="T12" fmla="*/ 3 w 95"/>
                <a:gd name="T13" fmla="*/ 34 h 120"/>
                <a:gd name="T14" fmla="*/ 14 w 95"/>
                <a:gd name="T15" fmla="*/ 40 h 120"/>
                <a:gd name="T16" fmla="*/ 31 w 95"/>
                <a:gd name="T17" fmla="*/ 37 h 120"/>
                <a:gd name="T18" fmla="*/ 41 w 95"/>
                <a:gd name="T19" fmla="*/ 41 h 120"/>
                <a:gd name="T20" fmla="*/ 43 w 95"/>
                <a:gd name="T21" fmla="*/ 41 h 120"/>
                <a:gd name="T22" fmla="*/ 57 w 95"/>
                <a:gd name="T23" fmla="*/ 56 h 120"/>
                <a:gd name="T24" fmla="*/ 68 w 95"/>
                <a:gd name="T25" fmla="*/ 58 h 120"/>
                <a:gd name="T26" fmla="*/ 66 w 95"/>
                <a:gd name="T27" fmla="*/ 78 h 120"/>
                <a:gd name="T28" fmla="*/ 65 w 95"/>
                <a:gd name="T29" fmla="*/ 120 h 120"/>
                <a:gd name="T30" fmla="*/ 75 w 95"/>
                <a:gd name="T31" fmla="*/ 120 h 120"/>
                <a:gd name="T32" fmla="*/ 77 w 95"/>
                <a:gd name="T33" fmla="*/ 84 h 120"/>
                <a:gd name="T34" fmla="*/ 82 w 95"/>
                <a:gd name="T35" fmla="*/ 84 h 120"/>
                <a:gd name="T36" fmla="*/ 84 w 95"/>
                <a:gd name="T37" fmla="*/ 120 h 120"/>
                <a:gd name="T38" fmla="*/ 95 w 95"/>
                <a:gd name="T39" fmla="*/ 120 h 120"/>
                <a:gd name="T40" fmla="*/ 92 w 95"/>
                <a:gd name="T41" fmla="*/ 78 h 120"/>
                <a:gd name="T42" fmla="*/ 94 w 95"/>
                <a:gd name="T43" fmla="*/ 41 h 120"/>
                <a:gd name="T44" fmla="*/ 74 w 95"/>
                <a:gd name="T45" fmla="*/ 41 h 120"/>
                <a:gd name="T46" fmla="*/ 70 w 95"/>
                <a:gd name="T47" fmla="*/ 35 h 120"/>
                <a:gd name="T48" fmla="*/ 71 w 95"/>
                <a:gd name="T49" fmla="*/ 35 h 120"/>
                <a:gd name="T50" fmla="*/ 79 w 95"/>
                <a:gd name="T51" fmla="*/ 38 h 120"/>
                <a:gd name="T52" fmla="*/ 91 w 95"/>
                <a:gd name="T53" fmla="*/ 26 h 120"/>
                <a:gd name="T54" fmla="*/ 79 w 95"/>
                <a:gd name="T55" fmla="*/ 14 h 120"/>
                <a:gd name="T56" fmla="*/ 71 w 95"/>
                <a:gd name="T57" fmla="*/ 18 h 120"/>
                <a:gd name="T58" fmla="*/ 48 w 95"/>
                <a:gd name="T59" fmla="*/ 2 h 120"/>
                <a:gd name="T60" fmla="*/ 41 w 95"/>
                <a:gd name="T61" fmla="*/ 0 h 120"/>
                <a:gd name="T62" fmla="*/ 65 w 95"/>
                <a:gd name="T63" fmla="*/ 43 h 120"/>
                <a:gd name="T64" fmla="*/ 58 w 95"/>
                <a:gd name="T65" fmla="*/ 46 h 120"/>
                <a:gd name="T66" fmla="*/ 51 w 95"/>
                <a:gd name="T67" fmla="*/ 39 h 120"/>
                <a:gd name="T68" fmla="*/ 62 w 95"/>
                <a:gd name="T69" fmla="*/ 37 h 120"/>
                <a:gd name="T70" fmla="*/ 65 w 95"/>
                <a:gd name="T71" fmla="*/ 43 h 120"/>
                <a:gd name="T72" fmla="*/ 10 w 95"/>
                <a:gd name="T73" fmla="*/ 12 h 120"/>
                <a:gd name="T74" fmla="*/ 14 w 95"/>
                <a:gd name="T75" fmla="*/ 9 h 120"/>
                <a:gd name="T76" fmla="*/ 18 w 95"/>
                <a:gd name="T77" fmla="*/ 12 h 120"/>
                <a:gd name="T78" fmla="*/ 21 w 95"/>
                <a:gd name="T79" fmla="*/ 21 h 120"/>
                <a:gd name="T80" fmla="*/ 18 w 95"/>
                <a:gd name="T81" fmla="*/ 30 h 120"/>
                <a:gd name="T82" fmla="*/ 14 w 95"/>
                <a:gd name="T83" fmla="*/ 32 h 120"/>
                <a:gd name="T84" fmla="*/ 10 w 95"/>
                <a:gd name="T85" fmla="*/ 30 h 120"/>
                <a:gd name="T86" fmla="*/ 7 w 95"/>
                <a:gd name="T87" fmla="*/ 21 h 120"/>
                <a:gd name="T88" fmla="*/ 10 w 95"/>
                <a:gd name="T89" fmla="*/ 12 h 120"/>
                <a:gd name="T90" fmla="*/ 35 w 95"/>
                <a:gd name="T91" fmla="*/ 11 h 120"/>
                <a:gd name="T92" fmla="*/ 41 w 95"/>
                <a:gd name="T93" fmla="*/ 8 h 120"/>
                <a:gd name="T94" fmla="*/ 47 w 95"/>
                <a:gd name="T95" fmla="*/ 11 h 120"/>
                <a:gd name="T96" fmla="*/ 50 w 95"/>
                <a:gd name="T97" fmla="*/ 21 h 120"/>
                <a:gd name="T98" fmla="*/ 47 w 95"/>
                <a:gd name="T99" fmla="*/ 30 h 120"/>
                <a:gd name="T100" fmla="*/ 41 w 95"/>
                <a:gd name="T101" fmla="*/ 34 h 120"/>
                <a:gd name="T102" fmla="*/ 35 w 95"/>
                <a:gd name="T103" fmla="*/ 30 h 120"/>
                <a:gd name="T104" fmla="*/ 33 w 95"/>
                <a:gd name="T105" fmla="*/ 21 h 120"/>
                <a:gd name="T106" fmla="*/ 35 w 95"/>
                <a:gd name="T107" fmla="*/ 1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95" h="120">
                  <a:moveTo>
                    <a:pt x="41" y="0"/>
                  </a:moveTo>
                  <a:cubicBezTo>
                    <a:pt x="37" y="0"/>
                    <a:pt x="32" y="2"/>
                    <a:pt x="29" y="7"/>
                  </a:cubicBezTo>
                  <a:cubicBezTo>
                    <a:pt x="29" y="7"/>
                    <a:pt x="29" y="7"/>
                    <a:pt x="29" y="7"/>
                  </a:cubicBezTo>
                  <a:cubicBezTo>
                    <a:pt x="25" y="6"/>
                    <a:pt x="18" y="1"/>
                    <a:pt x="14" y="1"/>
                  </a:cubicBezTo>
                  <a:cubicBezTo>
                    <a:pt x="10" y="1"/>
                    <a:pt x="6" y="4"/>
                    <a:pt x="3" y="8"/>
                  </a:cubicBezTo>
                  <a:cubicBezTo>
                    <a:pt x="1" y="11"/>
                    <a:pt x="0" y="16"/>
                    <a:pt x="0" y="21"/>
                  </a:cubicBezTo>
                  <a:cubicBezTo>
                    <a:pt x="0" y="26"/>
                    <a:pt x="1" y="30"/>
                    <a:pt x="3" y="34"/>
                  </a:cubicBezTo>
                  <a:cubicBezTo>
                    <a:pt x="6" y="38"/>
                    <a:pt x="10" y="40"/>
                    <a:pt x="14" y="40"/>
                  </a:cubicBezTo>
                  <a:cubicBezTo>
                    <a:pt x="18" y="40"/>
                    <a:pt x="27" y="38"/>
                    <a:pt x="31" y="37"/>
                  </a:cubicBezTo>
                  <a:cubicBezTo>
                    <a:pt x="34" y="40"/>
                    <a:pt x="38" y="41"/>
                    <a:pt x="41" y="41"/>
                  </a:cubicBezTo>
                  <a:cubicBezTo>
                    <a:pt x="42" y="41"/>
                    <a:pt x="43" y="41"/>
                    <a:pt x="43" y="41"/>
                  </a:cubicBezTo>
                  <a:cubicBezTo>
                    <a:pt x="57" y="56"/>
                    <a:pt x="57" y="56"/>
                    <a:pt x="57" y="56"/>
                  </a:cubicBezTo>
                  <a:cubicBezTo>
                    <a:pt x="68" y="58"/>
                    <a:pt x="68" y="58"/>
                    <a:pt x="68" y="58"/>
                  </a:cubicBezTo>
                  <a:cubicBezTo>
                    <a:pt x="66" y="78"/>
                    <a:pt x="66" y="78"/>
                    <a:pt x="66" y="78"/>
                  </a:cubicBezTo>
                  <a:cubicBezTo>
                    <a:pt x="65" y="120"/>
                    <a:pt x="65" y="120"/>
                    <a:pt x="65" y="120"/>
                  </a:cubicBezTo>
                  <a:cubicBezTo>
                    <a:pt x="75" y="120"/>
                    <a:pt x="75" y="120"/>
                    <a:pt x="75" y="120"/>
                  </a:cubicBezTo>
                  <a:cubicBezTo>
                    <a:pt x="77" y="84"/>
                    <a:pt x="77" y="84"/>
                    <a:pt x="77" y="84"/>
                  </a:cubicBezTo>
                  <a:cubicBezTo>
                    <a:pt x="82" y="84"/>
                    <a:pt x="82" y="84"/>
                    <a:pt x="82" y="84"/>
                  </a:cubicBezTo>
                  <a:cubicBezTo>
                    <a:pt x="84" y="120"/>
                    <a:pt x="84" y="120"/>
                    <a:pt x="84" y="120"/>
                  </a:cubicBezTo>
                  <a:cubicBezTo>
                    <a:pt x="95" y="120"/>
                    <a:pt x="95" y="120"/>
                    <a:pt x="95" y="120"/>
                  </a:cubicBezTo>
                  <a:cubicBezTo>
                    <a:pt x="92" y="78"/>
                    <a:pt x="92" y="78"/>
                    <a:pt x="92" y="78"/>
                  </a:cubicBezTo>
                  <a:cubicBezTo>
                    <a:pt x="94" y="41"/>
                    <a:pt x="94" y="41"/>
                    <a:pt x="94" y="41"/>
                  </a:cubicBezTo>
                  <a:cubicBezTo>
                    <a:pt x="74" y="41"/>
                    <a:pt x="74" y="41"/>
                    <a:pt x="74" y="41"/>
                  </a:cubicBezTo>
                  <a:cubicBezTo>
                    <a:pt x="70" y="35"/>
                    <a:pt x="70" y="35"/>
                    <a:pt x="70" y="35"/>
                  </a:cubicBezTo>
                  <a:cubicBezTo>
                    <a:pt x="71" y="35"/>
                    <a:pt x="71" y="35"/>
                    <a:pt x="71" y="35"/>
                  </a:cubicBezTo>
                  <a:cubicBezTo>
                    <a:pt x="73" y="37"/>
                    <a:pt x="76" y="38"/>
                    <a:pt x="79" y="38"/>
                  </a:cubicBezTo>
                  <a:cubicBezTo>
                    <a:pt x="86" y="38"/>
                    <a:pt x="91" y="33"/>
                    <a:pt x="91" y="26"/>
                  </a:cubicBezTo>
                  <a:cubicBezTo>
                    <a:pt x="91" y="19"/>
                    <a:pt x="86" y="14"/>
                    <a:pt x="79" y="14"/>
                  </a:cubicBezTo>
                  <a:cubicBezTo>
                    <a:pt x="76" y="14"/>
                    <a:pt x="73" y="15"/>
                    <a:pt x="71" y="18"/>
                  </a:cubicBezTo>
                  <a:cubicBezTo>
                    <a:pt x="48" y="2"/>
                    <a:pt x="48" y="2"/>
                    <a:pt x="48" y="2"/>
                  </a:cubicBezTo>
                  <a:cubicBezTo>
                    <a:pt x="46" y="1"/>
                    <a:pt x="44" y="0"/>
                    <a:pt x="41" y="0"/>
                  </a:cubicBezTo>
                  <a:close/>
                  <a:moveTo>
                    <a:pt x="65" y="43"/>
                  </a:moveTo>
                  <a:cubicBezTo>
                    <a:pt x="58" y="46"/>
                    <a:pt x="58" y="46"/>
                    <a:pt x="58" y="46"/>
                  </a:cubicBezTo>
                  <a:cubicBezTo>
                    <a:pt x="51" y="39"/>
                    <a:pt x="51" y="39"/>
                    <a:pt x="51" y="39"/>
                  </a:cubicBezTo>
                  <a:cubicBezTo>
                    <a:pt x="62" y="37"/>
                    <a:pt x="62" y="37"/>
                    <a:pt x="62" y="37"/>
                  </a:cubicBezTo>
                  <a:cubicBezTo>
                    <a:pt x="65" y="43"/>
                    <a:pt x="65" y="43"/>
                    <a:pt x="65" y="43"/>
                  </a:cubicBezTo>
                  <a:close/>
                  <a:moveTo>
                    <a:pt x="10" y="12"/>
                  </a:moveTo>
                  <a:cubicBezTo>
                    <a:pt x="11" y="10"/>
                    <a:pt x="12" y="9"/>
                    <a:pt x="14" y="9"/>
                  </a:cubicBezTo>
                  <a:cubicBezTo>
                    <a:pt x="16" y="9"/>
                    <a:pt x="17" y="10"/>
                    <a:pt x="18" y="12"/>
                  </a:cubicBezTo>
                  <a:cubicBezTo>
                    <a:pt x="20" y="14"/>
                    <a:pt x="21" y="17"/>
                    <a:pt x="21" y="21"/>
                  </a:cubicBezTo>
                  <a:cubicBezTo>
                    <a:pt x="21" y="24"/>
                    <a:pt x="20" y="27"/>
                    <a:pt x="18" y="30"/>
                  </a:cubicBezTo>
                  <a:cubicBezTo>
                    <a:pt x="17" y="31"/>
                    <a:pt x="16" y="32"/>
                    <a:pt x="14" y="32"/>
                  </a:cubicBezTo>
                  <a:cubicBezTo>
                    <a:pt x="12" y="32"/>
                    <a:pt x="11" y="31"/>
                    <a:pt x="10" y="30"/>
                  </a:cubicBezTo>
                  <a:cubicBezTo>
                    <a:pt x="8" y="27"/>
                    <a:pt x="7" y="24"/>
                    <a:pt x="7" y="21"/>
                  </a:cubicBezTo>
                  <a:cubicBezTo>
                    <a:pt x="7" y="17"/>
                    <a:pt x="8" y="14"/>
                    <a:pt x="10" y="12"/>
                  </a:cubicBezTo>
                  <a:close/>
                  <a:moveTo>
                    <a:pt x="35" y="11"/>
                  </a:moveTo>
                  <a:cubicBezTo>
                    <a:pt x="37" y="9"/>
                    <a:pt x="39" y="8"/>
                    <a:pt x="41" y="8"/>
                  </a:cubicBezTo>
                  <a:cubicBezTo>
                    <a:pt x="43" y="8"/>
                    <a:pt x="45" y="9"/>
                    <a:pt x="47" y="11"/>
                  </a:cubicBezTo>
                  <a:cubicBezTo>
                    <a:pt x="49" y="13"/>
                    <a:pt x="50" y="17"/>
                    <a:pt x="50" y="21"/>
                  </a:cubicBezTo>
                  <a:cubicBezTo>
                    <a:pt x="50" y="24"/>
                    <a:pt x="49" y="28"/>
                    <a:pt x="47" y="30"/>
                  </a:cubicBezTo>
                  <a:cubicBezTo>
                    <a:pt x="45" y="32"/>
                    <a:pt x="43" y="34"/>
                    <a:pt x="41" y="34"/>
                  </a:cubicBezTo>
                  <a:cubicBezTo>
                    <a:pt x="39" y="34"/>
                    <a:pt x="37" y="32"/>
                    <a:pt x="35" y="30"/>
                  </a:cubicBezTo>
                  <a:cubicBezTo>
                    <a:pt x="34" y="28"/>
                    <a:pt x="33" y="24"/>
                    <a:pt x="33" y="21"/>
                  </a:cubicBezTo>
                  <a:cubicBezTo>
                    <a:pt x="33" y="17"/>
                    <a:pt x="34" y="13"/>
                    <a:pt x="35" y="11"/>
                  </a:cubicBezTo>
                  <a:close/>
                </a:path>
              </a:pathLst>
            </a:custGeom>
            <a:solidFill>
              <a:srgbClr val="FFFFFF"/>
            </a:solidFill>
            <a:ln>
              <a:noFill/>
            </a:ln>
          </p:spPr>
          <p:txBody>
            <a:bodyPr>
              <a:normAutofit/>
            </a:bodyPr>
            <a:lstStyle/>
            <a:p>
              <a:pPr>
                <a:defRPr/>
              </a:pPr>
              <a:endParaRPr lang="zh-CN" altLang="en-US" sz="1350">
                <a:sym typeface="Arial" pitchFamily="34" charset="0"/>
              </a:endParaRPr>
            </a:p>
          </p:txBody>
        </p:sp>
      </p:grpSp>
      <p:grpSp>
        <p:nvGrpSpPr>
          <p:cNvPr id="30" name="组合 29"/>
          <p:cNvGrpSpPr/>
          <p:nvPr>
            <p:custDataLst>
              <p:tags r:id="rId6"/>
            </p:custDataLst>
          </p:nvPr>
        </p:nvGrpSpPr>
        <p:grpSpPr>
          <a:xfrm>
            <a:off x="6197886" y="1869400"/>
            <a:ext cx="4905367" cy="1337827"/>
            <a:chOff x="5449324" y="1501491"/>
            <a:chExt cx="4905367" cy="1337827"/>
          </a:xfrm>
        </p:grpSpPr>
        <p:sp>
          <p:nvSpPr>
            <p:cNvPr id="15" name="矩形 1"/>
            <p:cNvSpPr/>
            <p:nvPr>
              <p:custDataLst>
                <p:tags r:id="rId11"/>
              </p:custDataLst>
            </p:nvPr>
          </p:nvSpPr>
          <p:spPr>
            <a:xfrm>
              <a:off x="5449324" y="1501491"/>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22" name="Freeform 85"/>
            <p:cNvSpPr>
              <a:spLocks noEditPoints="1"/>
            </p:cNvSpPr>
            <p:nvPr>
              <p:custDataLst>
                <p:tags r:id="rId12"/>
              </p:custDataLst>
            </p:nvPr>
          </p:nvSpPr>
          <p:spPr bwMode="auto">
            <a:xfrm>
              <a:off x="9487408" y="1890776"/>
              <a:ext cx="567816" cy="559257"/>
            </a:xfrm>
            <a:custGeom>
              <a:avLst/>
              <a:gdLst>
                <a:gd name="T0" fmla="*/ 199 w 199"/>
                <a:gd name="T1" fmla="*/ 0 h 196"/>
                <a:gd name="T2" fmla="*/ 189 w 199"/>
                <a:gd name="T3" fmla="*/ 19 h 196"/>
                <a:gd name="T4" fmla="*/ 199 w 199"/>
                <a:gd name="T5" fmla="*/ 120 h 196"/>
                <a:gd name="T6" fmla="*/ 109 w 199"/>
                <a:gd name="T7" fmla="*/ 139 h 196"/>
                <a:gd name="T8" fmla="*/ 149 w 199"/>
                <a:gd name="T9" fmla="*/ 177 h 196"/>
                <a:gd name="T10" fmla="*/ 50 w 199"/>
                <a:gd name="T11" fmla="*/ 196 h 196"/>
                <a:gd name="T12" fmla="*/ 90 w 199"/>
                <a:gd name="T13" fmla="*/ 177 h 196"/>
                <a:gd name="T14" fmla="*/ 0 w 199"/>
                <a:gd name="T15" fmla="*/ 139 h 196"/>
                <a:gd name="T16" fmla="*/ 7 w 199"/>
                <a:gd name="T17" fmla="*/ 120 h 196"/>
                <a:gd name="T18" fmla="*/ 0 w 199"/>
                <a:gd name="T19" fmla="*/ 19 h 196"/>
                <a:gd name="T20" fmla="*/ 0 w 199"/>
                <a:gd name="T21" fmla="*/ 0 h 196"/>
                <a:gd name="T22" fmla="*/ 142 w 199"/>
                <a:gd name="T23" fmla="*/ 47 h 196"/>
                <a:gd name="T24" fmla="*/ 135 w 199"/>
                <a:gd name="T25" fmla="*/ 52 h 196"/>
                <a:gd name="T26" fmla="*/ 88 w 199"/>
                <a:gd name="T27" fmla="*/ 61 h 196"/>
                <a:gd name="T28" fmla="*/ 85 w 199"/>
                <a:gd name="T29" fmla="*/ 59 h 196"/>
                <a:gd name="T30" fmla="*/ 59 w 199"/>
                <a:gd name="T31" fmla="*/ 78 h 196"/>
                <a:gd name="T32" fmla="*/ 99 w 199"/>
                <a:gd name="T33" fmla="*/ 75 h 196"/>
                <a:gd name="T34" fmla="*/ 104 w 199"/>
                <a:gd name="T35" fmla="*/ 78 h 196"/>
                <a:gd name="T36" fmla="*/ 139 w 199"/>
                <a:gd name="T37" fmla="*/ 61 h 196"/>
                <a:gd name="T38" fmla="*/ 149 w 199"/>
                <a:gd name="T39" fmla="*/ 47 h 196"/>
                <a:gd name="T40" fmla="*/ 132 w 199"/>
                <a:gd name="T41" fmla="*/ 68 h 196"/>
                <a:gd name="T42" fmla="*/ 142 w 199"/>
                <a:gd name="T43" fmla="*/ 99 h 196"/>
                <a:gd name="T44" fmla="*/ 132 w 199"/>
                <a:gd name="T45" fmla="*/ 68 h 196"/>
                <a:gd name="T46" fmla="*/ 118 w 199"/>
                <a:gd name="T47" fmla="*/ 78 h 196"/>
                <a:gd name="T48" fmla="*/ 128 w 199"/>
                <a:gd name="T49" fmla="*/ 99 h 196"/>
                <a:gd name="T50" fmla="*/ 118 w 199"/>
                <a:gd name="T51" fmla="*/ 78 h 196"/>
                <a:gd name="T52" fmla="*/ 102 w 199"/>
                <a:gd name="T53" fmla="*/ 89 h 196"/>
                <a:gd name="T54" fmla="*/ 111 w 199"/>
                <a:gd name="T55" fmla="*/ 99 h 196"/>
                <a:gd name="T56" fmla="*/ 102 w 199"/>
                <a:gd name="T57" fmla="*/ 89 h 196"/>
                <a:gd name="T58" fmla="*/ 88 w 199"/>
                <a:gd name="T59" fmla="*/ 80 h 196"/>
                <a:gd name="T60" fmla="*/ 97 w 199"/>
                <a:gd name="T61" fmla="*/ 99 h 196"/>
                <a:gd name="T62" fmla="*/ 88 w 199"/>
                <a:gd name="T63" fmla="*/ 80 h 196"/>
                <a:gd name="T64" fmla="*/ 73 w 199"/>
                <a:gd name="T65" fmla="*/ 80 h 196"/>
                <a:gd name="T66" fmla="*/ 83 w 199"/>
                <a:gd name="T67" fmla="*/ 99 h 196"/>
                <a:gd name="T68" fmla="*/ 73 w 199"/>
                <a:gd name="T69" fmla="*/ 80 h 196"/>
                <a:gd name="T70" fmla="*/ 57 w 199"/>
                <a:gd name="T71" fmla="*/ 85 h 196"/>
                <a:gd name="T72" fmla="*/ 66 w 199"/>
                <a:gd name="T73" fmla="*/ 99 h 196"/>
                <a:gd name="T74" fmla="*/ 57 w 199"/>
                <a:gd name="T75" fmla="*/ 85 h 196"/>
                <a:gd name="T76" fmla="*/ 170 w 199"/>
                <a:gd name="T77" fmla="*/ 21 h 196"/>
                <a:gd name="T78" fmla="*/ 28 w 199"/>
                <a:gd name="T79" fmla="*/ 118 h 196"/>
                <a:gd name="T80" fmla="*/ 170 w 199"/>
                <a:gd name="T81" fmla="*/ 2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196">
                  <a:moveTo>
                    <a:pt x="0" y="0"/>
                  </a:moveTo>
                  <a:lnTo>
                    <a:pt x="199" y="0"/>
                  </a:lnTo>
                  <a:lnTo>
                    <a:pt x="199" y="19"/>
                  </a:lnTo>
                  <a:lnTo>
                    <a:pt x="189" y="19"/>
                  </a:lnTo>
                  <a:lnTo>
                    <a:pt x="189" y="120"/>
                  </a:lnTo>
                  <a:lnTo>
                    <a:pt x="199" y="120"/>
                  </a:lnTo>
                  <a:lnTo>
                    <a:pt x="199" y="139"/>
                  </a:lnTo>
                  <a:lnTo>
                    <a:pt x="109" y="139"/>
                  </a:lnTo>
                  <a:lnTo>
                    <a:pt x="109" y="177"/>
                  </a:lnTo>
                  <a:lnTo>
                    <a:pt x="149" y="177"/>
                  </a:lnTo>
                  <a:lnTo>
                    <a:pt x="149" y="196"/>
                  </a:lnTo>
                  <a:lnTo>
                    <a:pt x="50" y="196"/>
                  </a:lnTo>
                  <a:lnTo>
                    <a:pt x="50" y="177"/>
                  </a:lnTo>
                  <a:lnTo>
                    <a:pt x="90" y="177"/>
                  </a:lnTo>
                  <a:lnTo>
                    <a:pt x="90" y="139"/>
                  </a:lnTo>
                  <a:lnTo>
                    <a:pt x="0" y="139"/>
                  </a:lnTo>
                  <a:lnTo>
                    <a:pt x="0" y="120"/>
                  </a:lnTo>
                  <a:lnTo>
                    <a:pt x="7" y="120"/>
                  </a:lnTo>
                  <a:lnTo>
                    <a:pt x="7" y="19"/>
                  </a:lnTo>
                  <a:lnTo>
                    <a:pt x="0" y="19"/>
                  </a:lnTo>
                  <a:lnTo>
                    <a:pt x="0" y="0"/>
                  </a:lnTo>
                  <a:lnTo>
                    <a:pt x="0" y="0"/>
                  </a:lnTo>
                  <a:close/>
                  <a:moveTo>
                    <a:pt x="149" y="47"/>
                  </a:moveTo>
                  <a:lnTo>
                    <a:pt x="142" y="47"/>
                  </a:lnTo>
                  <a:lnTo>
                    <a:pt x="132" y="47"/>
                  </a:lnTo>
                  <a:lnTo>
                    <a:pt x="135" y="52"/>
                  </a:lnTo>
                  <a:lnTo>
                    <a:pt x="102" y="70"/>
                  </a:lnTo>
                  <a:lnTo>
                    <a:pt x="88" y="61"/>
                  </a:lnTo>
                  <a:lnTo>
                    <a:pt x="88" y="59"/>
                  </a:lnTo>
                  <a:lnTo>
                    <a:pt x="85" y="59"/>
                  </a:lnTo>
                  <a:lnTo>
                    <a:pt x="57" y="70"/>
                  </a:lnTo>
                  <a:lnTo>
                    <a:pt x="59" y="78"/>
                  </a:lnTo>
                  <a:lnTo>
                    <a:pt x="85" y="66"/>
                  </a:lnTo>
                  <a:lnTo>
                    <a:pt x="99" y="75"/>
                  </a:lnTo>
                  <a:lnTo>
                    <a:pt x="102" y="78"/>
                  </a:lnTo>
                  <a:lnTo>
                    <a:pt x="104" y="78"/>
                  </a:lnTo>
                  <a:lnTo>
                    <a:pt x="137" y="56"/>
                  </a:lnTo>
                  <a:lnTo>
                    <a:pt x="139" y="61"/>
                  </a:lnTo>
                  <a:lnTo>
                    <a:pt x="144" y="54"/>
                  </a:lnTo>
                  <a:lnTo>
                    <a:pt x="149" y="47"/>
                  </a:lnTo>
                  <a:lnTo>
                    <a:pt x="149" y="47"/>
                  </a:lnTo>
                  <a:close/>
                  <a:moveTo>
                    <a:pt x="132" y="68"/>
                  </a:moveTo>
                  <a:lnTo>
                    <a:pt x="132" y="99"/>
                  </a:lnTo>
                  <a:lnTo>
                    <a:pt x="142" y="99"/>
                  </a:lnTo>
                  <a:lnTo>
                    <a:pt x="142" y="68"/>
                  </a:lnTo>
                  <a:lnTo>
                    <a:pt x="132" y="68"/>
                  </a:lnTo>
                  <a:lnTo>
                    <a:pt x="132" y="68"/>
                  </a:lnTo>
                  <a:close/>
                  <a:moveTo>
                    <a:pt x="118" y="78"/>
                  </a:moveTo>
                  <a:lnTo>
                    <a:pt x="118" y="99"/>
                  </a:lnTo>
                  <a:lnTo>
                    <a:pt x="128" y="99"/>
                  </a:lnTo>
                  <a:lnTo>
                    <a:pt x="128" y="78"/>
                  </a:lnTo>
                  <a:lnTo>
                    <a:pt x="118" y="78"/>
                  </a:lnTo>
                  <a:lnTo>
                    <a:pt x="118" y="78"/>
                  </a:lnTo>
                  <a:close/>
                  <a:moveTo>
                    <a:pt x="102" y="89"/>
                  </a:moveTo>
                  <a:lnTo>
                    <a:pt x="102" y="99"/>
                  </a:lnTo>
                  <a:lnTo>
                    <a:pt x="111" y="99"/>
                  </a:lnTo>
                  <a:lnTo>
                    <a:pt x="111" y="89"/>
                  </a:lnTo>
                  <a:lnTo>
                    <a:pt x="102" y="89"/>
                  </a:lnTo>
                  <a:lnTo>
                    <a:pt x="102" y="89"/>
                  </a:lnTo>
                  <a:close/>
                  <a:moveTo>
                    <a:pt x="88" y="80"/>
                  </a:moveTo>
                  <a:lnTo>
                    <a:pt x="88" y="99"/>
                  </a:lnTo>
                  <a:lnTo>
                    <a:pt x="97" y="99"/>
                  </a:lnTo>
                  <a:lnTo>
                    <a:pt x="97" y="80"/>
                  </a:lnTo>
                  <a:lnTo>
                    <a:pt x="88" y="80"/>
                  </a:lnTo>
                  <a:lnTo>
                    <a:pt x="88" y="80"/>
                  </a:lnTo>
                  <a:close/>
                  <a:moveTo>
                    <a:pt x="73" y="80"/>
                  </a:moveTo>
                  <a:lnTo>
                    <a:pt x="73" y="99"/>
                  </a:lnTo>
                  <a:lnTo>
                    <a:pt x="83" y="99"/>
                  </a:lnTo>
                  <a:lnTo>
                    <a:pt x="83" y="80"/>
                  </a:lnTo>
                  <a:lnTo>
                    <a:pt x="73" y="80"/>
                  </a:lnTo>
                  <a:lnTo>
                    <a:pt x="73" y="80"/>
                  </a:lnTo>
                  <a:close/>
                  <a:moveTo>
                    <a:pt x="57" y="85"/>
                  </a:moveTo>
                  <a:lnTo>
                    <a:pt x="57" y="99"/>
                  </a:lnTo>
                  <a:lnTo>
                    <a:pt x="66" y="99"/>
                  </a:lnTo>
                  <a:lnTo>
                    <a:pt x="66" y="85"/>
                  </a:lnTo>
                  <a:lnTo>
                    <a:pt x="57" y="85"/>
                  </a:lnTo>
                  <a:lnTo>
                    <a:pt x="57" y="85"/>
                  </a:lnTo>
                  <a:close/>
                  <a:moveTo>
                    <a:pt x="170" y="21"/>
                  </a:moveTo>
                  <a:lnTo>
                    <a:pt x="28" y="21"/>
                  </a:lnTo>
                  <a:lnTo>
                    <a:pt x="28" y="118"/>
                  </a:lnTo>
                  <a:lnTo>
                    <a:pt x="170" y="118"/>
                  </a:lnTo>
                  <a:lnTo>
                    <a:pt x="170" y="21"/>
                  </a:lnTo>
                  <a:close/>
                </a:path>
              </a:pathLst>
            </a:custGeom>
            <a:solidFill>
              <a:srgbClr val="FFFFFF"/>
            </a:solidFill>
            <a:ln>
              <a:noFill/>
            </a:ln>
          </p:spPr>
          <p:txBody>
            <a:bodyPr>
              <a:normAutofit/>
            </a:bodyPr>
            <a:lstStyle/>
            <a:p>
              <a:pPr>
                <a:defRPr/>
              </a:pPr>
              <a:endParaRPr lang="zh-CN" altLang="en-US" sz="1350">
                <a:sym typeface="Arial" pitchFamily="34" charset="0"/>
              </a:endParaRPr>
            </a:p>
          </p:txBody>
        </p:sp>
      </p:grpSp>
      <p:grpSp>
        <p:nvGrpSpPr>
          <p:cNvPr id="29" name="组合 28"/>
          <p:cNvGrpSpPr/>
          <p:nvPr>
            <p:custDataLst>
              <p:tags r:id="rId7"/>
            </p:custDataLst>
          </p:nvPr>
        </p:nvGrpSpPr>
        <p:grpSpPr>
          <a:xfrm>
            <a:off x="6401657" y="3190495"/>
            <a:ext cx="4905367" cy="1337827"/>
            <a:chOff x="6073643" y="2385053"/>
            <a:chExt cx="4905367" cy="1337827"/>
          </a:xfrm>
        </p:grpSpPr>
        <p:sp>
          <p:nvSpPr>
            <p:cNvPr id="16" name="矩形 1"/>
            <p:cNvSpPr/>
            <p:nvPr>
              <p:custDataLst>
                <p:tags r:id="rId9"/>
              </p:custDataLst>
            </p:nvPr>
          </p:nvSpPr>
          <p:spPr>
            <a:xfrm flipH="1">
              <a:off x="6073643" y="2385053"/>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w="635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900000" rtlCol="0" anchor="ctr">
              <a:normAutofit/>
            </a:bodyPr>
            <a:lstStyle/>
            <a:p>
              <a:pPr algn="just"/>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24" name="KSO_Shape"/>
            <p:cNvSpPr/>
            <p:nvPr>
              <p:custDataLst>
                <p:tags r:id="rId10"/>
              </p:custDataLst>
            </p:nvPr>
          </p:nvSpPr>
          <p:spPr bwMode="auto">
            <a:xfrm>
              <a:off x="6372015" y="2829626"/>
              <a:ext cx="450850" cy="516240"/>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rgbClr val="FFFFFF"/>
            </a:solidFill>
            <a:ln>
              <a:noFill/>
            </a:ln>
          </p:spPr>
          <p:txBody>
            <a:bodyPr anchor="ctr">
              <a:normAutofit/>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sp>
        <p:nvSpPr>
          <p:cNvPr id="13" name="文本框 12"/>
          <p:cNvSpPr txBox="1"/>
          <p:nvPr>
            <p:custDataLst>
              <p:tags r:id="rId8"/>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custDataLst>
              <p:tags r:id="rId2"/>
            </p:custDataLst>
          </p:nvPr>
        </p:nvGrpSpPr>
        <p:grpSpPr>
          <a:xfrm>
            <a:off x="3790780" y="1925895"/>
            <a:ext cx="4610443" cy="3534679"/>
            <a:chOff x="3790779" y="1570293"/>
            <a:chExt cx="4610443" cy="3534679"/>
          </a:xfrm>
        </p:grpSpPr>
        <p:sp>
          <p:nvSpPr>
            <p:cNvPr id="5" name="任意多边形 4"/>
            <p:cNvSpPr/>
            <p:nvPr>
              <p:custDataLst>
                <p:tags r:id="rId4"/>
              </p:custDataLst>
            </p:nvPr>
          </p:nvSpPr>
          <p:spPr>
            <a:xfrm rot="8089122">
              <a:off x="5320723" y="1580778"/>
              <a:ext cx="1550555" cy="1529585"/>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6" name="椭圆 5"/>
            <p:cNvSpPr/>
            <p:nvPr>
              <p:custDataLst>
                <p:tags r:id="rId5"/>
              </p:custDataLst>
            </p:nvPr>
          </p:nvSpPr>
          <p:spPr>
            <a:xfrm>
              <a:off x="5996533" y="3567206"/>
              <a:ext cx="198934" cy="198934"/>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7" name="标题 1"/>
            <p:cNvSpPr txBox="1"/>
            <p:nvPr>
              <p:custDataLst>
                <p:tags r:id="rId6"/>
              </p:custDataLst>
            </p:nvPr>
          </p:nvSpPr>
          <p:spPr>
            <a:xfrm>
              <a:off x="5402451" y="2001887"/>
              <a:ext cx="1387098" cy="461665"/>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2000" dirty="0" smtClean="0">
                  <a:latin typeface="+mj-lt"/>
                  <a:ea typeface="+mj-ea"/>
                  <a:cs typeface="+mj-cs"/>
                </a:rPr>
                <a:t>LOREM</a:t>
              </a:r>
              <a:endParaRPr lang="zh-CN" altLang="en-US" sz="2000" dirty="0">
                <a:latin typeface="+mj-lt"/>
                <a:ea typeface="+mj-ea"/>
                <a:cs typeface="+mj-cs"/>
              </a:endParaRPr>
            </a:p>
          </p:txBody>
        </p:sp>
        <p:sp>
          <p:nvSpPr>
            <p:cNvPr id="8" name="标题 1"/>
            <p:cNvSpPr txBox="1"/>
            <p:nvPr>
              <p:custDataLst>
                <p:tags r:id="rId7"/>
              </p:custDataLst>
            </p:nvPr>
          </p:nvSpPr>
          <p:spPr>
            <a:xfrm>
              <a:off x="3790779" y="3971425"/>
              <a:ext cx="4610443" cy="1057775"/>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smtClean="0"/>
                <a:t>LOREM IPSUM DOLOR</a:t>
              </a:r>
              <a:endParaRPr lang="zh-CN" altLang="en-US" sz="1800" dirty="0"/>
            </a:p>
          </p:txBody>
        </p:sp>
        <p:sp>
          <p:nvSpPr>
            <p:cNvPr id="9" name="矩形 8"/>
            <p:cNvSpPr/>
            <p:nvPr>
              <p:custDataLst>
                <p:tags r:id="rId8"/>
              </p:custDataLst>
            </p:nvPr>
          </p:nvSpPr>
          <p:spPr>
            <a:xfrm>
              <a:off x="4266905" y="5027815"/>
              <a:ext cx="3658191" cy="7715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grpSp>
      <p:sp>
        <p:nvSpPr>
          <p:cNvPr id="13" name="文本框 12"/>
          <p:cNvSpPr txBox="1"/>
          <p:nvPr>
            <p:custDataLst>
              <p:tags r:id="rId3"/>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custDataLst>
              <p:tags r:id="rId2"/>
            </p:custDataLst>
          </p:nvPr>
        </p:nvGrpSpPr>
        <p:grpSpPr>
          <a:xfrm>
            <a:off x="2098361" y="3302527"/>
            <a:ext cx="2562539" cy="3045760"/>
            <a:chOff x="2098362" y="3302527"/>
            <a:chExt cx="2562538" cy="3045760"/>
          </a:xfrm>
        </p:grpSpPr>
        <p:sp>
          <p:nvSpPr>
            <p:cNvPr id="5" name="任意多边形 4"/>
            <p:cNvSpPr/>
            <p:nvPr>
              <p:custDataLst>
                <p:tags r:id="rId15"/>
              </p:custDataLst>
            </p:nvPr>
          </p:nvSpPr>
          <p:spPr>
            <a:xfrm rot="8089122">
              <a:off x="2735147" y="3311243"/>
              <a:ext cx="1288969" cy="1271537"/>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6" name="椭圆 5"/>
            <p:cNvSpPr/>
            <p:nvPr>
              <p:custDataLst>
                <p:tags r:id="rId16"/>
              </p:custDataLst>
            </p:nvPr>
          </p:nvSpPr>
          <p:spPr>
            <a:xfrm>
              <a:off x="3296944" y="4962550"/>
              <a:ext cx="165374" cy="165374"/>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7" name="标题 1"/>
            <p:cNvSpPr txBox="1"/>
            <p:nvPr>
              <p:custDataLst>
                <p:tags r:id="rId17"/>
              </p:custDataLst>
            </p:nvPr>
          </p:nvSpPr>
          <p:spPr>
            <a:xfrm>
              <a:off x="2783025" y="3617865"/>
              <a:ext cx="1193213"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8" name="标题 1"/>
            <p:cNvSpPr txBox="1"/>
            <p:nvPr>
              <p:custDataLst>
                <p:tags r:id="rId18"/>
              </p:custDataLst>
            </p:nvPr>
          </p:nvSpPr>
          <p:spPr>
            <a:xfrm>
              <a:off x="2098362" y="5258446"/>
              <a:ext cx="2562538" cy="1089841"/>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smtClean="0"/>
                <a:t>LOREM IPSUM DOLOR</a:t>
              </a:r>
              <a:endParaRPr lang="zh-CN" altLang="en-US" sz="1800" dirty="0"/>
            </a:p>
          </p:txBody>
        </p:sp>
      </p:grpSp>
      <p:grpSp>
        <p:nvGrpSpPr>
          <p:cNvPr id="21" name="组合 20"/>
          <p:cNvGrpSpPr/>
          <p:nvPr>
            <p:custDataLst>
              <p:tags r:id="rId3"/>
            </p:custDataLst>
          </p:nvPr>
        </p:nvGrpSpPr>
        <p:grpSpPr>
          <a:xfrm>
            <a:off x="4878992" y="2280768"/>
            <a:ext cx="2562539" cy="3045760"/>
            <a:chOff x="5005552" y="2282700"/>
            <a:chExt cx="2562538" cy="3045760"/>
          </a:xfrm>
        </p:grpSpPr>
        <p:sp>
          <p:nvSpPr>
            <p:cNvPr id="10" name="任意多边形 9"/>
            <p:cNvSpPr/>
            <p:nvPr>
              <p:custDataLst>
                <p:tags r:id="rId11"/>
              </p:custDataLst>
            </p:nvPr>
          </p:nvSpPr>
          <p:spPr>
            <a:xfrm rot="8089122">
              <a:off x="5642337" y="2291416"/>
              <a:ext cx="1288969" cy="1271537"/>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11" name="椭圆 10"/>
            <p:cNvSpPr/>
            <p:nvPr>
              <p:custDataLst>
                <p:tags r:id="rId12"/>
              </p:custDataLst>
            </p:nvPr>
          </p:nvSpPr>
          <p:spPr>
            <a:xfrm>
              <a:off x="6204134" y="3942723"/>
              <a:ext cx="165374" cy="165374"/>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2" name="标题 1"/>
            <p:cNvSpPr txBox="1"/>
            <p:nvPr>
              <p:custDataLst>
                <p:tags r:id="rId13"/>
              </p:custDataLst>
            </p:nvPr>
          </p:nvSpPr>
          <p:spPr>
            <a:xfrm>
              <a:off x="5690215" y="2598038"/>
              <a:ext cx="1193213"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13" name="标题 1"/>
            <p:cNvSpPr txBox="1"/>
            <p:nvPr>
              <p:custDataLst>
                <p:tags r:id="rId14"/>
              </p:custDataLst>
            </p:nvPr>
          </p:nvSpPr>
          <p:spPr>
            <a:xfrm>
              <a:off x="5005552" y="4238619"/>
              <a:ext cx="2562538" cy="1089841"/>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smtClean="0"/>
                <a:t>LOREM IPSUM DOLOR</a:t>
              </a:r>
              <a:endParaRPr lang="zh-CN" altLang="en-US" sz="1800" dirty="0"/>
            </a:p>
          </p:txBody>
        </p:sp>
      </p:grpSp>
      <p:grpSp>
        <p:nvGrpSpPr>
          <p:cNvPr id="22" name="组合 21"/>
          <p:cNvGrpSpPr/>
          <p:nvPr>
            <p:custDataLst>
              <p:tags r:id="rId4"/>
            </p:custDataLst>
          </p:nvPr>
        </p:nvGrpSpPr>
        <p:grpSpPr>
          <a:xfrm>
            <a:off x="7659621" y="1259010"/>
            <a:ext cx="2562539" cy="3045760"/>
            <a:chOff x="7659622" y="1259010"/>
            <a:chExt cx="2562538" cy="3045760"/>
          </a:xfrm>
        </p:grpSpPr>
        <p:sp>
          <p:nvSpPr>
            <p:cNvPr id="15" name="任意多边形 14"/>
            <p:cNvSpPr/>
            <p:nvPr>
              <p:custDataLst>
                <p:tags r:id="rId7"/>
              </p:custDataLst>
            </p:nvPr>
          </p:nvSpPr>
          <p:spPr>
            <a:xfrm rot="8089122">
              <a:off x="8296407" y="1267726"/>
              <a:ext cx="1288969" cy="1271537"/>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16" name="椭圆 15"/>
            <p:cNvSpPr/>
            <p:nvPr>
              <p:custDataLst>
                <p:tags r:id="rId8"/>
              </p:custDataLst>
            </p:nvPr>
          </p:nvSpPr>
          <p:spPr>
            <a:xfrm>
              <a:off x="8858204" y="2919033"/>
              <a:ext cx="165374" cy="165374"/>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7" name="标题 1"/>
            <p:cNvSpPr txBox="1"/>
            <p:nvPr>
              <p:custDataLst>
                <p:tags r:id="rId9"/>
              </p:custDataLst>
            </p:nvPr>
          </p:nvSpPr>
          <p:spPr>
            <a:xfrm>
              <a:off x="8344285" y="1574348"/>
              <a:ext cx="1193213"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18" name="标题 1"/>
            <p:cNvSpPr txBox="1"/>
            <p:nvPr>
              <p:custDataLst>
                <p:tags r:id="rId10"/>
              </p:custDataLst>
            </p:nvPr>
          </p:nvSpPr>
          <p:spPr>
            <a:xfrm>
              <a:off x="7659622" y="3214929"/>
              <a:ext cx="2562538" cy="1089841"/>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smtClean="0"/>
                <a:t>LOREM IPSUM DOLOR</a:t>
              </a:r>
              <a:endParaRPr lang="zh-CN" altLang="en-US" sz="1800" dirty="0"/>
            </a:p>
          </p:txBody>
        </p:sp>
      </p:grpSp>
      <p:sp>
        <p:nvSpPr>
          <p:cNvPr id="19" name="任意多边形 18"/>
          <p:cNvSpPr/>
          <p:nvPr>
            <p:custDataLst>
              <p:tags r:id="rId5"/>
            </p:custDataLst>
          </p:nvPr>
        </p:nvSpPr>
        <p:spPr>
          <a:xfrm>
            <a:off x="1878307" y="4328546"/>
            <a:ext cx="8435387" cy="2110903"/>
          </a:xfrm>
          <a:custGeom>
            <a:avLst/>
            <a:gdLst>
              <a:gd name="connsiteX0" fmla="*/ 0 w 7506788"/>
              <a:gd name="connsiteY0" fmla="*/ 2960914 h 2960914"/>
              <a:gd name="connsiteX1" fmla="*/ 1132114 w 7506788"/>
              <a:gd name="connsiteY1" fmla="*/ 2960914 h 2960914"/>
              <a:gd name="connsiteX2" fmla="*/ 1132114 w 7506788"/>
              <a:gd name="connsiteY2" fmla="*/ 2464526 h 2960914"/>
              <a:gd name="connsiteX3" fmla="*/ 2429691 w 7506788"/>
              <a:gd name="connsiteY3" fmla="*/ 2464526 h 2960914"/>
              <a:gd name="connsiteX4" fmla="*/ 2429691 w 7506788"/>
              <a:gd name="connsiteY4" fmla="*/ 1950720 h 2960914"/>
              <a:gd name="connsiteX5" fmla="*/ 3701143 w 7506788"/>
              <a:gd name="connsiteY5" fmla="*/ 1950720 h 2960914"/>
              <a:gd name="connsiteX6" fmla="*/ 3701143 w 7506788"/>
              <a:gd name="connsiteY6" fmla="*/ 1358537 h 2960914"/>
              <a:gd name="connsiteX7" fmla="*/ 5007428 w 7506788"/>
              <a:gd name="connsiteY7" fmla="*/ 1358537 h 2960914"/>
              <a:gd name="connsiteX8" fmla="*/ 5007428 w 7506788"/>
              <a:gd name="connsiteY8" fmla="*/ 670560 h 2960914"/>
              <a:gd name="connsiteX9" fmla="*/ 6226628 w 7506788"/>
              <a:gd name="connsiteY9" fmla="*/ 670560 h 2960914"/>
              <a:gd name="connsiteX10" fmla="*/ 6226628 w 7506788"/>
              <a:gd name="connsiteY10" fmla="*/ 0 h 2960914"/>
              <a:gd name="connsiteX11" fmla="*/ 7506788 w 7506788"/>
              <a:gd name="connsiteY11" fmla="*/ 0 h 2960914"/>
              <a:gd name="connsiteX0-1" fmla="*/ 0 w 7376159"/>
              <a:gd name="connsiteY0-2" fmla="*/ 2969623 h 2969623"/>
              <a:gd name="connsiteX1-3" fmla="*/ 1132114 w 7376159"/>
              <a:gd name="connsiteY1-4" fmla="*/ 2969623 h 2969623"/>
              <a:gd name="connsiteX2-5" fmla="*/ 1132114 w 7376159"/>
              <a:gd name="connsiteY2-6" fmla="*/ 2473235 h 2969623"/>
              <a:gd name="connsiteX3-7" fmla="*/ 2429691 w 7376159"/>
              <a:gd name="connsiteY3-8" fmla="*/ 2473235 h 2969623"/>
              <a:gd name="connsiteX4-9" fmla="*/ 2429691 w 7376159"/>
              <a:gd name="connsiteY4-10" fmla="*/ 1959429 h 2969623"/>
              <a:gd name="connsiteX5-11" fmla="*/ 3701143 w 7376159"/>
              <a:gd name="connsiteY5-12" fmla="*/ 1959429 h 2969623"/>
              <a:gd name="connsiteX6-13" fmla="*/ 3701143 w 7376159"/>
              <a:gd name="connsiteY6-14" fmla="*/ 1367246 h 2969623"/>
              <a:gd name="connsiteX7-15" fmla="*/ 5007428 w 7376159"/>
              <a:gd name="connsiteY7-16" fmla="*/ 1367246 h 2969623"/>
              <a:gd name="connsiteX8-17" fmla="*/ 5007428 w 7376159"/>
              <a:gd name="connsiteY8-18" fmla="*/ 679269 h 2969623"/>
              <a:gd name="connsiteX9-19" fmla="*/ 6226628 w 7376159"/>
              <a:gd name="connsiteY9-20" fmla="*/ 679269 h 2969623"/>
              <a:gd name="connsiteX10-21" fmla="*/ 6226628 w 7376159"/>
              <a:gd name="connsiteY10-22" fmla="*/ 8709 h 2969623"/>
              <a:gd name="connsiteX11-23" fmla="*/ 7376159 w 7376159"/>
              <a:gd name="connsiteY11-24" fmla="*/ 0 h 2969623"/>
              <a:gd name="connsiteX0-25" fmla="*/ 0 w 6244045"/>
              <a:gd name="connsiteY0-26" fmla="*/ 2969623 h 2969623"/>
              <a:gd name="connsiteX1-27" fmla="*/ 0 w 6244045"/>
              <a:gd name="connsiteY1-28" fmla="*/ 2473235 h 2969623"/>
              <a:gd name="connsiteX2-29" fmla="*/ 1297577 w 6244045"/>
              <a:gd name="connsiteY2-30" fmla="*/ 2473235 h 2969623"/>
              <a:gd name="connsiteX3-31" fmla="*/ 1297577 w 6244045"/>
              <a:gd name="connsiteY3-32" fmla="*/ 1959429 h 2969623"/>
              <a:gd name="connsiteX4-33" fmla="*/ 2569029 w 6244045"/>
              <a:gd name="connsiteY4-34" fmla="*/ 1959429 h 2969623"/>
              <a:gd name="connsiteX5-35" fmla="*/ 2569029 w 6244045"/>
              <a:gd name="connsiteY5-36" fmla="*/ 1367246 h 2969623"/>
              <a:gd name="connsiteX6-37" fmla="*/ 3875314 w 6244045"/>
              <a:gd name="connsiteY6-38" fmla="*/ 1367246 h 2969623"/>
              <a:gd name="connsiteX7-39" fmla="*/ 3875314 w 6244045"/>
              <a:gd name="connsiteY7-40" fmla="*/ 679269 h 2969623"/>
              <a:gd name="connsiteX8-41" fmla="*/ 5094514 w 6244045"/>
              <a:gd name="connsiteY8-42" fmla="*/ 679269 h 2969623"/>
              <a:gd name="connsiteX9-43" fmla="*/ 5094514 w 6244045"/>
              <a:gd name="connsiteY9-44" fmla="*/ 8709 h 2969623"/>
              <a:gd name="connsiteX10-45" fmla="*/ 6244045 w 6244045"/>
              <a:gd name="connsiteY10-46" fmla="*/ 0 h 2969623"/>
              <a:gd name="connsiteX0-47" fmla="*/ 0 w 6244045"/>
              <a:gd name="connsiteY0-48" fmla="*/ 2473235 h 2473235"/>
              <a:gd name="connsiteX1-49" fmla="*/ 1297577 w 6244045"/>
              <a:gd name="connsiteY1-50" fmla="*/ 2473235 h 2473235"/>
              <a:gd name="connsiteX2-51" fmla="*/ 1297577 w 6244045"/>
              <a:gd name="connsiteY2-52" fmla="*/ 1959429 h 2473235"/>
              <a:gd name="connsiteX3-53" fmla="*/ 2569029 w 6244045"/>
              <a:gd name="connsiteY3-54" fmla="*/ 1959429 h 2473235"/>
              <a:gd name="connsiteX4-55" fmla="*/ 2569029 w 6244045"/>
              <a:gd name="connsiteY4-56" fmla="*/ 1367246 h 2473235"/>
              <a:gd name="connsiteX5-57" fmla="*/ 3875314 w 6244045"/>
              <a:gd name="connsiteY5-58" fmla="*/ 1367246 h 2473235"/>
              <a:gd name="connsiteX6-59" fmla="*/ 3875314 w 6244045"/>
              <a:gd name="connsiteY6-60" fmla="*/ 679269 h 2473235"/>
              <a:gd name="connsiteX7-61" fmla="*/ 5094514 w 6244045"/>
              <a:gd name="connsiteY7-62" fmla="*/ 679269 h 2473235"/>
              <a:gd name="connsiteX8-63" fmla="*/ 5094514 w 6244045"/>
              <a:gd name="connsiteY8-64" fmla="*/ 8709 h 2473235"/>
              <a:gd name="connsiteX9-65" fmla="*/ 6244045 w 6244045"/>
              <a:gd name="connsiteY9-66" fmla="*/ 0 h 2473235"/>
              <a:gd name="connsiteX0-67" fmla="*/ 0 w 6075448"/>
              <a:gd name="connsiteY0-68" fmla="*/ 2473235 h 2473235"/>
              <a:gd name="connsiteX1-69" fmla="*/ 1128980 w 6075448"/>
              <a:gd name="connsiteY1-70" fmla="*/ 2473235 h 2473235"/>
              <a:gd name="connsiteX2-71" fmla="*/ 1128980 w 6075448"/>
              <a:gd name="connsiteY2-72" fmla="*/ 1959429 h 2473235"/>
              <a:gd name="connsiteX3-73" fmla="*/ 2400432 w 6075448"/>
              <a:gd name="connsiteY3-74" fmla="*/ 1959429 h 2473235"/>
              <a:gd name="connsiteX4-75" fmla="*/ 2400432 w 6075448"/>
              <a:gd name="connsiteY4-76" fmla="*/ 1367246 h 2473235"/>
              <a:gd name="connsiteX5-77" fmla="*/ 3706717 w 6075448"/>
              <a:gd name="connsiteY5-78" fmla="*/ 1367246 h 2473235"/>
              <a:gd name="connsiteX6-79" fmla="*/ 3706717 w 6075448"/>
              <a:gd name="connsiteY6-80" fmla="*/ 679269 h 2473235"/>
              <a:gd name="connsiteX7-81" fmla="*/ 4925917 w 6075448"/>
              <a:gd name="connsiteY7-82" fmla="*/ 679269 h 2473235"/>
              <a:gd name="connsiteX8-83" fmla="*/ 4925917 w 6075448"/>
              <a:gd name="connsiteY8-84" fmla="*/ 8709 h 2473235"/>
              <a:gd name="connsiteX9-85" fmla="*/ 6075448 w 6075448"/>
              <a:gd name="connsiteY9-86" fmla="*/ 0 h 2473235"/>
              <a:gd name="connsiteX0-87" fmla="*/ 0 w 4946468"/>
              <a:gd name="connsiteY0-88" fmla="*/ 2473235 h 2473235"/>
              <a:gd name="connsiteX1-89" fmla="*/ 0 w 4946468"/>
              <a:gd name="connsiteY1-90" fmla="*/ 1959429 h 2473235"/>
              <a:gd name="connsiteX2-91" fmla="*/ 1271452 w 4946468"/>
              <a:gd name="connsiteY2-92" fmla="*/ 1959429 h 2473235"/>
              <a:gd name="connsiteX3-93" fmla="*/ 1271452 w 4946468"/>
              <a:gd name="connsiteY3-94" fmla="*/ 1367246 h 2473235"/>
              <a:gd name="connsiteX4-95" fmla="*/ 2577737 w 4946468"/>
              <a:gd name="connsiteY4-96" fmla="*/ 1367246 h 2473235"/>
              <a:gd name="connsiteX5-97" fmla="*/ 2577737 w 4946468"/>
              <a:gd name="connsiteY5-98" fmla="*/ 679269 h 2473235"/>
              <a:gd name="connsiteX6-99" fmla="*/ 3796937 w 4946468"/>
              <a:gd name="connsiteY6-100" fmla="*/ 679269 h 2473235"/>
              <a:gd name="connsiteX7-101" fmla="*/ 3796937 w 4946468"/>
              <a:gd name="connsiteY7-102" fmla="*/ 8709 h 2473235"/>
              <a:gd name="connsiteX8-103" fmla="*/ 4946468 w 4946468"/>
              <a:gd name="connsiteY8-104" fmla="*/ 0 h 2473235"/>
              <a:gd name="connsiteX0-105" fmla="*/ 0 w 4946468"/>
              <a:gd name="connsiteY0-106" fmla="*/ 1959429 h 1959429"/>
              <a:gd name="connsiteX1-107" fmla="*/ 1271452 w 4946468"/>
              <a:gd name="connsiteY1-108" fmla="*/ 1959429 h 1959429"/>
              <a:gd name="connsiteX2-109" fmla="*/ 1271452 w 4946468"/>
              <a:gd name="connsiteY2-110" fmla="*/ 1367246 h 1959429"/>
              <a:gd name="connsiteX3-111" fmla="*/ 2577737 w 4946468"/>
              <a:gd name="connsiteY3-112" fmla="*/ 1367246 h 1959429"/>
              <a:gd name="connsiteX4-113" fmla="*/ 2577737 w 4946468"/>
              <a:gd name="connsiteY4-114" fmla="*/ 679269 h 1959429"/>
              <a:gd name="connsiteX5-115" fmla="*/ 3796937 w 4946468"/>
              <a:gd name="connsiteY5-116" fmla="*/ 679269 h 1959429"/>
              <a:gd name="connsiteX6-117" fmla="*/ 3796937 w 4946468"/>
              <a:gd name="connsiteY6-118" fmla="*/ 8709 h 1959429"/>
              <a:gd name="connsiteX7-119" fmla="*/ 4946468 w 4946468"/>
              <a:gd name="connsiteY7-120" fmla="*/ 0 h 1959429"/>
              <a:gd name="connsiteX0-121" fmla="*/ 0 w 3675016"/>
              <a:gd name="connsiteY0-122" fmla="*/ 1959429 h 1959429"/>
              <a:gd name="connsiteX1-123" fmla="*/ 0 w 3675016"/>
              <a:gd name="connsiteY1-124" fmla="*/ 1367246 h 1959429"/>
              <a:gd name="connsiteX2-125" fmla="*/ 1306285 w 3675016"/>
              <a:gd name="connsiteY2-126" fmla="*/ 1367246 h 1959429"/>
              <a:gd name="connsiteX3-127" fmla="*/ 1306285 w 3675016"/>
              <a:gd name="connsiteY3-128" fmla="*/ 679269 h 1959429"/>
              <a:gd name="connsiteX4-129" fmla="*/ 2525485 w 3675016"/>
              <a:gd name="connsiteY4-130" fmla="*/ 679269 h 1959429"/>
              <a:gd name="connsiteX5-131" fmla="*/ 2525485 w 3675016"/>
              <a:gd name="connsiteY5-132" fmla="*/ 8709 h 1959429"/>
              <a:gd name="connsiteX6-133" fmla="*/ 3675016 w 3675016"/>
              <a:gd name="connsiteY6-134" fmla="*/ 0 h 1959429"/>
              <a:gd name="connsiteX0-135" fmla="*/ 0 w 3675016"/>
              <a:gd name="connsiteY0-136" fmla="*/ 1367246 h 1367246"/>
              <a:gd name="connsiteX1-137" fmla="*/ 1306285 w 3675016"/>
              <a:gd name="connsiteY1-138" fmla="*/ 1367246 h 1367246"/>
              <a:gd name="connsiteX2-139" fmla="*/ 1306285 w 3675016"/>
              <a:gd name="connsiteY2-140" fmla="*/ 679269 h 1367246"/>
              <a:gd name="connsiteX3-141" fmla="*/ 2525485 w 3675016"/>
              <a:gd name="connsiteY3-142" fmla="*/ 679269 h 1367246"/>
              <a:gd name="connsiteX4-143" fmla="*/ 2525485 w 3675016"/>
              <a:gd name="connsiteY4-144" fmla="*/ 8709 h 1367246"/>
              <a:gd name="connsiteX5-145" fmla="*/ 3675016 w 3675016"/>
              <a:gd name="connsiteY5-146" fmla="*/ 0 h 1367246"/>
            </a:gdLst>
            <a:ahLst/>
            <a:cxnLst>
              <a:cxn ang="0">
                <a:pos x="connsiteX0-135" y="connsiteY0-136"/>
              </a:cxn>
              <a:cxn ang="0">
                <a:pos x="connsiteX1-137" y="connsiteY1-138"/>
              </a:cxn>
              <a:cxn ang="0">
                <a:pos x="connsiteX2-139" y="connsiteY2-140"/>
              </a:cxn>
              <a:cxn ang="0">
                <a:pos x="connsiteX3-141" y="connsiteY3-142"/>
              </a:cxn>
              <a:cxn ang="0">
                <a:pos x="connsiteX4-143" y="connsiteY4-144"/>
              </a:cxn>
              <a:cxn ang="0">
                <a:pos x="connsiteX5-145" y="connsiteY5-146"/>
              </a:cxn>
            </a:cxnLst>
            <a:rect l="l" t="t" r="r" b="b"/>
            <a:pathLst>
              <a:path w="3675016" h="1367246">
                <a:moveTo>
                  <a:pt x="0" y="1367246"/>
                </a:moveTo>
                <a:lnTo>
                  <a:pt x="1306285" y="1367246"/>
                </a:lnTo>
                <a:lnTo>
                  <a:pt x="1306285" y="679269"/>
                </a:lnTo>
                <a:lnTo>
                  <a:pt x="2525485" y="679269"/>
                </a:lnTo>
                <a:lnTo>
                  <a:pt x="2525485" y="8709"/>
                </a:lnTo>
                <a:lnTo>
                  <a:pt x="3675016"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23" name="文本框 22"/>
          <p:cNvSpPr txBox="1"/>
          <p:nvPr>
            <p:custDataLst>
              <p:tags r:id="rId6"/>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custDataLst>
              <p:tags r:id="rId2"/>
            </p:custDataLst>
          </p:nvPr>
        </p:nvGrpSpPr>
        <p:grpSpPr>
          <a:xfrm>
            <a:off x="1722334" y="3477027"/>
            <a:ext cx="2125767" cy="3030217"/>
            <a:chOff x="1722333" y="3477025"/>
            <a:chExt cx="2125767" cy="3030217"/>
          </a:xfrm>
        </p:grpSpPr>
        <p:sp>
          <p:nvSpPr>
            <p:cNvPr id="5" name="任意多边形 4"/>
            <p:cNvSpPr/>
            <p:nvPr>
              <p:custDataLst>
                <p:tags r:id="rId20"/>
              </p:custDataLst>
            </p:nvPr>
          </p:nvSpPr>
          <p:spPr>
            <a:xfrm rot="8089122">
              <a:off x="2171884" y="3485320"/>
              <a:ext cx="1226665" cy="1210075"/>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6" name="椭圆 5"/>
            <p:cNvSpPr/>
            <p:nvPr>
              <p:custDataLst>
                <p:tags r:id="rId21"/>
              </p:custDataLst>
            </p:nvPr>
          </p:nvSpPr>
          <p:spPr>
            <a:xfrm>
              <a:off x="2706526" y="5056809"/>
              <a:ext cx="157380" cy="157380"/>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7" name="标题 1"/>
            <p:cNvSpPr txBox="1"/>
            <p:nvPr>
              <p:custDataLst>
                <p:tags r:id="rId22"/>
              </p:custDataLst>
            </p:nvPr>
          </p:nvSpPr>
          <p:spPr>
            <a:xfrm>
              <a:off x="2217448" y="3776383"/>
              <a:ext cx="1135537"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8" name="标题 1"/>
            <p:cNvSpPr txBox="1"/>
            <p:nvPr>
              <p:custDataLst>
                <p:tags r:id="rId23"/>
              </p:custDataLst>
            </p:nvPr>
          </p:nvSpPr>
          <p:spPr>
            <a:xfrm>
              <a:off x="1722333" y="5338402"/>
              <a:ext cx="2125767" cy="1168840"/>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 DOLOR</a:t>
              </a:r>
              <a:endParaRPr lang="zh-CN" altLang="en-US" sz="1800" dirty="0"/>
            </a:p>
          </p:txBody>
        </p:sp>
      </p:grpSp>
      <p:grpSp>
        <p:nvGrpSpPr>
          <p:cNvPr id="30" name="组合 29"/>
          <p:cNvGrpSpPr/>
          <p:nvPr>
            <p:custDataLst>
              <p:tags r:id="rId3"/>
            </p:custDataLst>
          </p:nvPr>
        </p:nvGrpSpPr>
        <p:grpSpPr>
          <a:xfrm>
            <a:off x="3986669" y="2604236"/>
            <a:ext cx="2125767" cy="3030217"/>
            <a:chOff x="3986667" y="2604234"/>
            <a:chExt cx="2125767" cy="3030217"/>
          </a:xfrm>
        </p:grpSpPr>
        <p:sp>
          <p:nvSpPr>
            <p:cNvPr id="10" name="任意多边形 9"/>
            <p:cNvSpPr/>
            <p:nvPr>
              <p:custDataLst>
                <p:tags r:id="rId16"/>
              </p:custDataLst>
            </p:nvPr>
          </p:nvSpPr>
          <p:spPr>
            <a:xfrm rot="8089122">
              <a:off x="4436218" y="2612529"/>
              <a:ext cx="1226665" cy="1210075"/>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11" name="椭圆 10"/>
            <p:cNvSpPr/>
            <p:nvPr>
              <p:custDataLst>
                <p:tags r:id="rId17"/>
              </p:custDataLst>
            </p:nvPr>
          </p:nvSpPr>
          <p:spPr>
            <a:xfrm>
              <a:off x="4970860" y="4184018"/>
              <a:ext cx="157380" cy="157380"/>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2" name="标题 1"/>
            <p:cNvSpPr txBox="1"/>
            <p:nvPr>
              <p:custDataLst>
                <p:tags r:id="rId18"/>
              </p:custDataLst>
            </p:nvPr>
          </p:nvSpPr>
          <p:spPr>
            <a:xfrm>
              <a:off x="4481782" y="2903592"/>
              <a:ext cx="1135537"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13" name="标题 1"/>
            <p:cNvSpPr txBox="1"/>
            <p:nvPr>
              <p:custDataLst>
                <p:tags r:id="rId19"/>
              </p:custDataLst>
            </p:nvPr>
          </p:nvSpPr>
          <p:spPr>
            <a:xfrm>
              <a:off x="3986667" y="4465611"/>
              <a:ext cx="2125767" cy="1168840"/>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 DOLOR</a:t>
              </a:r>
              <a:endParaRPr lang="zh-CN" altLang="en-US" sz="1800" dirty="0"/>
            </a:p>
          </p:txBody>
        </p:sp>
      </p:grpSp>
      <p:grpSp>
        <p:nvGrpSpPr>
          <p:cNvPr id="31" name="组合 30"/>
          <p:cNvGrpSpPr/>
          <p:nvPr>
            <p:custDataLst>
              <p:tags r:id="rId4"/>
            </p:custDataLst>
          </p:nvPr>
        </p:nvGrpSpPr>
        <p:grpSpPr>
          <a:xfrm>
            <a:off x="6251002" y="1731446"/>
            <a:ext cx="2125767" cy="3030217"/>
            <a:chOff x="6251001" y="1731444"/>
            <a:chExt cx="2125767" cy="3030217"/>
          </a:xfrm>
        </p:grpSpPr>
        <p:sp>
          <p:nvSpPr>
            <p:cNvPr id="15" name="任意多边形 14"/>
            <p:cNvSpPr/>
            <p:nvPr>
              <p:custDataLst>
                <p:tags r:id="rId12"/>
              </p:custDataLst>
            </p:nvPr>
          </p:nvSpPr>
          <p:spPr>
            <a:xfrm rot="8089122">
              <a:off x="6700552" y="1739739"/>
              <a:ext cx="1226665" cy="1210075"/>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16" name="椭圆 15"/>
            <p:cNvSpPr/>
            <p:nvPr>
              <p:custDataLst>
                <p:tags r:id="rId13"/>
              </p:custDataLst>
            </p:nvPr>
          </p:nvSpPr>
          <p:spPr>
            <a:xfrm>
              <a:off x="7235194" y="3311228"/>
              <a:ext cx="157380" cy="157380"/>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7" name="标题 1"/>
            <p:cNvSpPr txBox="1"/>
            <p:nvPr>
              <p:custDataLst>
                <p:tags r:id="rId14"/>
              </p:custDataLst>
            </p:nvPr>
          </p:nvSpPr>
          <p:spPr>
            <a:xfrm>
              <a:off x="6746116" y="2030802"/>
              <a:ext cx="1135537"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18" name="标题 1"/>
            <p:cNvSpPr txBox="1"/>
            <p:nvPr>
              <p:custDataLst>
                <p:tags r:id="rId15"/>
              </p:custDataLst>
            </p:nvPr>
          </p:nvSpPr>
          <p:spPr>
            <a:xfrm>
              <a:off x="6251001" y="3592821"/>
              <a:ext cx="2125767" cy="1168840"/>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smtClean="0"/>
                <a:t>LOREM IPSUM DOLOR</a:t>
              </a:r>
              <a:endParaRPr lang="zh-CN" altLang="en-US" sz="1800" dirty="0"/>
            </a:p>
          </p:txBody>
        </p:sp>
      </p:grpSp>
      <p:grpSp>
        <p:nvGrpSpPr>
          <p:cNvPr id="32" name="组合 31"/>
          <p:cNvGrpSpPr/>
          <p:nvPr>
            <p:custDataLst>
              <p:tags r:id="rId5"/>
            </p:custDataLst>
          </p:nvPr>
        </p:nvGrpSpPr>
        <p:grpSpPr>
          <a:xfrm>
            <a:off x="8515338" y="858656"/>
            <a:ext cx="2125767" cy="3030217"/>
            <a:chOff x="8515336" y="858654"/>
            <a:chExt cx="2125767" cy="3030217"/>
          </a:xfrm>
        </p:grpSpPr>
        <p:sp>
          <p:nvSpPr>
            <p:cNvPr id="20" name="任意多边形 19"/>
            <p:cNvSpPr/>
            <p:nvPr>
              <p:custDataLst>
                <p:tags r:id="rId8"/>
              </p:custDataLst>
            </p:nvPr>
          </p:nvSpPr>
          <p:spPr>
            <a:xfrm rot="8089122">
              <a:off x="8964887" y="866949"/>
              <a:ext cx="1226665" cy="1210075"/>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21" name="椭圆 20"/>
            <p:cNvSpPr/>
            <p:nvPr>
              <p:custDataLst>
                <p:tags r:id="rId9"/>
              </p:custDataLst>
            </p:nvPr>
          </p:nvSpPr>
          <p:spPr>
            <a:xfrm>
              <a:off x="9499529" y="2438438"/>
              <a:ext cx="157380" cy="157380"/>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22" name="标题 1"/>
            <p:cNvSpPr txBox="1"/>
            <p:nvPr>
              <p:custDataLst>
                <p:tags r:id="rId10"/>
              </p:custDataLst>
            </p:nvPr>
          </p:nvSpPr>
          <p:spPr>
            <a:xfrm>
              <a:off x="9010451" y="1158012"/>
              <a:ext cx="1135537"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23" name="标题 1"/>
            <p:cNvSpPr txBox="1"/>
            <p:nvPr>
              <p:custDataLst>
                <p:tags r:id="rId11"/>
              </p:custDataLst>
            </p:nvPr>
          </p:nvSpPr>
          <p:spPr>
            <a:xfrm>
              <a:off x="8515336" y="2720031"/>
              <a:ext cx="2125767" cy="1168840"/>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 DOLOR</a:t>
              </a:r>
              <a:endParaRPr lang="zh-CN" altLang="en-US" sz="1800" dirty="0"/>
            </a:p>
          </p:txBody>
        </p:sp>
      </p:grpSp>
      <p:sp>
        <p:nvSpPr>
          <p:cNvPr id="24" name="任意多边形 23"/>
          <p:cNvSpPr/>
          <p:nvPr>
            <p:custDataLst>
              <p:tags r:id="rId6"/>
            </p:custDataLst>
          </p:nvPr>
        </p:nvSpPr>
        <p:spPr>
          <a:xfrm>
            <a:off x="1722334" y="3965342"/>
            <a:ext cx="8747335" cy="2621968"/>
          </a:xfrm>
          <a:custGeom>
            <a:avLst/>
            <a:gdLst>
              <a:gd name="connsiteX0" fmla="*/ 0 w 7506788"/>
              <a:gd name="connsiteY0" fmla="*/ 2960914 h 2960914"/>
              <a:gd name="connsiteX1" fmla="*/ 1132114 w 7506788"/>
              <a:gd name="connsiteY1" fmla="*/ 2960914 h 2960914"/>
              <a:gd name="connsiteX2" fmla="*/ 1132114 w 7506788"/>
              <a:gd name="connsiteY2" fmla="*/ 2464526 h 2960914"/>
              <a:gd name="connsiteX3" fmla="*/ 2429691 w 7506788"/>
              <a:gd name="connsiteY3" fmla="*/ 2464526 h 2960914"/>
              <a:gd name="connsiteX4" fmla="*/ 2429691 w 7506788"/>
              <a:gd name="connsiteY4" fmla="*/ 1950720 h 2960914"/>
              <a:gd name="connsiteX5" fmla="*/ 3701143 w 7506788"/>
              <a:gd name="connsiteY5" fmla="*/ 1950720 h 2960914"/>
              <a:gd name="connsiteX6" fmla="*/ 3701143 w 7506788"/>
              <a:gd name="connsiteY6" fmla="*/ 1358537 h 2960914"/>
              <a:gd name="connsiteX7" fmla="*/ 5007428 w 7506788"/>
              <a:gd name="connsiteY7" fmla="*/ 1358537 h 2960914"/>
              <a:gd name="connsiteX8" fmla="*/ 5007428 w 7506788"/>
              <a:gd name="connsiteY8" fmla="*/ 670560 h 2960914"/>
              <a:gd name="connsiteX9" fmla="*/ 6226628 w 7506788"/>
              <a:gd name="connsiteY9" fmla="*/ 670560 h 2960914"/>
              <a:gd name="connsiteX10" fmla="*/ 6226628 w 7506788"/>
              <a:gd name="connsiteY10" fmla="*/ 0 h 2960914"/>
              <a:gd name="connsiteX11" fmla="*/ 7506788 w 7506788"/>
              <a:gd name="connsiteY11" fmla="*/ 0 h 2960914"/>
              <a:gd name="connsiteX0-1" fmla="*/ 0 w 7376159"/>
              <a:gd name="connsiteY0-2" fmla="*/ 2969623 h 2969623"/>
              <a:gd name="connsiteX1-3" fmla="*/ 1132114 w 7376159"/>
              <a:gd name="connsiteY1-4" fmla="*/ 2969623 h 2969623"/>
              <a:gd name="connsiteX2-5" fmla="*/ 1132114 w 7376159"/>
              <a:gd name="connsiteY2-6" fmla="*/ 2473235 h 2969623"/>
              <a:gd name="connsiteX3-7" fmla="*/ 2429691 w 7376159"/>
              <a:gd name="connsiteY3-8" fmla="*/ 2473235 h 2969623"/>
              <a:gd name="connsiteX4-9" fmla="*/ 2429691 w 7376159"/>
              <a:gd name="connsiteY4-10" fmla="*/ 1959429 h 2969623"/>
              <a:gd name="connsiteX5-11" fmla="*/ 3701143 w 7376159"/>
              <a:gd name="connsiteY5-12" fmla="*/ 1959429 h 2969623"/>
              <a:gd name="connsiteX6-13" fmla="*/ 3701143 w 7376159"/>
              <a:gd name="connsiteY6-14" fmla="*/ 1367246 h 2969623"/>
              <a:gd name="connsiteX7-15" fmla="*/ 5007428 w 7376159"/>
              <a:gd name="connsiteY7-16" fmla="*/ 1367246 h 2969623"/>
              <a:gd name="connsiteX8-17" fmla="*/ 5007428 w 7376159"/>
              <a:gd name="connsiteY8-18" fmla="*/ 679269 h 2969623"/>
              <a:gd name="connsiteX9-19" fmla="*/ 6226628 w 7376159"/>
              <a:gd name="connsiteY9-20" fmla="*/ 679269 h 2969623"/>
              <a:gd name="connsiteX10-21" fmla="*/ 6226628 w 7376159"/>
              <a:gd name="connsiteY10-22" fmla="*/ 8709 h 2969623"/>
              <a:gd name="connsiteX11-23" fmla="*/ 7376159 w 7376159"/>
              <a:gd name="connsiteY11-24" fmla="*/ 0 h 2969623"/>
              <a:gd name="connsiteX0-25" fmla="*/ 0 w 6244045"/>
              <a:gd name="connsiteY0-26" fmla="*/ 2969623 h 2969623"/>
              <a:gd name="connsiteX1-27" fmla="*/ 0 w 6244045"/>
              <a:gd name="connsiteY1-28" fmla="*/ 2473235 h 2969623"/>
              <a:gd name="connsiteX2-29" fmla="*/ 1297577 w 6244045"/>
              <a:gd name="connsiteY2-30" fmla="*/ 2473235 h 2969623"/>
              <a:gd name="connsiteX3-31" fmla="*/ 1297577 w 6244045"/>
              <a:gd name="connsiteY3-32" fmla="*/ 1959429 h 2969623"/>
              <a:gd name="connsiteX4-33" fmla="*/ 2569029 w 6244045"/>
              <a:gd name="connsiteY4-34" fmla="*/ 1959429 h 2969623"/>
              <a:gd name="connsiteX5-35" fmla="*/ 2569029 w 6244045"/>
              <a:gd name="connsiteY5-36" fmla="*/ 1367246 h 2969623"/>
              <a:gd name="connsiteX6-37" fmla="*/ 3875314 w 6244045"/>
              <a:gd name="connsiteY6-38" fmla="*/ 1367246 h 2969623"/>
              <a:gd name="connsiteX7-39" fmla="*/ 3875314 w 6244045"/>
              <a:gd name="connsiteY7-40" fmla="*/ 679269 h 2969623"/>
              <a:gd name="connsiteX8-41" fmla="*/ 5094514 w 6244045"/>
              <a:gd name="connsiteY8-42" fmla="*/ 679269 h 2969623"/>
              <a:gd name="connsiteX9-43" fmla="*/ 5094514 w 6244045"/>
              <a:gd name="connsiteY9-44" fmla="*/ 8709 h 2969623"/>
              <a:gd name="connsiteX10-45" fmla="*/ 6244045 w 6244045"/>
              <a:gd name="connsiteY10-46" fmla="*/ 0 h 2969623"/>
              <a:gd name="connsiteX0-47" fmla="*/ 0 w 6244045"/>
              <a:gd name="connsiteY0-48" fmla="*/ 2473235 h 2473235"/>
              <a:gd name="connsiteX1-49" fmla="*/ 1297577 w 6244045"/>
              <a:gd name="connsiteY1-50" fmla="*/ 2473235 h 2473235"/>
              <a:gd name="connsiteX2-51" fmla="*/ 1297577 w 6244045"/>
              <a:gd name="connsiteY2-52" fmla="*/ 1959429 h 2473235"/>
              <a:gd name="connsiteX3-53" fmla="*/ 2569029 w 6244045"/>
              <a:gd name="connsiteY3-54" fmla="*/ 1959429 h 2473235"/>
              <a:gd name="connsiteX4-55" fmla="*/ 2569029 w 6244045"/>
              <a:gd name="connsiteY4-56" fmla="*/ 1367246 h 2473235"/>
              <a:gd name="connsiteX5-57" fmla="*/ 3875314 w 6244045"/>
              <a:gd name="connsiteY5-58" fmla="*/ 1367246 h 2473235"/>
              <a:gd name="connsiteX6-59" fmla="*/ 3875314 w 6244045"/>
              <a:gd name="connsiteY6-60" fmla="*/ 679269 h 2473235"/>
              <a:gd name="connsiteX7-61" fmla="*/ 5094514 w 6244045"/>
              <a:gd name="connsiteY7-62" fmla="*/ 679269 h 2473235"/>
              <a:gd name="connsiteX8-63" fmla="*/ 5094514 w 6244045"/>
              <a:gd name="connsiteY8-64" fmla="*/ 8709 h 2473235"/>
              <a:gd name="connsiteX9-65" fmla="*/ 6244045 w 6244045"/>
              <a:gd name="connsiteY9-66" fmla="*/ 0 h 2473235"/>
              <a:gd name="connsiteX0-67" fmla="*/ 0 w 6075448"/>
              <a:gd name="connsiteY0-68" fmla="*/ 2473235 h 2473235"/>
              <a:gd name="connsiteX1-69" fmla="*/ 1128980 w 6075448"/>
              <a:gd name="connsiteY1-70" fmla="*/ 2473235 h 2473235"/>
              <a:gd name="connsiteX2-71" fmla="*/ 1128980 w 6075448"/>
              <a:gd name="connsiteY2-72" fmla="*/ 1959429 h 2473235"/>
              <a:gd name="connsiteX3-73" fmla="*/ 2400432 w 6075448"/>
              <a:gd name="connsiteY3-74" fmla="*/ 1959429 h 2473235"/>
              <a:gd name="connsiteX4-75" fmla="*/ 2400432 w 6075448"/>
              <a:gd name="connsiteY4-76" fmla="*/ 1367246 h 2473235"/>
              <a:gd name="connsiteX5-77" fmla="*/ 3706717 w 6075448"/>
              <a:gd name="connsiteY5-78" fmla="*/ 1367246 h 2473235"/>
              <a:gd name="connsiteX6-79" fmla="*/ 3706717 w 6075448"/>
              <a:gd name="connsiteY6-80" fmla="*/ 679269 h 2473235"/>
              <a:gd name="connsiteX7-81" fmla="*/ 4925917 w 6075448"/>
              <a:gd name="connsiteY7-82" fmla="*/ 679269 h 2473235"/>
              <a:gd name="connsiteX8-83" fmla="*/ 4925917 w 6075448"/>
              <a:gd name="connsiteY8-84" fmla="*/ 8709 h 2473235"/>
              <a:gd name="connsiteX9-85" fmla="*/ 6075448 w 6075448"/>
              <a:gd name="connsiteY9-86" fmla="*/ 0 h 2473235"/>
              <a:gd name="connsiteX0-87" fmla="*/ 0 w 4946468"/>
              <a:gd name="connsiteY0-88" fmla="*/ 2473235 h 2473235"/>
              <a:gd name="connsiteX1-89" fmla="*/ 0 w 4946468"/>
              <a:gd name="connsiteY1-90" fmla="*/ 1959429 h 2473235"/>
              <a:gd name="connsiteX2-91" fmla="*/ 1271452 w 4946468"/>
              <a:gd name="connsiteY2-92" fmla="*/ 1959429 h 2473235"/>
              <a:gd name="connsiteX3-93" fmla="*/ 1271452 w 4946468"/>
              <a:gd name="connsiteY3-94" fmla="*/ 1367246 h 2473235"/>
              <a:gd name="connsiteX4-95" fmla="*/ 2577737 w 4946468"/>
              <a:gd name="connsiteY4-96" fmla="*/ 1367246 h 2473235"/>
              <a:gd name="connsiteX5-97" fmla="*/ 2577737 w 4946468"/>
              <a:gd name="connsiteY5-98" fmla="*/ 679269 h 2473235"/>
              <a:gd name="connsiteX6-99" fmla="*/ 3796937 w 4946468"/>
              <a:gd name="connsiteY6-100" fmla="*/ 679269 h 2473235"/>
              <a:gd name="connsiteX7-101" fmla="*/ 3796937 w 4946468"/>
              <a:gd name="connsiteY7-102" fmla="*/ 8709 h 2473235"/>
              <a:gd name="connsiteX8-103" fmla="*/ 4946468 w 4946468"/>
              <a:gd name="connsiteY8-104" fmla="*/ 0 h 2473235"/>
              <a:gd name="connsiteX0-105" fmla="*/ 0 w 4946468"/>
              <a:gd name="connsiteY0-106" fmla="*/ 1959429 h 1959429"/>
              <a:gd name="connsiteX1-107" fmla="*/ 1271452 w 4946468"/>
              <a:gd name="connsiteY1-108" fmla="*/ 1959429 h 1959429"/>
              <a:gd name="connsiteX2-109" fmla="*/ 1271452 w 4946468"/>
              <a:gd name="connsiteY2-110" fmla="*/ 1367246 h 1959429"/>
              <a:gd name="connsiteX3-111" fmla="*/ 2577737 w 4946468"/>
              <a:gd name="connsiteY3-112" fmla="*/ 1367246 h 1959429"/>
              <a:gd name="connsiteX4-113" fmla="*/ 2577737 w 4946468"/>
              <a:gd name="connsiteY4-114" fmla="*/ 679269 h 1959429"/>
              <a:gd name="connsiteX5-115" fmla="*/ 3796937 w 4946468"/>
              <a:gd name="connsiteY5-116" fmla="*/ 679269 h 1959429"/>
              <a:gd name="connsiteX6-117" fmla="*/ 3796937 w 4946468"/>
              <a:gd name="connsiteY6-118" fmla="*/ 8709 h 1959429"/>
              <a:gd name="connsiteX7-119" fmla="*/ 4946468 w 4946468"/>
              <a:gd name="connsiteY7-120" fmla="*/ 0 h 1959429"/>
            </a:gdLst>
            <a:ahLst/>
            <a:cxnLst>
              <a:cxn ang="0">
                <a:pos x="connsiteX0-105" y="connsiteY0-106"/>
              </a:cxn>
              <a:cxn ang="0">
                <a:pos x="connsiteX1-107" y="connsiteY1-108"/>
              </a:cxn>
              <a:cxn ang="0">
                <a:pos x="connsiteX2-109" y="connsiteY2-110"/>
              </a:cxn>
              <a:cxn ang="0">
                <a:pos x="connsiteX3-111" y="connsiteY3-112"/>
              </a:cxn>
              <a:cxn ang="0">
                <a:pos x="connsiteX4-113" y="connsiteY4-114"/>
              </a:cxn>
              <a:cxn ang="0">
                <a:pos x="connsiteX5-115" y="connsiteY5-116"/>
              </a:cxn>
              <a:cxn ang="0">
                <a:pos x="connsiteX6-117" y="connsiteY6-118"/>
              </a:cxn>
              <a:cxn ang="0">
                <a:pos x="connsiteX7-119" y="connsiteY7-120"/>
              </a:cxn>
            </a:cxnLst>
            <a:rect l="l" t="t" r="r" b="b"/>
            <a:pathLst>
              <a:path w="4946468" h="1959429">
                <a:moveTo>
                  <a:pt x="0" y="1959429"/>
                </a:moveTo>
                <a:lnTo>
                  <a:pt x="1271452" y="1959429"/>
                </a:lnTo>
                <a:lnTo>
                  <a:pt x="1271452" y="1367246"/>
                </a:lnTo>
                <a:lnTo>
                  <a:pt x="2577737" y="1367246"/>
                </a:lnTo>
                <a:lnTo>
                  <a:pt x="2577737" y="679269"/>
                </a:lnTo>
                <a:lnTo>
                  <a:pt x="3796937" y="679269"/>
                </a:lnTo>
                <a:lnTo>
                  <a:pt x="3796937" y="8709"/>
                </a:lnTo>
                <a:lnTo>
                  <a:pt x="4946468"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9" name="文本框 18"/>
          <p:cNvSpPr txBox="1"/>
          <p:nvPr>
            <p:custDataLst>
              <p:tags r:id="rId7"/>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custDataLst>
              <p:tags r:id="rId2"/>
            </p:custDataLst>
          </p:nvPr>
        </p:nvGrpSpPr>
        <p:grpSpPr>
          <a:xfrm>
            <a:off x="771466" y="3539145"/>
            <a:ext cx="1903943" cy="2966531"/>
            <a:chOff x="771465" y="3539143"/>
            <a:chExt cx="1903943" cy="2966531"/>
          </a:xfrm>
        </p:grpSpPr>
        <p:sp>
          <p:nvSpPr>
            <p:cNvPr id="36" name="任意多边形 35"/>
            <p:cNvSpPr/>
            <p:nvPr>
              <p:custDataLst>
                <p:tags r:id="rId25"/>
              </p:custDataLst>
            </p:nvPr>
          </p:nvSpPr>
          <p:spPr>
            <a:xfrm rot="8089122">
              <a:off x="1095717" y="3547633"/>
              <a:ext cx="1255439" cy="1238460"/>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37" name="椭圆 36"/>
            <p:cNvSpPr/>
            <p:nvPr>
              <p:custDataLst>
                <p:tags r:id="rId26"/>
              </p:custDataLst>
            </p:nvPr>
          </p:nvSpPr>
          <p:spPr>
            <a:xfrm>
              <a:off x="1642900" y="5155985"/>
              <a:ext cx="161072" cy="161072"/>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38" name="标题 1"/>
            <p:cNvSpPr txBox="1"/>
            <p:nvPr>
              <p:custDataLst>
                <p:tags r:id="rId27"/>
              </p:custDataLst>
            </p:nvPr>
          </p:nvSpPr>
          <p:spPr>
            <a:xfrm>
              <a:off x="1142349" y="3845882"/>
              <a:ext cx="1162174"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39" name="标题 1"/>
            <p:cNvSpPr txBox="1"/>
            <p:nvPr>
              <p:custDataLst>
                <p:tags r:id="rId28"/>
              </p:custDataLst>
            </p:nvPr>
          </p:nvSpPr>
          <p:spPr>
            <a:xfrm>
              <a:off x="771465" y="5444183"/>
              <a:ext cx="1903943" cy="1061491"/>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 DOLOR</a:t>
              </a:r>
              <a:endParaRPr lang="zh-CN" altLang="en-US" sz="1800" dirty="0"/>
            </a:p>
          </p:txBody>
        </p:sp>
      </p:grpSp>
      <p:grpSp>
        <p:nvGrpSpPr>
          <p:cNvPr id="14" name="组合 13"/>
          <p:cNvGrpSpPr/>
          <p:nvPr>
            <p:custDataLst>
              <p:tags r:id="rId3"/>
            </p:custDataLst>
          </p:nvPr>
        </p:nvGrpSpPr>
        <p:grpSpPr>
          <a:xfrm>
            <a:off x="2933157" y="3036637"/>
            <a:ext cx="1903943" cy="2966531"/>
            <a:chOff x="2992789" y="3036635"/>
            <a:chExt cx="1903943" cy="2966531"/>
          </a:xfrm>
        </p:grpSpPr>
        <p:sp>
          <p:nvSpPr>
            <p:cNvPr id="41" name="任意多边形 40"/>
            <p:cNvSpPr/>
            <p:nvPr>
              <p:custDataLst>
                <p:tags r:id="rId21"/>
              </p:custDataLst>
            </p:nvPr>
          </p:nvSpPr>
          <p:spPr>
            <a:xfrm rot="8089122">
              <a:off x="3317041" y="3045125"/>
              <a:ext cx="1255439" cy="1238460"/>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42" name="椭圆 41"/>
            <p:cNvSpPr/>
            <p:nvPr>
              <p:custDataLst>
                <p:tags r:id="rId22"/>
              </p:custDataLst>
            </p:nvPr>
          </p:nvSpPr>
          <p:spPr>
            <a:xfrm>
              <a:off x="3864224" y="4653477"/>
              <a:ext cx="161072" cy="161072"/>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43" name="标题 1"/>
            <p:cNvSpPr txBox="1"/>
            <p:nvPr>
              <p:custDataLst>
                <p:tags r:id="rId23"/>
              </p:custDataLst>
            </p:nvPr>
          </p:nvSpPr>
          <p:spPr>
            <a:xfrm>
              <a:off x="3363673" y="3343374"/>
              <a:ext cx="1162174" cy="424732"/>
            </a:xfrm>
            <a:prstGeom prst="rect">
              <a:avLst/>
            </a:prstGeom>
            <a:noFill/>
          </p:spPr>
          <p:txBody>
            <a:bodyPr wrap="square" rtlCol="0" anchor="ctr">
              <a:norm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44" name="标题 1"/>
            <p:cNvSpPr txBox="1"/>
            <p:nvPr>
              <p:custDataLst>
                <p:tags r:id="rId24"/>
              </p:custDataLst>
            </p:nvPr>
          </p:nvSpPr>
          <p:spPr>
            <a:xfrm>
              <a:off x="2992789" y="4941675"/>
              <a:ext cx="1903943" cy="1061491"/>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 DOLOR</a:t>
              </a:r>
              <a:endParaRPr lang="zh-CN" altLang="en-US" sz="1800" dirty="0"/>
            </a:p>
          </p:txBody>
        </p:sp>
      </p:grpSp>
      <p:grpSp>
        <p:nvGrpSpPr>
          <p:cNvPr id="19" name="组合 18"/>
          <p:cNvGrpSpPr/>
          <p:nvPr>
            <p:custDataLst>
              <p:tags r:id="rId4"/>
            </p:custDataLst>
          </p:nvPr>
        </p:nvGrpSpPr>
        <p:grpSpPr>
          <a:xfrm>
            <a:off x="5094846" y="2462381"/>
            <a:ext cx="1903943" cy="2966531"/>
            <a:chOff x="5166407" y="2462379"/>
            <a:chExt cx="1903943" cy="2966531"/>
          </a:xfrm>
        </p:grpSpPr>
        <p:sp>
          <p:nvSpPr>
            <p:cNvPr id="46" name="任意多边形 45"/>
            <p:cNvSpPr/>
            <p:nvPr>
              <p:custDataLst>
                <p:tags r:id="rId17"/>
              </p:custDataLst>
            </p:nvPr>
          </p:nvSpPr>
          <p:spPr>
            <a:xfrm rot="8089122">
              <a:off x="5490659" y="2470869"/>
              <a:ext cx="1255439" cy="1238460"/>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47" name="椭圆 46"/>
            <p:cNvSpPr/>
            <p:nvPr>
              <p:custDataLst>
                <p:tags r:id="rId18"/>
              </p:custDataLst>
            </p:nvPr>
          </p:nvSpPr>
          <p:spPr>
            <a:xfrm>
              <a:off x="6037842" y="4079221"/>
              <a:ext cx="161072" cy="161072"/>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48" name="标题 1"/>
            <p:cNvSpPr txBox="1"/>
            <p:nvPr>
              <p:custDataLst>
                <p:tags r:id="rId19"/>
              </p:custDataLst>
            </p:nvPr>
          </p:nvSpPr>
          <p:spPr>
            <a:xfrm>
              <a:off x="5537291" y="2784379"/>
              <a:ext cx="1162174" cy="394210"/>
            </a:xfrm>
            <a:prstGeom prst="rect">
              <a:avLst/>
            </a:prstGeom>
            <a:noFill/>
          </p:spPr>
          <p:txBody>
            <a:bodyPr wrap="square" rtlCol="0" anchor="ctr">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49" name="标题 1"/>
            <p:cNvSpPr txBox="1"/>
            <p:nvPr>
              <p:custDataLst>
                <p:tags r:id="rId20"/>
              </p:custDataLst>
            </p:nvPr>
          </p:nvSpPr>
          <p:spPr>
            <a:xfrm>
              <a:off x="5166407" y="4367419"/>
              <a:ext cx="1903943" cy="1061491"/>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 DOLOR</a:t>
              </a:r>
              <a:endParaRPr lang="zh-CN" altLang="en-US" sz="1800" dirty="0"/>
            </a:p>
          </p:txBody>
        </p:sp>
      </p:grpSp>
      <p:grpSp>
        <p:nvGrpSpPr>
          <p:cNvPr id="24" name="组合 23"/>
          <p:cNvGrpSpPr/>
          <p:nvPr>
            <p:custDataLst>
              <p:tags r:id="rId5"/>
            </p:custDataLst>
          </p:nvPr>
        </p:nvGrpSpPr>
        <p:grpSpPr>
          <a:xfrm>
            <a:off x="7256537" y="1767251"/>
            <a:ext cx="1903943" cy="2966531"/>
            <a:chOff x="7399654" y="1767249"/>
            <a:chExt cx="1903943" cy="2966531"/>
          </a:xfrm>
        </p:grpSpPr>
        <p:sp>
          <p:nvSpPr>
            <p:cNvPr id="51" name="任意多边形 50"/>
            <p:cNvSpPr/>
            <p:nvPr>
              <p:custDataLst>
                <p:tags r:id="rId13"/>
              </p:custDataLst>
            </p:nvPr>
          </p:nvSpPr>
          <p:spPr>
            <a:xfrm rot="8089122">
              <a:off x="7723906" y="1775739"/>
              <a:ext cx="1255439" cy="1238460"/>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52" name="椭圆 51"/>
            <p:cNvSpPr/>
            <p:nvPr>
              <p:custDataLst>
                <p:tags r:id="rId14"/>
              </p:custDataLst>
            </p:nvPr>
          </p:nvSpPr>
          <p:spPr>
            <a:xfrm>
              <a:off x="8271089" y="3384091"/>
              <a:ext cx="161072" cy="161072"/>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53" name="标题 1"/>
            <p:cNvSpPr txBox="1"/>
            <p:nvPr>
              <p:custDataLst>
                <p:tags r:id="rId15"/>
              </p:custDataLst>
            </p:nvPr>
          </p:nvSpPr>
          <p:spPr>
            <a:xfrm>
              <a:off x="7770538" y="2089249"/>
              <a:ext cx="1162174" cy="394210"/>
            </a:xfrm>
            <a:prstGeom prst="rect">
              <a:avLst/>
            </a:prstGeom>
            <a:noFill/>
          </p:spPr>
          <p:txBody>
            <a:bodyPr wrap="square" rtlCol="0" anchor="ctr">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54" name="标题 1"/>
            <p:cNvSpPr txBox="1"/>
            <p:nvPr>
              <p:custDataLst>
                <p:tags r:id="rId16"/>
              </p:custDataLst>
            </p:nvPr>
          </p:nvSpPr>
          <p:spPr>
            <a:xfrm>
              <a:off x="7399654" y="3672289"/>
              <a:ext cx="1903943" cy="1061491"/>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 DOLOR</a:t>
              </a:r>
              <a:endParaRPr lang="zh-CN" altLang="en-US" sz="1800" dirty="0"/>
            </a:p>
          </p:txBody>
        </p:sp>
      </p:grpSp>
      <p:grpSp>
        <p:nvGrpSpPr>
          <p:cNvPr id="61" name="组合 60"/>
          <p:cNvGrpSpPr/>
          <p:nvPr>
            <p:custDataLst>
              <p:tags r:id="rId6"/>
            </p:custDataLst>
          </p:nvPr>
        </p:nvGrpSpPr>
        <p:grpSpPr>
          <a:xfrm>
            <a:off x="9418227" y="1092201"/>
            <a:ext cx="1903943" cy="2966531"/>
            <a:chOff x="9418226" y="1092199"/>
            <a:chExt cx="1903943" cy="2966531"/>
          </a:xfrm>
        </p:grpSpPr>
        <p:sp>
          <p:nvSpPr>
            <p:cNvPr id="56" name="任意多边形 55"/>
            <p:cNvSpPr/>
            <p:nvPr>
              <p:custDataLst>
                <p:tags r:id="rId9"/>
              </p:custDataLst>
            </p:nvPr>
          </p:nvSpPr>
          <p:spPr>
            <a:xfrm rot="8089122">
              <a:off x="9742478" y="1100689"/>
              <a:ext cx="1255439" cy="1238460"/>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57" name="椭圆 56"/>
            <p:cNvSpPr/>
            <p:nvPr>
              <p:custDataLst>
                <p:tags r:id="rId10"/>
              </p:custDataLst>
            </p:nvPr>
          </p:nvSpPr>
          <p:spPr>
            <a:xfrm>
              <a:off x="10289661" y="2709041"/>
              <a:ext cx="161072" cy="161072"/>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58" name="标题 1"/>
            <p:cNvSpPr txBox="1"/>
            <p:nvPr>
              <p:custDataLst>
                <p:tags r:id="rId11"/>
              </p:custDataLst>
            </p:nvPr>
          </p:nvSpPr>
          <p:spPr>
            <a:xfrm>
              <a:off x="9789110" y="1414199"/>
              <a:ext cx="1162174" cy="394210"/>
            </a:xfrm>
            <a:prstGeom prst="rect">
              <a:avLst/>
            </a:prstGeom>
            <a:noFill/>
          </p:spPr>
          <p:txBody>
            <a:bodyPr wrap="square" rtlCol="0" anchor="ctr">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en-US" altLang="zh-CN" sz="1800" dirty="0">
                <a:latin typeface="+mj-lt"/>
                <a:ea typeface="+mj-ea"/>
                <a:cs typeface="+mj-cs"/>
              </a:endParaRPr>
            </a:p>
          </p:txBody>
        </p:sp>
        <p:sp>
          <p:nvSpPr>
            <p:cNvPr id="59" name="标题 1"/>
            <p:cNvSpPr txBox="1"/>
            <p:nvPr>
              <p:custDataLst>
                <p:tags r:id="rId12"/>
              </p:custDataLst>
            </p:nvPr>
          </p:nvSpPr>
          <p:spPr>
            <a:xfrm>
              <a:off x="9418226" y="2997239"/>
              <a:ext cx="1903943" cy="1061491"/>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 DOLOR</a:t>
              </a:r>
              <a:endParaRPr lang="zh-CN" altLang="en-US" sz="1800" dirty="0"/>
            </a:p>
          </p:txBody>
        </p:sp>
      </p:grpSp>
      <p:sp>
        <p:nvSpPr>
          <p:cNvPr id="60" name="任意多边形 59"/>
          <p:cNvSpPr/>
          <p:nvPr>
            <p:custDataLst>
              <p:tags r:id="rId7"/>
            </p:custDataLst>
          </p:nvPr>
        </p:nvSpPr>
        <p:spPr>
          <a:xfrm>
            <a:off x="939346" y="4170730"/>
            <a:ext cx="10481191" cy="2450555"/>
          </a:xfrm>
          <a:custGeom>
            <a:avLst/>
            <a:gdLst>
              <a:gd name="connsiteX0" fmla="*/ 0 w 7506788"/>
              <a:gd name="connsiteY0" fmla="*/ 2960914 h 2960914"/>
              <a:gd name="connsiteX1" fmla="*/ 1132114 w 7506788"/>
              <a:gd name="connsiteY1" fmla="*/ 2960914 h 2960914"/>
              <a:gd name="connsiteX2" fmla="*/ 1132114 w 7506788"/>
              <a:gd name="connsiteY2" fmla="*/ 2464526 h 2960914"/>
              <a:gd name="connsiteX3" fmla="*/ 2429691 w 7506788"/>
              <a:gd name="connsiteY3" fmla="*/ 2464526 h 2960914"/>
              <a:gd name="connsiteX4" fmla="*/ 2429691 w 7506788"/>
              <a:gd name="connsiteY4" fmla="*/ 1950720 h 2960914"/>
              <a:gd name="connsiteX5" fmla="*/ 3701143 w 7506788"/>
              <a:gd name="connsiteY5" fmla="*/ 1950720 h 2960914"/>
              <a:gd name="connsiteX6" fmla="*/ 3701143 w 7506788"/>
              <a:gd name="connsiteY6" fmla="*/ 1358537 h 2960914"/>
              <a:gd name="connsiteX7" fmla="*/ 5007428 w 7506788"/>
              <a:gd name="connsiteY7" fmla="*/ 1358537 h 2960914"/>
              <a:gd name="connsiteX8" fmla="*/ 5007428 w 7506788"/>
              <a:gd name="connsiteY8" fmla="*/ 670560 h 2960914"/>
              <a:gd name="connsiteX9" fmla="*/ 6226628 w 7506788"/>
              <a:gd name="connsiteY9" fmla="*/ 670560 h 2960914"/>
              <a:gd name="connsiteX10" fmla="*/ 6226628 w 7506788"/>
              <a:gd name="connsiteY10" fmla="*/ 0 h 2960914"/>
              <a:gd name="connsiteX11" fmla="*/ 7506788 w 7506788"/>
              <a:gd name="connsiteY11" fmla="*/ 0 h 2960914"/>
              <a:gd name="connsiteX0-1" fmla="*/ 0 w 7376159"/>
              <a:gd name="connsiteY0-2" fmla="*/ 2969623 h 2969623"/>
              <a:gd name="connsiteX1-3" fmla="*/ 1132114 w 7376159"/>
              <a:gd name="connsiteY1-4" fmla="*/ 2969623 h 2969623"/>
              <a:gd name="connsiteX2-5" fmla="*/ 1132114 w 7376159"/>
              <a:gd name="connsiteY2-6" fmla="*/ 2473235 h 2969623"/>
              <a:gd name="connsiteX3-7" fmla="*/ 2429691 w 7376159"/>
              <a:gd name="connsiteY3-8" fmla="*/ 2473235 h 2969623"/>
              <a:gd name="connsiteX4-9" fmla="*/ 2429691 w 7376159"/>
              <a:gd name="connsiteY4-10" fmla="*/ 1959429 h 2969623"/>
              <a:gd name="connsiteX5-11" fmla="*/ 3701143 w 7376159"/>
              <a:gd name="connsiteY5-12" fmla="*/ 1959429 h 2969623"/>
              <a:gd name="connsiteX6-13" fmla="*/ 3701143 w 7376159"/>
              <a:gd name="connsiteY6-14" fmla="*/ 1367246 h 2969623"/>
              <a:gd name="connsiteX7-15" fmla="*/ 5007428 w 7376159"/>
              <a:gd name="connsiteY7-16" fmla="*/ 1367246 h 2969623"/>
              <a:gd name="connsiteX8-17" fmla="*/ 5007428 w 7376159"/>
              <a:gd name="connsiteY8-18" fmla="*/ 679269 h 2969623"/>
              <a:gd name="connsiteX9-19" fmla="*/ 6226628 w 7376159"/>
              <a:gd name="connsiteY9-20" fmla="*/ 679269 h 2969623"/>
              <a:gd name="connsiteX10-21" fmla="*/ 6226628 w 7376159"/>
              <a:gd name="connsiteY10-22" fmla="*/ 8709 h 2969623"/>
              <a:gd name="connsiteX11-23" fmla="*/ 7376159 w 7376159"/>
              <a:gd name="connsiteY11-24" fmla="*/ 0 h 2969623"/>
              <a:gd name="connsiteX0-25" fmla="*/ 0 w 6244045"/>
              <a:gd name="connsiteY0-26" fmla="*/ 2969623 h 2969623"/>
              <a:gd name="connsiteX1-27" fmla="*/ 0 w 6244045"/>
              <a:gd name="connsiteY1-28" fmla="*/ 2473235 h 2969623"/>
              <a:gd name="connsiteX2-29" fmla="*/ 1297577 w 6244045"/>
              <a:gd name="connsiteY2-30" fmla="*/ 2473235 h 2969623"/>
              <a:gd name="connsiteX3-31" fmla="*/ 1297577 w 6244045"/>
              <a:gd name="connsiteY3-32" fmla="*/ 1959429 h 2969623"/>
              <a:gd name="connsiteX4-33" fmla="*/ 2569029 w 6244045"/>
              <a:gd name="connsiteY4-34" fmla="*/ 1959429 h 2969623"/>
              <a:gd name="connsiteX5-35" fmla="*/ 2569029 w 6244045"/>
              <a:gd name="connsiteY5-36" fmla="*/ 1367246 h 2969623"/>
              <a:gd name="connsiteX6-37" fmla="*/ 3875314 w 6244045"/>
              <a:gd name="connsiteY6-38" fmla="*/ 1367246 h 2969623"/>
              <a:gd name="connsiteX7-39" fmla="*/ 3875314 w 6244045"/>
              <a:gd name="connsiteY7-40" fmla="*/ 679269 h 2969623"/>
              <a:gd name="connsiteX8-41" fmla="*/ 5094514 w 6244045"/>
              <a:gd name="connsiteY8-42" fmla="*/ 679269 h 2969623"/>
              <a:gd name="connsiteX9-43" fmla="*/ 5094514 w 6244045"/>
              <a:gd name="connsiteY9-44" fmla="*/ 8709 h 2969623"/>
              <a:gd name="connsiteX10-45" fmla="*/ 6244045 w 6244045"/>
              <a:gd name="connsiteY10-46" fmla="*/ 0 h 2969623"/>
              <a:gd name="connsiteX0-47" fmla="*/ 0 w 6244045"/>
              <a:gd name="connsiteY0-48" fmla="*/ 2473235 h 2473235"/>
              <a:gd name="connsiteX1-49" fmla="*/ 1297577 w 6244045"/>
              <a:gd name="connsiteY1-50" fmla="*/ 2473235 h 2473235"/>
              <a:gd name="connsiteX2-51" fmla="*/ 1297577 w 6244045"/>
              <a:gd name="connsiteY2-52" fmla="*/ 1959429 h 2473235"/>
              <a:gd name="connsiteX3-53" fmla="*/ 2569029 w 6244045"/>
              <a:gd name="connsiteY3-54" fmla="*/ 1959429 h 2473235"/>
              <a:gd name="connsiteX4-55" fmla="*/ 2569029 w 6244045"/>
              <a:gd name="connsiteY4-56" fmla="*/ 1367246 h 2473235"/>
              <a:gd name="connsiteX5-57" fmla="*/ 3875314 w 6244045"/>
              <a:gd name="connsiteY5-58" fmla="*/ 1367246 h 2473235"/>
              <a:gd name="connsiteX6-59" fmla="*/ 3875314 w 6244045"/>
              <a:gd name="connsiteY6-60" fmla="*/ 679269 h 2473235"/>
              <a:gd name="connsiteX7-61" fmla="*/ 5094514 w 6244045"/>
              <a:gd name="connsiteY7-62" fmla="*/ 679269 h 2473235"/>
              <a:gd name="connsiteX8-63" fmla="*/ 5094514 w 6244045"/>
              <a:gd name="connsiteY8-64" fmla="*/ 8709 h 2473235"/>
              <a:gd name="connsiteX9-65" fmla="*/ 6244045 w 6244045"/>
              <a:gd name="connsiteY9-66" fmla="*/ 0 h 2473235"/>
              <a:gd name="connsiteX0-67" fmla="*/ 0 w 6075448"/>
              <a:gd name="connsiteY0-68" fmla="*/ 2473235 h 2473235"/>
              <a:gd name="connsiteX1-69" fmla="*/ 1128980 w 6075448"/>
              <a:gd name="connsiteY1-70" fmla="*/ 2473235 h 2473235"/>
              <a:gd name="connsiteX2-71" fmla="*/ 1128980 w 6075448"/>
              <a:gd name="connsiteY2-72" fmla="*/ 1959429 h 2473235"/>
              <a:gd name="connsiteX3-73" fmla="*/ 2400432 w 6075448"/>
              <a:gd name="connsiteY3-74" fmla="*/ 1959429 h 2473235"/>
              <a:gd name="connsiteX4-75" fmla="*/ 2400432 w 6075448"/>
              <a:gd name="connsiteY4-76" fmla="*/ 1367246 h 2473235"/>
              <a:gd name="connsiteX5-77" fmla="*/ 3706717 w 6075448"/>
              <a:gd name="connsiteY5-78" fmla="*/ 1367246 h 2473235"/>
              <a:gd name="connsiteX6-79" fmla="*/ 3706717 w 6075448"/>
              <a:gd name="connsiteY6-80" fmla="*/ 679269 h 2473235"/>
              <a:gd name="connsiteX7-81" fmla="*/ 4925917 w 6075448"/>
              <a:gd name="connsiteY7-82" fmla="*/ 679269 h 2473235"/>
              <a:gd name="connsiteX8-83" fmla="*/ 4925917 w 6075448"/>
              <a:gd name="connsiteY8-84" fmla="*/ 8709 h 2473235"/>
              <a:gd name="connsiteX9-85" fmla="*/ 6075448 w 6075448"/>
              <a:gd name="connsiteY9-86" fmla="*/ 0 h 2473235"/>
            </a:gdLst>
            <a:ahLst/>
            <a:cxnLst>
              <a:cxn ang="0">
                <a:pos x="connsiteX0-67" y="connsiteY0-68"/>
              </a:cxn>
              <a:cxn ang="0">
                <a:pos x="connsiteX1-69" y="connsiteY1-70"/>
              </a:cxn>
              <a:cxn ang="0">
                <a:pos x="connsiteX2-71" y="connsiteY2-72"/>
              </a:cxn>
              <a:cxn ang="0">
                <a:pos x="connsiteX3-73" y="connsiteY3-74"/>
              </a:cxn>
              <a:cxn ang="0">
                <a:pos x="connsiteX4-75" y="connsiteY4-76"/>
              </a:cxn>
              <a:cxn ang="0">
                <a:pos x="connsiteX5-77" y="connsiteY5-78"/>
              </a:cxn>
              <a:cxn ang="0">
                <a:pos x="connsiteX6-79" y="connsiteY6-80"/>
              </a:cxn>
              <a:cxn ang="0">
                <a:pos x="connsiteX7-81" y="connsiteY7-82"/>
              </a:cxn>
              <a:cxn ang="0">
                <a:pos x="connsiteX8-83" y="connsiteY8-84"/>
              </a:cxn>
              <a:cxn ang="0">
                <a:pos x="connsiteX9-85" y="connsiteY9-86"/>
              </a:cxn>
            </a:cxnLst>
            <a:rect l="l" t="t" r="r" b="b"/>
            <a:pathLst>
              <a:path w="6075448" h="2473235">
                <a:moveTo>
                  <a:pt x="0" y="2473235"/>
                </a:moveTo>
                <a:lnTo>
                  <a:pt x="1128980" y="2473235"/>
                </a:lnTo>
                <a:lnTo>
                  <a:pt x="1128980" y="1959429"/>
                </a:lnTo>
                <a:lnTo>
                  <a:pt x="2400432" y="1959429"/>
                </a:lnTo>
                <a:lnTo>
                  <a:pt x="2400432" y="1367246"/>
                </a:lnTo>
                <a:lnTo>
                  <a:pt x="3706717" y="1367246"/>
                </a:lnTo>
                <a:lnTo>
                  <a:pt x="3706717" y="679269"/>
                </a:lnTo>
                <a:lnTo>
                  <a:pt x="4925917" y="679269"/>
                </a:lnTo>
                <a:lnTo>
                  <a:pt x="4925917" y="8709"/>
                </a:lnTo>
                <a:lnTo>
                  <a:pt x="6075448"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7" name="文本框 6"/>
          <p:cNvSpPr txBox="1"/>
          <p:nvPr>
            <p:custDataLst>
              <p:tags r:id="rId8"/>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pt-BR" altLang="zh-CN" smtClean="0"/>
              <a:t>LOREM IPSUM DOLOR LOREM</a:t>
            </a:r>
            <a:endParaRPr lang="zh-CN" altLang="en-US" dirty="0"/>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组合 34"/>
          <p:cNvGrpSpPr/>
          <p:nvPr>
            <p:custDataLst>
              <p:tags r:id="rId2"/>
            </p:custDataLst>
          </p:nvPr>
        </p:nvGrpSpPr>
        <p:grpSpPr>
          <a:xfrm>
            <a:off x="653902" y="3511501"/>
            <a:ext cx="1863039" cy="3000104"/>
            <a:chOff x="653901" y="3551964"/>
            <a:chExt cx="1863038" cy="3000104"/>
          </a:xfrm>
        </p:grpSpPr>
        <p:sp>
          <p:nvSpPr>
            <p:cNvPr id="5" name="任意多边形 4"/>
            <p:cNvSpPr/>
            <p:nvPr>
              <p:custDataLst>
                <p:tags r:id="rId30"/>
              </p:custDataLst>
            </p:nvPr>
          </p:nvSpPr>
          <p:spPr>
            <a:xfrm rot="8089122">
              <a:off x="971187" y="3560271"/>
              <a:ext cx="1228467" cy="1211853"/>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6" name="椭圆 5"/>
            <p:cNvSpPr/>
            <p:nvPr>
              <p:custDataLst>
                <p:tags r:id="rId31"/>
              </p:custDataLst>
            </p:nvPr>
          </p:nvSpPr>
          <p:spPr>
            <a:xfrm>
              <a:off x="1506615" y="5134068"/>
              <a:ext cx="157611" cy="157611"/>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7" name="标题 1"/>
            <p:cNvSpPr txBox="1"/>
            <p:nvPr>
              <p:custDataLst>
                <p:tags r:id="rId32"/>
              </p:custDataLst>
            </p:nvPr>
          </p:nvSpPr>
          <p:spPr>
            <a:xfrm>
              <a:off x="1016818" y="3867046"/>
              <a:ext cx="1137205" cy="394210"/>
            </a:xfrm>
            <a:prstGeom prst="rect">
              <a:avLst/>
            </a:prstGeom>
            <a:noFill/>
          </p:spPr>
          <p:txBody>
            <a:bodyPr wrap="square" rtlCol="0" anchor="ctr" anchorCtr="0">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zh-CN" altLang="en-US" sz="1800" dirty="0">
                <a:latin typeface="+mj-lt"/>
                <a:ea typeface="+mj-ea"/>
                <a:cs typeface="+mj-cs"/>
              </a:endParaRPr>
            </a:p>
          </p:txBody>
        </p:sp>
        <p:sp>
          <p:nvSpPr>
            <p:cNvPr id="8" name="标题 1"/>
            <p:cNvSpPr txBox="1"/>
            <p:nvPr>
              <p:custDataLst>
                <p:tags r:id="rId33"/>
              </p:custDataLst>
            </p:nvPr>
          </p:nvSpPr>
          <p:spPr>
            <a:xfrm>
              <a:off x="653901" y="5416075"/>
              <a:ext cx="1863038" cy="1135993"/>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a:t>
              </a:r>
              <a:endParaRPr lang="zh-CN" altLang="en-US" sz="1800" dirty="0"/>
            </a:p>
          </p:txBody>
        </p:sp>
      </p:grpSp>
      <p:grpSp>
        <p:nvGrpSpPr>
          <p:cNvPr id="36" name="组合 35"/>
          <p:cNvGrpSpPr/>
          <p:nvPr>
            <p:custDataLst>
              <p:tags r:id="rId3"/>
            </p:custDataLst>
          </p:nvPr>
        </p:nvGrpSpPr>
        <p:grpSpPr>
          <a:xfrm>
            <a:off x="2458134" y="2927852"/>
            <a:ext cx="1863039" cy="3000104"/>
            <a:chOff x="2427791" y="2999314"/>
            <a:chExt cx="1863038" cy="3000104"/>
          </a:xfrm>
        </p:grpSpPr>
        <p:sp>
          <p:nvSpPr>
            <p:cNvPr id="10" name="任意多边形 9"/>
            <p:cNvSpPr/>
            <p:nvPr>
              <p:custDataLst>
                <p:tags r:id="rId26"/>
              </p:custDataLst>
            </p:nvPr>
          </p:nvSpPr>
          <p:spPr>
            <a:xfrm rot="8089122">
              <a:off x="2745077" y="3007621"/>
              <a:ext cx="1228467" cy="1211853"/>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11" name="椭圆 10"/>
            <p:cNvSpPr/>
            <p:nvPr>
              <p:custDataLst>
                <p:tags r:id="rId27"/>
              </p:custDataLst>
            </p:nvPr>
          </p:nvSpPr>
          <p:spPr>
            <a:xfrm>
              <a:off x="3280505" y="4581418"/>
              <a:ext cx="157611" cy="157611"/>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2" name="标题 1"/>
            <p:cNvSpPr txBox="1"/>
            <p:nvPr>
              <p:custDataLst>
                <p:tags r:id="rId28"/>
              </p:custDataLst>
            </p:nvPr>
          </p:nvSpPr>
          <p:spPr>
            <a:xfrm>
              <a:off x="2790708" y="3314396"/>
              <a:ext cx="1137205" cy="394210"/>
            </a:xfrm>
            <a:prstGeom prst="rect">
              <a:avLst/>
            </a:prstGeom>
            <a:noFill/>
          </p:spPr>
          <p:txBody>
            <a:bodyPr wrap="square" rtlCol="0" anchor="ctr" anchorCtr="0">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zh-CN" altLang="en-US" sz="1800" dirty="0">
                <a:latin typeface="+mj-lt"/>
                <a:ea typeface="+mj-ea"/>
                <a:cs typeface="+mj-cs"/>
              </a:endParaRPr>
            </a:p>
          </p:txBody>
        </p:sp>
        <p:sp>
          <p:nvSpPr>
            <p:cNvPr id="13" name="标题 1"/>
            <p:cNvSpPr txBox="1"/>
            <p:nvPr>
              <p:custDataLst>
                <p:tags r:id="rId29"/>
              </p:custDataLst>
            </p:nvPr>
          </p:nvSpPr>
          <p:spPr>
            <a:xfrm>
              <a:off x="2427791" y="4863425"/>
              <a:ext cx="1863038" cy="1135993"/>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a:t>
              </a:r>
              <a:endParaRPr lang="zh-CN" altLang="en-US" sz="1800" dirty="0"/>
            </a:p>
          </p:txBody>
        </p:sp>
      </p:grpSp>
      <p:grpSp>
        <p:nvGrpSpPr>
          <p:cNvPr id="37" name="组合 36"/>
          <p:cNvGrpSpPr/>
          <p:nvPr>
            <p:custDataLst>
              <p:tags r:id="rId4"/>
            </p:custDataLst>
          </p:nvPr>
        </p:nvGrpSpPr>
        <p:grpSpPr>
          <a:xfrm>
            <a:off x="4262366" y="2344205"/>
            <a:ext cx="1863039" cy="3000104"/>
            <a:chOff x="4271705" y="2530946"/>
            <a:chExt cx="1863038" cy="3000104"/>
          </a:xfrm>
        </p:grpSpPr>
        <p:sp>
          <p:nvSpPr>
            <p:cNvPr id="15" name="任意多边形 14"/>
            <p:cNvSpPr/>
            <p:nvPr>
              <p:custDataLst>
                <p:tags r:id="rId22"/>
              </p:custDataLst>
            </p:nvPr>
          </p:nvSpPr>
          <p:spPr>
            <a:xfrm rot="8089122">
              <a:off x="4588991" y="2539253"/>
              <a:ext cx="1228467" cy="1211853"/>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16" name="椭圆 15"/>
            <p:cNvSpPr/>
            <p:nvPr>
              <p:custDataLst>
                <p:tags r:id="rId23"/>
              </p:custDataLst>
            </p:nvPr>
          </p:nvSpPr>
          <p:spPr>
            <a:xfrm>
              <a:off x="5124419" y="4113050"/>
              <a:ext cx="157611" cy="157611"/>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17" name="标题 1"/>
            <p:cNvSpPr txBox="1"/>
            <p:nvPr>
              <p:custDataLst>
                <p:tags r:id="rId24"/>
              </p:custDataLst>
            </p:nvPr>
          </p:nvSpPr>
          <p:spPr>
            <a:xfrm>
              <a:off x="4634622" y="2846028"/>
              <a:ext cx="1137205" cy="394210"/>
            </a:xfrm>
            <a:prstGeom prst="rect">
              <a:avLst/>
            </a:prstGeom>
            <a:noFill/>
          </p:spPr>
          <p:txBody>
            <a:bodyPr wrap="square" rtlCol="0" anchor="ctr" anchorCtr="0">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zh-CN" altLang="en-US" sz="1800" dirty="0">
                <a:latin typeface="+mj-lt"/>
                <a:ea typeface="+mj-ea"/>
                <a:cs typeface="+mj-cs"/>
              </a:endParaRPr>
            </a:p>
          </p:txBody>
        </p:sp>
        <p:sp>
          <p:nvSpPr>
            <p:cNvPr id="18" name="标题 1"/>
            <p:cNvSpPr txBox="1"/>
            <p:nvPr>
              <p:custDataLst>
                <p:tags r:id="rId25"/>
              </p:custDataLst>
            </p:nvPr>
          </p:nvSpPr>
          <p:spPr>
            <a:xfrm>
              <a:off x="4271705" y="4395057"/>
              <a:ext cx="1863038" cy="1135993"/>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a:t>
              </a:r>
              <a:endParaRPr lang="zh-CN" altLang="en-US" sz="1800" dirty="0"/>
            </a:p>
          </p:txBody>
        </p:sp>
      </p:grpSp>
      <p:grpSp>
        <p:nvGrpSpPr>
          <p:cNvPr id="38" name="组合 37"/>
          <p:cNvGrpSpPr/>
          <p:nvPr>
            <p:custDataLst>
              <p:tags r:id="rId5"/>
            </p:custDataLst>
          </p:nvPr>
        </p:nvGrpSpPr>
        <p:grpSpPr>
          <a:xfrm>
            <a:off x="6066598" y="1760558"/>
            <a:ext cx="1863039" cy="3000104"/>
            <a:chOff x="6103940" y="1945680"/>
            <a:chExt cx="1863038" cy="3000104"/>
          </a:xfrm>
        </p:grpSpPr>
        <p:sp>
          <p:nvSpPr>
            <p:cNvPr id="20" name="任意多边形 19"/>
            <p:cNvSpPr/>
            <p:nvPr>
              <p:custDataLst>
                <p:tags r:id="rId18"/>
              </p:custDataLst>
            </p:nvPr>
          </p:nvSpPr>
          <p:spPr>
            <a:xfrm rot="8089122">
              <a:off x="6421226" y="1953987"/>
              <a:ext cx="1228467" cy="1211853"/>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21" name="椭圆 20"/>
            <p:cNvSpPr/>
            <p:nvPr>
              <p:custDataLst>
                <p:tags r:id="rId19"/>
              </p:custDataLst>
            </p:nvPr>
          </p:nvSpPr>
          <p:spPr>
            <a:xfrm>
              <a:off x="6956654" y="3527784"/>
              <a:ext cx="157611" cy="157611"/>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22" name="标题 1"/>
            <p:cNvSpPr txBox="1"/>
            <p:nvPr>
              <p:custDataLst>
                <p:tags r:id="rId20"/>
              </p:custDataLst>
            </p:nvPr>
          </p:nvSpPr>
          <p:spPr>
            <a:xfrm>
              <a:off x="6466857" y="2260762"/>
              <a:ext cx="1137205" cy="394210"/>
            </a:xfrm>
            <a:prstGeom prst="rect">
              <a:avLst/>
            </a:prstGeom>
            <a:noFill/>
          </p:spPr>
          <p:txBody>
            <a:bodyPr wrap="square" rtlCol="0" anchor="ctr" anchorCtr="0">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zh-CN" altLang="en-US" sz="1800" dirty="0">
                <a:latin typeface="+mj-lt"/>
                <a:ea typeface="+mj-ea"/>
                <a:cs typeface="+mj-cs"/>
              </a:endParaRPr>
            </a:p>
          </p:txBody>
        </p:sp>
        <p:sp>
          <p:nvSpPr>
            <p:cNvPr id="23" name="标题 1"/>
            <p:cNvSpPr txBox="1"/>
            <p:nvPr>
              <p:custDataLst>
                <p:tags r:id="rId21"/>
              </p:custDataLst>
            </p:nvPr>
          </p:nvSpPr>
          <p:spPr>
            <a:xfrm>
              <a:off x="6103940" y="3809791"/>
              <a:ext cx="1863038" cy="1135993"/>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smtClean="0"/>
                <a:t>LOREM IPSUM</a:t>
              </a:r>
              <a:endParaRPr lang="zh-CN" altLang="en-US" sz="1800" dirty="0"/>
            </a:p>
          </p:txBody>
        </p:sp>
      </p:grpSp>
      <p:grpSp>
        <p:nvGrpSpPr>
          <p:cNvPr id="39" name="组合 38"/>
          <p:cNvGrpSpPr/>
          <p:nvPr>
            <p:custDataLst>
              <p:tags r:id="rId6"/>
            </p:custDataLst>
          </p:nvPr>
        </p:nvGrpSpPr>
        <p:grpSpPr>
          <a:xfrm>
            <a:off x="7870830" y="1176911"/>
            <a:ext cx="1863039" cy="3000104"/>
            <a:chOff x="7901168" y="1288818"/>
            <a:chExt cx="1863038" cy="3000104"/>
          </a:xfrm>
        </p:grpSpPr>
        <p:sp>
          <p:nvSpPr>
            <p:cNvPr id="25" name="任意多边形 24"/>
            <p:cNvSpPr/>
            <p:nvPr>
              <p:custDataLst>
                <p:tags r:id="rId14"/>
              </p:custDataLst>
            </p:nvPr>
          </p:nvSpPr>
          <p:spPr>
            <a:xfrm rot="8089122">
              <a:off x="8218454" y="1297125"/>
              <a:ext cx="1228467" cy="1211853"/>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26" name="椭圆 25"/>
            <p:cNvSpPr/>
            <p:nvPr>
              <p:custDataLst>
                <p:tags r:id="rId15"/>
              </p:custDataLst>
            </p:nvPr>
          </p:nvSpPr>
          <p:spPr>
            <a:xfrm>
              <a:off x="8753882" y="2870922"/>
              <a:ext cx="157611" cy="157611"/>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27" name="标题 1"/>
            <p:cNvSpPr txBox="1"/>
            <p:nvPr>
              <p:custDataLst>
                <p:tags r:id="rId16"/>
              </p:custDataLst>
            </p:nvPr>
          </p:nvSpPr>
          <p:spPr>
            <a:xfrm>
              <a:off x="8264085" y="1603900"/>
              <a:ext cx="1137205" cy="394210"/>
            </a:xfrm>
            <a:prstGeom prst="rect">
              <a:avLst/>
            </a:prstGeom>
            <a:noFill/>
          </p:spPr>
          <p:txBody>
            <a:bodyPr wrap="square" rtlCol="0" anchor="ctr" anchorCtr="0">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zh-CN" altLang="en-US" sz="1800" dirty="0">
                <a:latin typeface="+mj-lt"/>
                <a:ea typeface="+mj-ea"/>
                <a:cs typeface="+mj-cs"/>
              </a:endParaRPr>
            </a:p>
          </p:txBody>
        </p:sp>
        <p:sp>
          <p:nvSpPr>
            <p:cNvPr id="28" name="标题 1"/>
            <p:cNvSpPr txBox="1"/>
            <p:nvPr>
              <p:custDataLst>
                <p:tags r:id="rId17"/>
              </p:custDataLst>
            </p:nvPr>
          </p:nvSpPr>
          <p:spPr>
            <a:xfrm>
              <a:off x="7901168" y="3152929"/>
              <a:ext cx="1863038" cy="1135993"/>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smtClean="0"/>
                <a:t>LOREM IPSUM</a:t>
              </a:r>
              <a:endParaRPr lang="zh-CN" altLang="en-US" sz="1800" dirty="0"/>
            </a:p>
          </p:txBody>
        </p:sp>
      </p:grpSp>
      <p:grpSp>
        <p:nvGrpSpPr>
          <p:cNvPr id="40" name="组合 39"/>
          <p:cNvGrpSpPr/>
          <p:nvPr>
            <p:custDataLst>
              <p:tags r:id="rId7"/>
            </p:custDataLst>
          </p:nvPr>
        </p:nvGrpSpPr>
        <p:grpSpPr>
          <a:xfrm>
            <a:off x="9675062" y="593264"/>
            <a:ext cx="1863039" cy="3000104"/>
            <a:chOff x="9675061" y="593264"/>
            <a:chExt cx="1863038" cy="3000104"/>
          </a:xfrm>
        </p:grpSpPr>
        <p:sp>
          <p:nvSpPr>
            <p:cNvPr id="30" name="任意多边形 29"/>
            <p:cNvSpPr/>
            <p:nvPr>
              <p:custDataLst>
                <p:tags r:id="rId10"/>
              </p:custDataLst>
            </p:nvPr>
          </p:nvSpPr>
          <p:spPr>
            <a:xfrm rot="8089122">
              <a:off x="9992347" y="601571"/>
              <a:ext cx="1228467" cy="1211853"/>
            </a:xfrm>
            <a:custGeom>
              <a:avLst/>
              <a:gdLst>
                <a:gd name="connsiteX0" fmla="*/ 160704 w 1227047"/>
                <a:gd name="connsiteY0" fmla="*/ 1066343 h 1227047"/>
                <a:gd name="connsiteX1" fmla="*/ 0 w 1227047"/>
                <a:gd name="connsiteY1" fmla="*/ 678369 h 1227047"/>
                <a:gd name="connsiteX2" fmla="*/ 548678 w 1227047"/>
                <a:gd name="connsiteY2" fmla="*/ 129691 h 1227047"/>
                <a:gd name="connsiteX3" fmla="*/ 1227047 w 1227047"/>
                <a:gd name="connsiteY3" fmla="*/ 0 h 1227047"/>
                <a:gd name="connsiteX4" fmla="*/ 1097356 w 1227047"/>
                <a:gd name="connsiteY4" fmla="*/ 678369 h 1227047"/>
                <a:gd name="connsiteX5" fmla="*/ 548678 w 1227047"/>
                <a:gd name="connsiteY5" fmla="*/ 1227047 h 1227047"/>
                <a:gd name="connsiteX6" fmla="*/ 160704 w 1227047"/>
                <a:gd name="connsiteY6" fmla="*/ 1066343 h 1227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7047" h="1227047">
                  <a:moveTo>
                    <a:pt x="160704" y="1066343"/>
                  </a:moveTo>
                  <a:cubicBezTo>
                    <a:pt x="61413" y="967052"/>
                    <a:pt x="0" y="829882"/>
                    <a:pt x="0" y="678369"/>
                  </a:cubicBezTo>
                  <a:cubicBezTo>
                    <a:pt x="0" y="375343"/>
                    <a:pt x="245652" y="129691"/>
                    <a:pt x="548678" y="129691"/>
                  </a:cubicBezTo>
                  <a:cubicBezTo>
                    <a:pt x="774801" y="129691"/>
                    <a:pt x="1000924" y="86461"/>
                    <a:pt x="1227047" y="0"/>
                  </a:cubicBezTo>
                  <a:cubicBezTo>
                    <a:pt x="1140586" y="226123"/>
                    <a:pt x="1097356" y="452246"/>
                    <a:pt x="1097356" y="678369"/>
                  </a:cubicBezTo>
                  <a:cubicBezTo>
                    <a:pt x="1097356" y="981395"/>
                    <a:pt x="851704" y="1227047"/>
                    <a:pt x="548678" y="1227047"/>
                  </a:cubicBezTo>
                  <a:cubicBezTo>
                    <a:pt x="397165" y="1227047"/>
                    <a:pt x="259996" y="1165634"/>
                    <a:pt x="160704" y="1066343"/>
                  </a:cubicBezTo>
                  <a:close/>
                </a:path>
              </a:pathLst>
            </a:cu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dirty="0">
                <a:solidFill>
                  <a:schemeClr val="tx1"/>
                </a:solidFill>
              </a:endParaRPr>
            </a:p>
          </p:txBody>
        </p:sp>
        <p:sp>
          <p:nvSpPr>
            <p:cNvPr id="31" name="椭圆 30"/>
            <p:cNvSpPr/>
            <p:nvPr>
              <p:custDataLst>
                <p:tags r:id="rId11"/>
              </p:custDataLst>
            </p:nvPr>
          </p:nvSpPr>
          <p:spPr>
            <a:xfrm>
              <a:off x="10527775" y="2175368"/>
              <a:ext cx="157611" cy="157611"/>
            </a:xfrm>
            <a:prstGeom prst="ellipse">
              <a:avLst/>
            </a:prstGeom>
            <a:solidFill>
              <a:schemeClr val="accent1"/>
            </a:solidFill>
            <a:ln w="28575">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fontScale="25000" lnSpcReduction="20000"/>
            </a:bodyPr>
            <a:lstStyle/>
            <a:p>
              <a:pPr algn="ctr"/>
              <a:endParaRPr lang="zh-CN" altLang="en-US"/>
            </a:p>
          </p:txBody>
        </p:sp>
        <p:sp>
          <p:nvSpPr>
            <p:cNvPr id="32" name="标题 1"/>
            <p:cNvSpPr txBox="1"/>
            <p:nvPr>
              <p:custDataLst>
                <p:tags r:id="rId12"/>
              </p:custDataLst>
            </p:nvPr>
          </p:nvSpPr>
          <p:spPr>
            <a:xfrm>
              <a:off x="10037978" y="908346"/>
              <a:ext cx="1137205" cy="394210"/>
            </a:xfrm>
            <a:prstGeom prst="rect">
              <a:avLst/>
            </a:prstGeom>
            <a:noFill/>
          </p:spPr>
          <p:txBody>
            <a:bodyPr wrap="square" rtlCol="0" anchor="ctr" anchorCtr="0">
              <a:noAutofit/>
            </a:bodyPr>
            <a:lstStyle>
              <a:defPPr>
                <a:defRPr lang="zh-CN"/>
              </a:defPPr>
              <a:lvl1pPr>
                <a:lnSpc>
                  <a:spcPct val="130000"/>
                </a:lnSpc>
                <a:defRPr sz="1200"/>
              </a:lvl1pPr>
            </a:lstStyle>
            <a:p>
              <a:pPr algn="ctr">
                <a:lnSpc>
                  <a:spcPct val="120000"/>
                </a:lnSpc>
              </a:pPr>
              <a:r>
                <a:rPr lang="en-US" altLang="zh-CN" sz="1800" dirty="0" smtClean="0">
                  <a:latin typeface="+mj-lt"/>
                  <a:ea typeface="+mj-ea"/>
                  <a:cs typeface="+mj-cs"/>
                </a:rPr>
                <a:t>LOREM</a:t>
              </a:r>
              <a:endParaRPr lang="zh-CN" altLang="en-US" sz="1800" dirty="0">
                <a:latin typeface="+mj-lt"/>
                <a:ea typeface="+mj-ea"/>
                <a:cs typeface="+mj-cs"/>
              </a:endParaRPr>
            </a:p>
          </p:txBody>
        </p:sp>
        <p:sp>
          <p:nvSpPr>
            <p:cNvPr id="33" name="标题 1"/>
            <p:cNvSpPr txBox="1"/>
            <p:nvPr>
              <p:custDataLst>
                <p:tags r:id="rId13"/>
              </p:custDataLst>
            </p:nvPr>
          </p:nvSpPr>
          <p:spPr>
            <a:xfrm>
              <a:off x="9675061" y="2457375"/>
              <a:ext cx="1863038" cy="1135993"/>
            </a:xfrm>
            <a:prstGeom prst="rect">
              <a:avLst/>
            </a:prstGeom>
            <a:noFill/>
          </p:spPr>
          <p:txBody>
            <a:bodyPr wrap="square" rtlCol="0">
              <a:normAutofit/>
            </a:bodyPr>
            <a:lstStyle>
              <a:defPPr>
                <a:defRPr lang="zh-CN"/>
              </a:defPPr>
              <a:lvl1pPr>
                <a:lnSpc>
                  <a:spcPct val="130000"/>
                </a:lnSpc>
                <a:defRPr sz="1200"/>
              </a:lvl1pPr>
            </a:lstStyle>
            <a:p>
              <a:pPr algn="ctr"/>
              <a:r>
                <a:rPr lang="en-US" altLang="zh-CN" sz="1800" dirty="0" smtClean="0"/>
                <a:t>LOREM IPSUM</a:t>
              </a:r>
              <a:endParaRPr lang="zh-CN" altLang="en-US" sz="1800" dirty="0"/>
            </a:p>
          </p:txBody>
        </p:sp>
      </p:grpSp>
      <p:sp>
        <p:nvSpPr>
          <p:cNvPr id="34" name="任意多边形 33"/>
          <p:cNvSpPr/>
          <p:nvPr>
            <p:custDataLst>
              <p:tags r:id="rId8"/>
            </p:custDataLst>
          </p:nvPr>
        </p:nvSpPr>
        <p:spPr>
          <a:xfrm>
            <a:off x="853180" y="3618359"/>
            <a:ext cx="10619977" cy="2933711"/>
          </a:xfrm>
          <a:custGeom>
            <a:avLst/>
            <a:gdLst>
              <a:gd name="connsiteX0" fmla="*/ 0 w 7506788"/>
              <a:gd name="connsiteY0" fmla="*/ 2960914 h 2960914"/>
              <a:gd name="connsiteX1" fmla="*/ 1132114 w 7506788"/>
              <a:gd name="connsiteY1" fmla="*/ 2960914 h 2960914"/>
              <a:gd name="connsiteX2" fmla="*/ 1132114 w 7506788"/>
              <a:gd name="connsiteY2" fmla="*/ 2464526 h 2960914"/>
              <a:gd name="connsiteX3" fmla="*/ 2429691 w 7506788"/>
              <a:gd name="connsiteY3" fmla="*/ 2464526 h 2960914"/>
              <a:gd name="connsiteX4" fmla="*/ 2429691 w 7506788"/>
              <a:gd name="connsiteY4" fmla="*/ 1950720 h 2960914"/>
              <a:gd name="connsiteX5" fmla="*/ 3701143 w 7506788"/>
              <a:gd name="connsiteY5" fmla="*/ 1950720 h 2960914"/>
              <a:gd name="connsiteX6" fmla="*/ 3701143 w 7506788"/>
              <a:gd name="connsiteY6" fmla="*/ 1358537 h 2960914"/>
              <a:gd name="connsiteX7" fmla="*/ 5007428 w 7506788"/>
              <a:gd name="connsiteY7" fmla="*/ 1358537 h 2960914"/>
              <a:gd name="connsiteX8" fmla="*/ 5007428 w 7506788"/>
              <a:gd name="connsiteY8" fmla="*/ 670560 h 2960914"/>
              <a:gd name="connsiteX9" fmla="*/ 6226628 w 7506788"/>
              <a:gd name="connsiteY9" fmla="*/ 670560 h 2960914"/>
              <a:gd name="connsiteX10" fmla="*/ 6226628 w 7506788"/>
              <a:gd name="connsiteY10" fmla="*/ 0 h 2960914"/>
              <a:gd name="connsiteX11" fmla="*/ 7506788 w 7506788"/>
              <a:gd name="connsiteY11" fmla="*/ 0 h 2960914"/>
              <a:gd name="connsiteX0-1" fmla="*/ 0 w 7376159"/>
              <a:gd name="connsiteY0-2" fmla="*/ 2969623 h 2969623"/>
              <a:gd name="connsiteX1-3" fmla="*/ 1132114 w 7376159"/>
              <a:gd name="connsiteY1-4" fmla="*/ 2969623 h 2969623"/>
              <a:gd name="connsiteX2-5" fmla="*/ 1132114 w 7376159"/>
              <a:gd name="connsiteY2-6" fmla="*/ 2473235 h 2969623"/>
              <a:gd name="connsiteX3-7" fmla="*/ 2429691 w 7376159"/>
              <a:gd name="connsiteY3-8" fmla="*/ 2473235 h 2969623"/>
              <a:gd name="connsiteX4-9" fmla="*/ 2429691 w 7376159"/>
              <a:gd name="connsiteY4-10" fmla="*/ 1959429 h 2969623"/>
              <a:gd name="connsiteX5-11" fmla="*/ 3701143 w 7376159"/>
              <a:gd name="connsiteY5-12" fmla="*/ 1959429 h 2969623"/>
              <a:gd name="connsiteX6-13" fmla="*/ 3701143 w 7376159"/>
              <a:gd name="connsiteY6-14" fmla="*/ 1367246 h 2969623"/>
              <a:gd name="connsiteX7-15" fmla="*/ 5007428 w 7376159"/>
              <a:gd name="connsiteY7-16" fmla="*/ 1367246 h 2969623"/>
              <a:gd name="connsiteX8-17" fmla="*/ 5007428 w 7376159"/>
              <a:gd name="connsiteY8-18" fmla="*/ 679269 h 2969623"/>
              <a:gd name="connsiteX9-19" fmla="*/ 6226628 w 7376159"/>
              <a:gd name="connsiteY9-20" fmla="*/ 679269 h 2969623"/>
              <a:gd name="connsiteX10-21" fmla="*/ 6226628 w 7376159"/>
              <a:gd name="connsiteY10-22" fmla="*/ 8709 h 2969623"/>
              <a:gd name="connsiteX11-23" fmla="*/ 7376159 w 7376159"/>
              <a:gd name="connsiteY11-24" fmla="*/ 0 h 296962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21" y="connsiteY10-22"/>
              </a:cxn>
              <a:cxn ang="0">
                <a:pos x="connsiteX11-23" y="connsiteY11-24"/>
              </a:cxn>
            </a:cxnLst>
            <a:rect l="l" t="t" r="r" b="b"/>
            <a:pathLst>
              <a:path w="7376159" h="2969623">
                <a:moveTo>
                  <a:pt x="0" y="2969623"/>
                </a:moveTo>
                <a:lnTo>
                  <a:pt x="1132114" y="2969623"/>
                </a:lnTo>
                <a:lnTo>
                  <a:pt x="1132114" y="2473235"/>
                </a:lnTo>
                <a:lnTo>
                  <a:pt x="2429691" y="2473235"/>
                </a:lnTo>
                <a:lnTo>
                  <a:pt x="2429691" y="1959429"/>
                </a:lnTo>
                <a:lnTo>
                  <a:pt x="3701143" y="1959429"/>
                </a:lnTo>
                <a:lnTo>
                  <a:pt x="3701143" y="1367246"/>
                </a:lnTo>
                <a:lnTo>
                  <a:pt x="5007428" y="1367246"/>
                </a:lnTo>
                <a:lnTo>
                  <a:pt x="5007428" y="679269"/>
                </a:lnTo>
                <a:lnTo>
                  <a:pt x="6226628" y="679269"/>
                </a:lnTo>
                <a:lnTo>
                  <a:pt x="6226628" y="8709"/>
                </a:lnTo>
                <a:lnTo>
                  <a:pt x="7376159" y="0"/>
                </a:ln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a:p>
        </p:txBody>
      </p:sp>
      <p:sp>
        <p:nvSpPr>
          <p:cNvPr id="19" name="文本框 18"/>
          <p:cNvSpPr txBox="1"/>
          <p:nvPr>
            <p:custDataLst>
              <p:tags r:id="rId9"/>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2"/>
            </p:custDataLst>
          </p:nvPr>
        </p:nvSpPr>
        <p:spPr/>
        <p:txBody>
          <a:bodyPr/>
          <a:lstStyle/>
          <a:p>
            <a:r>
              <a:rPr lang="en-US" altLang="zh-CN" smtClean="0"/>
              <a:t>LOREM IPSUM DOLOR LOREM</a:t>
            </a:r>
            <a:endParaRPr lang="zh-CN" altLang="en-US" dirty="0"/>
          </a:p>
        </p:txBody>
      </p:sp>
      <p:pic>
        <p:nvPicPr>
          <p:cNvPr id="10" name="图片占位符 9"/>
          <p:cNvPicPr>
            <a:picLocks noGrp="1" noChangeAspect="1"/>
          </p:cNvPicPr>
          <p:nvPr>
            <p:ph type="pic" idx="1"/>
            <p:custDataLst>
              <p:tags r:id="rId3"/>
            </p:custDataLst>
          </p:nvPr>
        </p:nvPicPr>
        <p:blipFill>
          <a:blip r:embed="rId7" cstate="screen">
            <a:extLst>
              <a:ext uri="{28A0092B-C50C-407E-A947-70E740481C1C}">
                <a14:useLocalDpi xmlns:a14="http://schemas.microsoft.com/office/drawing/2010/main"/>
              </a:ext>
            </a:extLst>
          </a:blip>
          <a:srcRect/>
          <a:stretch>
            <a:fillRect/>
          </a:stretch>
        </p:blipFill>
        <p:spPr/>
      </p:pic>
      <p:sp>
        <p:nvSpPr>
          <p:cNvPr id="9" name="文本占位符 8"/>
          <p:cNvSpPr>
            <a:spLocks noGrp="1"/>
          </p:cNvSpPr>
          <p:nvPr>
            <p:ph type="body" sz="half" idx="2"/>
            <p:custDataLst>
              <p:tags r:id="rId4"/>
            </p:custDataLst>
          </p:nvPr>
        </p:nvSpPr>
        <p:spPr/>
        <p:txBody>
          <a:bodyPr>
            <a:normAutofit/>
          </a:bodyPr>
          <a:lstStyle/>
          <a:p>
            <a:r>
              <a:rPr lang="en-US" altLang="zh-CN" sz="1800" dirty="0" smtClean="0"/>
              <a:t>LOREM IPSUM DOLOR LOREM IPSUM DOLOR LOREM IPSUM DOLOR LOREM IPSUM DOLOR LOREM IPSUM DOLOR LOREM IPSUM DOLOR LOREM IPSUM DOLOR</a:t>
            </a:r>
            <a:endParaRPr lang="zh-CN" altLang="en-US" sz="1800" dirty="0"/>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custDataLst>
              <p:tags r:id="rId2"/>
            </p:custDataLst>
          </p:nvPr>
        </p:nvSpPr>
        <p:spPr>
          <a:xfrm>
            <a:off x="328713" y="5687093"/>
            <a:ext cx="10657185" cy="949775"/>
          </a:xfrm>
          <a:prstGeom prst="rect">
            <a:avLst/>
          </a:prstGeom>
        </p:spPr>
        <p:txBody>
          <a:bodyPr wrap="square" anchor="ctr">
            <a:normAutofit/>
          </a:bodyPr>
          <a:lstStyle/>
          <a:p>
            <a:pPr latinLnBrk="1">
              <a:lnSpc>
                <a:spcPct val="130000"/>
              </a:lnSpc>
            </a:pPr>
            <a:r>
              <a:rPr lang="en-US" altLang="zh-CN" dirty="0" smtClean="0">
                <a:sym typeface="Arial" pitchFamily="34" charset="0"/>
              </a:rPr>
              <a:t>LOREM IPSUM DOLOR LOREM IPSUM DOLOR LOREM IPSUM DOLOR LOREM IPSUM DOLOR LOREM IPSUM DOLOR LOREM IPSUM DOLOR LOREM IPSUM DOLOR</a:t>
            </a:r>
            <a:endParaRPr lang="zh-CN" altLang="en-US" dirty="0">
              <a:sym typeface="Arial" pitchFamily="34" charset="0"/>
            </a:endParaRPr>
          </a:p>
        </p:txBody>
      </p:sp>
      <p:sp>
        <p:nvSpPr>
          <p:cNvPr id="6" name="矩形 5"/>
          <p:cNvSpPr/>
          <p:nvPr>
            <p:custDataLst>
              <p:tags r:id="rId3"/>
            </p:custDataLst>
          </p:nvPr>
        </p:nvSpPr>
        <p:spPr>
          <a:xfrm>
            <a:off x="0" y="1431145"/>
            <a:ext cx="911424" cy="40510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200">
              <a:latin typeface="Arial" pitchFamily="34" charset="0"/>
              <a:ea typeface="黑体" pitchFamily="49" charset="-122"/>
              <a:cs typeface="+mn-ea"/>
              <a:sym typeface="Arial" pitchFamily="34" charset="0"/>
            </a:endParaRPr>
          </a:p>
        </p:txBody>
      </p:sp>
      <p:sp>
        <p:nvSpPr>
          <p:cNvPr id="7" name="矩形 6"/>
          <p:cNvSpPr/>
          <p:nvPr>
            <p:custDataLst>
              <p:tags r:id="rId4"/>
            </p:custDataLst>
          </p:nvPr>
        </p:nvSpPr>
        <p:spPr>
          <a:xfrm>
            <a:off x="1066801" y="1431145"/>
            <a:ext cx="5118100" cy="4051013"/>
          </a:xfrm>
          <a:prstGeom prst="rect">
            <a:avLst/>
          </a:prstGeom>
          <a:blipFill>
            <a:blip r:embed="rId10"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200">
              <a:sym typeface="Arial" pitchFamily="34" charset="0"/>
            </a:endParaRPr>
          </a:p>
        </p:txBody>
      </p:sp>
      <p:sp>
        <p:nvSpPr>
          <p:cNvPr id="8" name="矩形 7"/>
          <p:cNvSpPr/>
          <p:nvPr>
            <p:custDataLst>
              <p:tags r:id="rId5"/>
            </p:custDataLst>
          </p:nvPr>
        </p:nvSpPr>
        <p:spPr>
          <a:xfrm>
            <a:off x="6340277" y="1431145"/>
            <a:ext cx="5118100" cy="4051013"/>
          </a:xfrm>
          <a:prstGeom prst="rect">
            <a:avLst/>
          </a:prstGeom>
          <a:blipFill>
            <a:blip r:embed="rId11"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200">
              <a:sym typeface="Arial" pitchFamily="34" charset="0"/>
            </a:endParaRPr>
          </a:p>
        </p:txBody>
      </p:sp>
      <p:sp>
        <p:nvSpPr>
          <p:cNvPr id="9" name="矩形 8"/>
          <p:cNvSpPr/>
          <p:nvPr>
            <p:custDataLst>
              <p:tags r:id="rId6"/>
            </p:custDataLst>
          </p:nvPr>
        </p:nvSpPr>
        <p:spPr>
          <a:xfrm>
            <a:off x="11613752" y="1431145"/>
            <a:ext cx="578248" cy="40510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200">
              <a:latin typeface="Arial" pitchFamily="34" charset="0"/>
              <a:ea typeface="黑体" pitchFamily="49" charset="-122"/>
              <a:cs typeface="+mn-ea"/>
              <a:sym typeface="Arial" pitchFamily="34" charset="0"/>
            </a:endParaRPr>
          </a:p>
        </p:txBody>
      </p:sp>
      <p:sp>
        <p:nvSpPr>
          <p:cNvPr id="12" name="文本框 11"/>
          <p:cNvSpPr txBox="1"/>
          <p:nvPr>
            <p:custDataLst>
              <p:tags r:id="rId7"/>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custDataLst>
              <p:tags r:id="rId2"/>
            </p:custDataLst>
          </p:nvPr>
        </p:nvSpPr>
        <p:spPr>
          <a:xfrm>
            <a:off x="1" y="0"/>
            <a:ext cx="6717324" cy="6858000"/>
          </a:xfrm>
          <a:custGeom>
            <a:avLst/>
            <a:gdLst>
              <a:gd name="connsiteX0" fmla="*/ 0 w 6717324"/>
              <a:gd name="connsiteY0" fmla="*/ 0 h 6858000"/>
              <a:gd name="connsiteX1" fmla="*/ 6096000 w 6717324"/>
              <a:gd name="connsiteY1" fmla="*/ 0 h 6858000"/>
              <a:gd name="connsiteX2" fmla="*/ 6096000 w 6717324"/>
              <a:gd name="connsiteY2" fmla="*/ 3096148 h 6858000"/>
              <a:gd name="connsiteX3" fmla="*/ 6717324 w 6717324"/>
              <a:gd name="connsiteY3" fmla="*/ 3429000 h 6858000"/>
              <a:gd name="connsiteX4" fmla="*/ 6096000 w 6717324"/>
              <a:gd name="connsiteY4" fmla="*/ 3761852 h 6858000"/>
              <a:gd name="connsiteX5" fmla="*/ 6096000 w 6717324"/>
              <a:gd name="connsiteY5" fmla="*/ 6858000 h 6858000"/>
              <a:gd name="connsiteX6" fmla="*/ 0 w 671732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17324" h="6858000">
                <a:moveTo>
                  <a:pt x="0" y="0"/>
                </a:moveTo>
                <a:lnTo>
                  <a:pt x="6096000" y="0"/>
                </a:lnTo>
                <a:lnTo>
                  <a:pt x="6096000" y="3096148"/>
                </a:lnTo>
                <a:lnTo>
                  <a:pt x="6717324" y="3429000"/>
                </a:lnTo>
                <a:lnTo>
                  <a:pt x="6096000" y="3761852"/>
                </a:lnTo>
                <a:lnTo>
                  <a:pt x="6096000" y="6858000"/>
                </a:lnTo>
                <a:lnTo>
                  <a:pt x="0" y="6858000"/>
                </a:lnTo>
                <a:close/>
              </a:path>
            </a:pathLst>
          </a:cu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Arial" pitchFamily="34" charset="0"/>
              <a:ea typeface="黑体" pitchFamily="49" charset="-122"/>
              <a:cs typeface="+mn-ea"/>
              <a:sym typeface="Arial" pitchFamily="34" charset="0"/>
            </a:endParaRPr>
          </a:p>
        </p:txBody>
      </p:sp>
      <p:sp>
        <p:nvSpPr>
          <p:cNvPr id="2" name="标题 1"/>
          <p:cNvSpPr>
            <a:spLocks noGrp="1"/>
          </p:cNvSpPr>
          <p:nvPr>
            <p:ph type="title"/>
            <p:custDataLst>
              <p:tags r:id="rId3"/>
            </p:custDataLst>
          </p:nvPr>
        </p:nvSpPr>
        <p:spPr/>
        <p:txBody>
          <a:bodyPr>
            <a:normAutofit/>
          </a:bodyPr>
          <a:lstStyle/>
          <a:p>
            <a:r>
              <a:rPr lang="en-US" altLang="zh-CN" smtClean="0"/>
              <a:t>LOREM IPSUM DOLOR</a:t>
            </a:r>
            <a:endParaRPr lang="zh-CN" altLang="en-US" dirty="0"/>
          </a:p>
        </p:txBody>
      </p:sp>
      <p:sp>
        <p:nvSpPr>
          <p:cNvPr id="3" name="内容占位符 2"/>
          <p:cNvSpPr>
            <a:spLocks noGrp="1"/>
          </p:cNvSpPr>
          <p:nvPr>
            <p:ph idx="1"/>
            <p:custDataLst>
              <p:tags r:id="rId4"/>
            </p:custDataLst>
          </p:nvPr>
        </p:nvSpPr>
        <p:spPr/>
        <p:txBody>
          <a:bodyPr>
            <a:normAutofit lnSpcReduction="10000"/>
          </a:bodyPr>
          <a:lstStyle/>
          <a:p>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dirty="0"/>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2"/>
            </p:custDataLst>
          </p:nvPr>
        </p:nvSpPr>
        <p:spPr>
          <a:xfrm>
            <a:off x="838800" y="363600"/>
            <a:ext cx="10515600" cy="1324800"/>
          </a:xfrm>
          <a:prstGeom prst="rect">
            <a:avLst/>
          </a:prstGeom>
        </p:spPr>
        <p:txBody>
          <a:bodyPr anchor="ctr" anchorCtr="0">
            <a:normAutofit/>
          </a:bodyPr>
          <a:lstStyle>
            <a:defPPr>
              <a:defRPr lang="zh-CN"/>
            </a:defPPr>
            <a:lvl1pPr algn="ctr">
              <a:lnSpc>
                <a:spcPct val="90000"/>
              </a:lnSpc>
              <a:spcBef>
                <a:spcPct val="0"/>
              </a:spcBef>
              <a:buNone/>
              <a:defRPr sz="4400">
                <a:latin typeface="+mj-lt"/>
                <a:ea typeface="+mj-ea"/>
                <a:cs typeface="+mj-cs"/>
              </a:defRPr>
            </a:lvl1pPr>
          </a:lstStyle>
          <a:p>
            <a:pPr algn="l"/>
            <a:r>
              <a:rPr lang="en-US" altLang="zh-CN" b="1" dirty="0" smtClean="0"/>
              <a:t>LOREM IPSUM DOLOR</a:t>
            </a:r>
            <a:endParaRPr lang="zh-CN" altLang="en-US" b="1" dirty="0"/>
          </a:p>
        </p:txBody>
      </p:sp>
      <p:sp>
        <p:nvSpPr>
          <p:cNvPr id="3" name="文本框 2"/>
          <p:cNvSpPr txBox="1"/>
          <p:nvPr>
            <p:custDataLst>
              <p:tags r:id="rId3"/>
            </p:custDataLst>
          </p:nvPr>
        </p:nvSpPr>
        <p:spPr>
          <a:xfrm>
            <a:off x="838800" y="1825200"/>
            <a:ext cx="10515600" cy="4352400"/>
          </a:xfrm>
          <a:prstGeom prst="rect">
            <a:avLst/>
          </a:prstGeom>
        </p:spPr>
        <p:txBody>
          <a:bodyPr>
            <a:normAutofit/>
          </a:bodyPr>
          <a:lstStyle>
            <a:defPPr>
              <a:defRPr lang="zh-CN"/>
            </a:defPPr>
            <a:lvl1pPr marL="228600" lvl="0" indent="-228600">
              <a:lnSpc>
                <a:spcPct val="90000"/>
              </a:lnSpc>
              <a:spcBef>
                <a:spcPts val="1000"/>
              </a:spcBef>
              <a:buFont typeface="Arial" pitchFamily="34" charset="0"/>
              <a:buChar char="•"/>
              <a:defRPr sz="2800"/>
            </a:lvl1pPr>
            <a:lvl2pPr marL="685800" lvl="1" indent="-228600">
              <a:lnSpc>
                <a:spcPct val="90000"/>
              </a:lnSpc>
              <a:spcBef>
                <a:spcPts val="500"/>
              </a:spcBef>
              <a:buFont typeface="Arial" pitchFamily="34" charset="0"/>
              <a:buChar char="•"/>
              <a:defRPr sz="2400"/>
            </a:lvl2pPr>
            <a:lvl3pPr marL="1143000" lvl="2" indent="-228600">
              <a:lnSpc>
                <a:spcPct val="90000"/>
              </a:lnSpc>
              <a:spcBef>
                <a:spcPts val="500"/>
              </a:spcBef>
              <a:buFont typeface="Arial" pitchFamily="34" charset="0"/>
              <a:buChar char="•"/>
              <a:defRPr sz="2000"/>
            </a:lvl3pPr>
            <a:lvl4pPr marL="1600200" lvl="3" indent="-228600">
              <a:lnSpc>
                <a:spcPct val="90000"/>
              </a:lnSpc>
              <a:spcBef>
                <a:spcPts val="500"/>
              </a:spcBef>
              <a:buFont typeface="Arial" pitchFamily="34" charset="0"/>
              <a:buChar char="•"/>
            </a:lvl4pPr>
            <a:lvl5pPr marL="2057400" lvl="4" indent="-228600">
              <a:lnSpc>
                <a:spcPct val="90000"/>
              </a:lnSpc>
              <a:spcBef>
                <a:spcPts val="500"/>
              </a:spcBef>
              <a:buFont typeface="Arial" pitchFamily="34" charset="0"/>
              <a:buChar char="•"/>
            </a:lvl5pPr>
            <a:lvl6pPr marL="2514600" indent="-228600">
              <a:lnSpc>
                <a:spcPct val="90000"/>
              </a:lnSpc>
              <a:spcBef>
                <a:spcPts val="500"/>
              </a:spcBef>
              <a:buFont typeface="Arial" pitchFamily="34" charset="0"/>
              <a:buChar char="•"/>
            </a:lvl6pPr>
            <a:lvl7pPr marL="2971800" indent="-228600">
              <a:lnSpc>
                <a:spcPct val="90000"/>
              </a:lnSpc>
              <a:spcBef>
                <a:spcPts val="500"/>
              </a:spcBef>
              <a:buFont typeface="Arial" pitchFamily="34" charset="0"/>
              <a:buChar char="•"/>
            </a:lvl7pPr>
            <a:lvl8pPr marL="3429000" indent="-228600">
              <a:lnSpc>
                <a:spcPct val="90000"/>
              </a:lnSpc>
              <a:spcBef>
                <a:spcPts val="500"/>
              </a:spcBef>
              <a:buFont typeface="Arial" pitchFamily="34" charset="0"/>
              <a:buChar char="•"/>
            </a:lvl8pPr>
            <a:lvl9pPr marL="3886200" indent="-228600">
              <a:lnSpc>
                <a:spcPct val="90000"/>
              </a:lnSpc>
              <a:spcBef>
                <a:spcPts val="500"/>
              </a:spcBef>
              <a:buFont typeface="Arial" pitchFamily="34" charset="0"/>
              <a:buChar char="•"/>
            </a:lvl9pPr>
          </a:lstStyle>
          <a:p>
            <a:r>
              <a:rPr lang="en-US" altLang="zh-CN" sz="2400" smtClean="0"/>
              <a:t>Lorem ipsum dolor sit amet, consectetur adipisicing elit, sed do eiusmod tempor incididunt ut labore et dolore magna aliqua. Ut enim ad minim veniam, quis nostrud exercitation ullamco laboris nisi ut aliquip ex ea commodo consequat.</a:t>
            </a:r>
            <a:endParaRPr lang="zh-CN" altLang="en-US" dirty="0"/>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任意多边形 8"/>
          <p:cNvSpPr/>
          <p:nvPr>
            <p:custDataLst>
              <p:tags r:id="rId2"/>
            </p:custDataLst>
          </p:nvPr>
        </p:nvSpPr>
        <p:spPr>
          <a:xfrm>
            <a:off x="1" y="0"/>
            <a:ext cx="6717324" cy="6858000"/>
          </a:xfrm>
          <a:custGeom>
            <a:avLst/>
            <a:gdLst>
              <a:gd name="connsiteX0" fmla="*/ 0 w 6717324"/>
              <a:gd name="connsiteY0" fmla="*/ 0 h 6858000"/>
              <a:gd name="connsiteX1" fmla="*/ 6096000 w 6717324"/>
              <a:gd name="connsiteY1" fmla="*/ 0 h 6858000"/>
              <a:gd name="connsiteX2" fmla="*/ 6096000 w 6717324"/>
              <a:gd name="connsiteY2" fmla="*/ 3096148 h 6858000"/>
              <a:gd name="connsiteX3" fmla="*/ 6717324 w 6717324"/>
              <a:gd name="connsiteY3" fmla="*/ 3429000 h 6858000"/>
              <a:gd name="connsiteX4" fmla="*/ 6096000 w 6717324"/>
              <a:gd name="connsiteY4" fmla="*/ 3761852 h 6858000"/>
              <a:gd name="connsiteX5" fmla="*/ 6096000 w 6717324"/>
              <a:gd name="connsiteY5" fmla="*/ 6858000 h 6858000"/>
              <a:gd name="connsiteX6" fmla="*/ 0 w 6717324"/>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717324" h="6858000">
                <a:moveTo>
                  <a:pt x="0" y="0"/>
                </a:moveTo>
                <a:lnTo>
                  <a:pt x="6096000" y="0"/>
                </a:lnTo>
                <a:lnTo>
                  <a:pt x="6096000" y="3096148"/>
                </a:lnTo>
                <a:lnTo>
                  <a:pt x="6717324" y="3429000"/>
                </a:lnTo>
                <a:lnTo>
                  <a:pt x="6096000" y="3761852"/>
                </a:lnTo>
                <a:lnTo>
                  <a:pt x="6096000" y="6858000"/>
                </a:lnTo>
                <a:lnTo>
                  <a:pt x="0" y="6858000"/>
                </a:lnTo>
                <a:close/>
              </a:path>
            </a:pathLst>
          </a:custGeom>
          <a:blipFill>
            <a:blip r:embed="rId8"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rmAutofit/>
          </a:bodyPr>
          <a:lstStyle/>
          <a:p>
            <a:pPr algn="ctr"/>
            <a:endParaRPr lang="zh-CN" altLang="en-US">
              <a:latin typeface="Arial" pitchFamily="34" charset="0"/>
              <a:ea typeface="黑体" pitchFamily="49" charset="-122"/>
              <a:cs typeface="+mn-ea"/>
              <a:sym typeface="Arial" pitchFamily="34" charset="0"/>
            </a:endParaRPr>
          </a:p>
        </p:txBody>
      </p:sp>
      <p:sp>
        <p:nvSpPr>
          <p:cNvPr id="2" name="标题 1"/>
          <p:cNvSpPr>
            <a:spLocks noGrp="1"/>
          </p:cNvSpPr>
          <p:nvPr>
            <p:ph type="title"/>
            <p:custDataLst>
              <p:tags r:id="rId3"/>
            </p:custDataLst>
          </p:nvPr>
        </p:nvSpPr>
        <p:spPr/>
        <p:txBody>
          <a:bodyPr>
            <a:normAutofit/>
          </a:bodyPr>
          <a:lstStyle/>
          <a:p>
            <a:r>
              <a:rPr lang="en-US" altLang="zh-CN" smtClean="0"/>
              <a:t>LOREM IPSUM DOLOR</a:t>
            </a:r>
            <a:endParaRPr lang="zh-CN" altLang="en-US" dirty="0"/>
          </a:p>
        </p:txBody>
      </p:sp>
      <p:sp>
        <p:nvSpPr>
          <p:cNvPr id="3" name="内容占位符 2"/>
          <p:cNvSpPr>
            <a:spLocks noGrp="1"/>
          </p:cNvSpPr>
          <p:nvPr>
            <p:ph sz="half" idx="1"/>
            <p:custDataLst>
              <p:tags r:id="rId4"/>
            </p:custDataLst>
          </p:nvPr>
        </p:nvSpPr>
        <p:spPr/>
        <p:txBody>
          <a:bodyPr>
            <a:normAutofit fontScale="77500" lnSpcReduction="20000"/>
          </a:bodyPr>
          <a:lstStyle/>
          <a:p>
            <a:r>
              <a:rPr lang="en-US" altLang="zh-CN" smtClean="0"/>
              <a:t>Lorem ipsum dolor sit amet, consectetur adipisicing elit, sed do eiusmod tempor incididunt ut labore et dolore magna aliqua. Ut enim ad minim veniam, quis nostrud exercitation ullamco laboris nisi ut </a:t>
            </a:r>
            <a:endParaRPr lang="zh-CN" altLang="en-US" dirty="0"/>
          </a:p>
        </p:txBody>
      </p:sp>
      <p:sp>
        <p:nvSpPr>
          <p:cNvPr id="4" name="内容占位符 3"/>
          <p:cNvSpPr>
            <a:spLocks noGrp="1"/>
          </p:cNvSpPr>
          <p:nvPr>
            <p:ph sz="half" idx="2"/>
            <p:custDataLst>
              <p:tags r:id="rId5"/>
            </p:custDataLst>
          </p:nvPr>
        </p:nvSpPr>
        <p:spPr/>
        <p:txBody>
          <a:bodyPr>
            <a:normAutofit fontScale="77500" lnSpcReduction="20000"/>
          </a:bodyPr>
          <a:lstStyle/>
          <a:p>
            <a:r>
              <a:rPr lang="en-US" altLang="zh-CN" smtClean="0"/>
              <a:t>Lorem ipsum dolor sit amet, consectetur adipisicing elit, sed do eiusmod tempor incididunt ut labore et dolore magna aliqua. Ut enim ad minim veniam, quis nostrud exercitation ullamco laboris nisi ut </a:t>
            </a:r>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custDataLst>
              <p:tags r:id="rId2"/>
            </p:custDataLst>
          </p:nvPr>
        </p:nvSpPr>
        <p:spPr/>
        <p:txBody>
          <a:bodyPr>
            <a:normAutofit/>
          </a:bodyPr>
          <a:lstStyle/>
          <a:p>
            <a:r>
              <a:rPr lang="en-US" altLang="zh-CN" smtClean="0"/>
              <a:t>THANK </a:t>
            </a:r>
            <a:br>
              <a:rPr lang="en-US" altLang="zh-CN" smtClean="0"/>
            </a:br>
            <a:r>
              <a:rPr lang="en-US" altLang="zh-CN" smtClean="0"/>
              <a:t>YOU!</a:t>
            </a:r>
          </a:p>
        </p:txBody>
      </p:sp>
      <p:sp>
        <p:nvSpPr>
          <p:cNvPr id="5" name="内容占位符 4"/>
          <p:cNvSpPr>
            <a:spLocks noGrp="1"/>
          </p:cNvSpPr>
          <p:nvPr>
            <p:ph sz="quarter" idx="13"/>
            <p:custDataLst>
              <p:tags r:id="rId3"/>
            </p:custDataLst>
          </p:nvPr>
        </p:nvSpPr>
        <p:spPr>
          <a:xfrm>
            <a:off x="4114800" y="3063603"/>
            <a:ext cx="3862800" cy="536849"/>
          </a:xfrm>
        </p:spPr>
        <p:txBody>
          <a:bodyPr>
            <a:normAutofit fontScale="92500" lnSpcReduction="10000"/>
          </a:bodyPr>
          <a:lstStyle/>
          <a:p>
            <a:r>
              <a:rPr lang="zh-CN" altLang="en-US" smtClean="0"/>
              <a:t>谢谢观赏</a:t>
            </a:r>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8150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custDataLst>
              <p:tags r:id="rId2"/>
            </p:custDataLst>
          </p:nvPr>
        </p:nvSpPr>
        <p:spPr>
          <a:xfrm>
            <a:off x="5184000" y="457200"/>
            <a:ext cx="6170400" cy="5403600"/>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200">
              <a:sym typeface="Arial" pitchFamily="34" charset="0"/>
            </a:endParaRPr>
          </a:p>
        </p:txBody>
      </p:sp>
      <p:sp>
        <p:nvSpPr>
          <p:cNvPr id="2" name="文本框 1"/>
          <p:cNvSpPr txBox="1"/>
          <p:nvPr>
            <p:custDataLst>
              <p:tags r:id="rId3"/>
            </p:custDataLst>
          </p:nvPr>
        </p:nvSpPr>
        <p:spPr>
          <a:xfrm>
            <a:off x="838200" y="457200"/>
            <a:ext cx="4165349" cy="1602000"/>
          </a:xfrm>
          <a:prstGeom prst="rect">
            <a:avLst/>
          </a:prstGeom>
        </p:spPr>
        <p:txBody>
          <a:bodyPr vert="horz" lIns="91440" tIns="45720" rIns="91440" bIns="45720" rtlCol="0" anchor="b">
            <a:normAutofit/>
          </a:bodyPr>
          <a:lstStyle>
            <a:defPPr>
              <a:defRPr lang="zh-CN"/>
            </a:defPPr>
            <a:lvl1pPr>
              <a:defRPr sz="3200"/>
            </a:lvl1pPr>
          </a:lstStyle>
          <a:p>
            <a:r>
              <a:rPr lang="en-US" altLang="zh-CN" b="1" dirty="0" smtClean="0">
                <a:latin typeface="+mj-lt"/>
                <a:ea typeface="+mj-ea"/>
                <a:cs typeface="+mj-cs"/>
              </a:rPr>
              <a:t>LOREM IPSUM DOLOR</a:t>
            </a:r>
            <a:endParaRPr lang="zh-CN" altLang="en-US" b="1" dirty="0">
              <a:latin typeface="+mj-lt"/>
              <a:ea typeface="+mj-ea"/>
              <a:cs typeface="+mj-cs"/>
            </a:endParaRPr>
          </a:p>
        </p:txBody>
      </p:sp>
      <p:sp>
        <p:nvSpPr>
          <p:cNvPr id="4" name="文本框 3"/>
          <p:cNvSpPr txBox="1"/>
          <p:nvPr>
            <p:custDataLst>
              <p:tags r:id="rId4"/>
            </p:custDataLst>
          </p:nvPr>
        </p:nvSpPr>
        <p:spPr>
          <a:xfrm>
            <a:off x="838200" y="2059200"/>
            <a:ext cx="4165349" cy="3812400"/>
          </a:xfrm>
          <a:prstGeom prst="rect">
            <a:avLst/>
          </a:prstGeom>
        </p:spPr>
        <p:txBody>
          <a:bodyPr vert="horz" lIns="91440" tIns="45720" rIns="91440" bIns="45720" rtlCol="0">
            <a:normAutofit/>
          </a:bodyPr>
          <a:lstStyle>
            <a:defPPr>
              <a:defRPr lang="zh-CN"/>
            </a:defPPr>
            <a:lvl1pPr lvl="0" indent="0">
              <a:buNone/>
              <a:defRPr sz="2000"/>
            </a:lvl1pPr>
            <a:lvl2pPr indent="0">
              <a:buNone/>
            </a:lvl2pPr>
            <a:lvl3pPr indent="0">
              <a:buNone/>
              <a:defRPr sz="1600"/>
            </a:lvl3pPr>
            <a:lvl4pPr indent="0">
              <a:buNone/>
              <a:defRPr sz="1400"/>
            </a:lvl4pPr>
            <a:lvl5pPr indent="0">
              <a:buNone/>
              <a:defRPr sz="1400"/>
            </a:lvl5pPr>
            <a:lvl6pPr indent="0">
              <a:buNone/>
              <a:defRPr sz="1400"/>
            </a:lvl6pPr>
            <a:lvl7pPr indent="0">
              <a:buNone/>
              <a:defRPr sz="1400"/>
            </a:lvl7pPr>
            <a:lvl8pPr indent="0">
              <a:buNone/>
              <a:defRPr sz="1400"/>
            </a:lvl8pPr>
            <a:lvl9pPr indent="0">
              <a:buNone/>
              <a:defRPr sz="1400"/>
            </a:lvl9pPr>
          </a:lstStyle>
          <a:p>
            <a:r>
              <a:rPr lang="en-US" altLang="zh-CN" smtClean="0"/>
              <a:t>Lorem ipsum dolor sit amet, consectetur adipisicing elit, sed do eiusmod tempor incididunt ut labore et dolore magna aliqua. Ut enim ad minim veniam, quis nostrud exercitation ullamco laboris nisi ut aliquip ex ea commodo consequat.</a:t>
            </a:r>
            <a:endParaRPr lang="zh-CN" altLang="en-US" dirty="0"/>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custDataLst>
              <p:tags r:id="rId2"/>
            </p:custDataLst>
          </p:nvPr>
        </p:nvSpPr>
        <p:spPr>
          <a:xfrm>
            <a:off x="1554600" y="1418400"/>
            <a:ext cx="9082800" cy="4543200"/>
          </a:xfrm>
          <a:prstGeom prst="rect">
            <a:avLst/>
          </a:prstGeom>
          <a:blipFill>
            <a:blip r:embed="rId7"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endParaRPr lang="zh-CN" altLang="en-US" sz="1200">
              <a:sym typeface="Arial" pitchFamily="34" charset="0"/>
            </a:endParaRPr>
          </a:p>
        </p:txBody>
      </p:sp>
      <p:sp>
        <p:nvSpPr>
          <p:cNvPr id="6" name="文本框 5"/>
          <p:cNvSpPr txBox="1"/>
          <p:nvPr>
            <p:custDataLst>
              <p:tags r:id="rId3"/>
            </p:custDataLst>
          </p:nvPr>
        </p:nvSpPr>
        <p:spPr>
          <a:xfrm>
            <a:off x="1554600" y="297958"/>
            <a:ext cx="9082800" cy="939600"/>
          </a:xfrm>
          <a:prstGeom prst="rect">
            <a:avLst/>
          </a:prstGeom>
          <a:noFill/>
        </p:spPr>
        <p:txBody>
          <a:bodyPr wrap="square" rtlCol="0" anchor="ctr" anchorCtr="0">
            <a:normAutofit/>
          </a:bodyPr>
          <a:lstStyle/>
          <a:p>
            <a:r>
              <a:rPr lang="en-US" altLang="zh-CN" sz="3600" b="1" smtClean="0">
                <a:latin typeface="+mj-lt"/>
                <a:ea typeface="+mj-ea"/>
                <a:cs typeface="+mj-cs"/>
              </a:rPr>
              <a:t>LOREM IPSUM DOLOR</a:t>
            </a:r>
            <a:endParaRPr lang="zh-CN" altLang="en-US" sz="3600" b="1" dirty="0">
              <a:latin typeface="+mj-lt"/>
              <a:ea typeface="+mj-ea"/>
              <a:cs typeface="+mj-cs"/>
            </a:endParaRPr>
          </a:p>
        </p:txBody>
      </p:sp>
      <p:sp>
        <p:nvSpPr>
          <p:cNvPr id="7" name="文本框 6"/>
          <p:cNvSpPr txBox="1"/>
          <p:nvPr>
            <p:custDataLst>
              <p:tags r:id="rId4"/>
            </p:custDataLst>
          </p:nvPr>
        </p:nvSpPr>
        <p:spPr>
          <a:xfrm>
            <a:off x="1554600" y="6142412"/>
            <a:ext cx="9082800" cy="597600"/>
          </a:xfrm>
          <a:prstGeom prst="rect">
            <a:avLst/>
          </a:prstGeom>
          <a:noFill/>
        </p:spPr>
        <p:txBody>
          <a:bodyPr wrap="square" rtlCol="0" anchor="ctr" anchorCtr="0">
            <a:normAutofit/>
          </a:bodyPr>
          <a:lstStyle/>
          <a:p>
            <a:r>
              <a:rPr lang="en-US" altLang="zh-CN" dirty="0" smtClean="0"/>
              <a:t>Lorem ipsum dolor sit </a:t>
            </a:r>
            <a:r>
              <a:rPr lang="en-US" altLang="zh-CN" dirty="0" err="1" smtClean="0"/>
              <a:t>amet</a:t>
            </a:r>
            <a:r>
              <a:rPr lang="en-US" altLang="zh-CN" dirty="0" smtClean="0"/>
              <a:t>, </a:t>
            </a:r>
            <a:r>
              <a:rPr lang="en-US" altLang="zh-CN" dirty="0" err="1" smtClean="0"/>
              <a:t>consectetur</a:t>
            </a:r>
            <a:r>
              <a:rPr lang="en-US" altLang="zh-CN" dirty="0" smtClean="0"/>
              <a:t> </a:t>
            </a:r>
            <a:r>
              <a:rPr lang="en-US" altLang="zh-CN" dirty="0" err="1" smtClean="0"/>
              <a:t>adipisicing</a:t>
            </a:r>
            <a:r>
              <a:rPr lang="en-US" altLang="zh-CN" dirty="0" smtClean="0"/>
              <a:t> </a:t>
            </a:r>
            <a:r>
              <a:rPr lang="en-US" altLang="zh-CN" dirty="0" err="1" smtClean="0"/>
              <a:t>elit</a:t>
            </a:r>
            <a:r>
              <a:rPr lang="en-US" altLang="zh-CN" dirty="0" smtClean="0"/>
              <a:t>.</a:t>
            </a:r>
            <a:endParaRPr lang="zh-CN" altLang="en-US" sz="1800" dirty="0"/>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custDataLst>
              <p:tags r:id="rId2"/>
            </p:custDataLst>
          </p:nvPr>
        </p:nvGrpSpPr>
        <p:grpSpPr>
          <a:xfrm>
            <a:off x="8257081" y="278556"/>
            <a:ext cx="3363419" cy="1569660"/>
            <a:chOff x="8257080" y="278556"/>
            <a:chExt cx="3363419" cy="1569660"/>
          </a:xfrm>
        </p:grpSpPr>
        <p:sp>
          <p:nvSpPr>
            <p:cNvPr id="4" name="TextBox 14"/>
            <p:cNvSpPr txBox="1"/>
            <p:nvPr>
              <p:custDataLst>
                <p:tags r:id="rId15"/>
              </p:custDataLst>
            </p:nvPr>
          </p:nvSpPr>
          <p:spPr>
            <a:xfrm>
              <a:off x="8257080" y="278556"/>
              <a:ext cx="3363419" cy="1569660"/>
            </a:xfrm>
            <a:prstGeom prst="rect">
              <a:avLst/>
            </a:prstGeom>
            <a:noFill/>
          </p:spPr>
          <p:txBody>
            <a:bodyPr wrap="square" rtlCol="0">
              <a:normAutofit/>
            </a:bodyPr>
            <a:lstStyle/>
            <a:p>
              <a:pPr algn="ctr"/>
              <a:r>
                <a:rPr lang="en-US" altLang="zh-CN" sz="9600" dirty="0" smtClean="0">
                  <a:sym typeface="Arial" pitchFamily="34" charset="0"/>
                </a:rPr>
                <a:t>C</a:t>
              </a:r>
              <a:r>
                <a:rPr lang="en-US" altLang="zh-CN" sz="3200" dirty="0" smtClean="0">
                  <a:sym typeface="Arial" pitchFamily="34" charset="0"/>
                </a:rPr>
                <a:t>ONTENTS</a:t>
              </a:r>
              <a:endParaRPr lang="zh-CN" altLang="en-US" sz="3200" dirty="0">
                <a:sym typeface="Arial" pitchFamily="34" charset="0"/>
              </a:endParaRPr>
            </a:p>
          </p:txBody>
        </p:sp>
        <p:sp>
          <p:nvSpPr>
            <p:cNvPr id="5" name="矩形 4"/>
            <p:cNvSpPr/>
            <p:nvPr>
              <p:custDataLst>
                <p:tags r:id="rId16"/>
              </p:custDataLst>
            </p:nvPr>
          </p:nvSpPr>
          <p:spPr>
            <a:xfrm>
              <a:off x="9762713" y="550744"/>
              <a:ext cx="1210588" cy="707886"/>
            </a:xfrm>
            <a:prstGeom prst="rect">
              <a:avLst/>
            </a:prstGeom>
          </p:spPr>
          <p:txBody>
            <a:bodyPr wrap="none">
              <a:normAutofit/>
            </a:bodyPr>
            <a:lstStyle/>
            <a:p>
              <a:r>
                <a:rPr lang="zh-CN" altLang="en-US" sz="4000" smtClean="0">
                  <a:latin typeface="+mj-lt"/>
                  <a:ea typeface="+mj-ea"/>
                  <a:cs typeface="+mj-cs"/>
                </a:rPr>
                <a:t>目录</a:t>
              </a:r>
            </a:p>
          </p:txBody>
        </p:sp>
        <p:cxnSp>
          <p:nvCxnSpPr>
            <p:cNvPr id="6" name="直接连接符 5"/>
            <p:cNvCxnSpPr/>
            <p:nvPr>
              <p:custDataLst>
                <p:tags r:id="rId17"/>
              </p:custDataLst>
            </p:nvPr>
          </p:nvCxnSpPr>
          <p:spPr>
            <a:xfrm>
              <a:off x="9437809" y="1166424"/>
              <a:ext cx="1872000" cy="0"/>
            </a:xfrm>
            <a:prstGeom prst="line">
              <a:avLst/>
            </a:prstGeom>
            <a:ln w="28575">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20" name="KSO_Shape"/>
          <p:cNvSpPr/>
          <p:nvPr>
            <p:custDataLst>
              <p:tags r:id="rId3"/>
            </p:custDataLst>
          </p:nvPr>
        </p:nvSpPr>
        <p:spPr bwMode="auto">
          <a:xfrm>
            <a:off x="1826691" y="689850"/>
            <a:ext cx="1223416" cy="1154370"/>
          </a:xfrm>
          <a:custGeom>
            <a:avLst/>
            <a:gdLst>
              <a:gd name="T0" fmla="*/ 1299223 w 11947525"/>
              <a:gd name="T1" fmla="*/ 1305443 h 11268075"/>
              <a:gd name="T2" fmla="*/ 1461656 w 11947525"/>
              <a:gd name="T3" fmla="*/ 1305443 h 11268075"/>
              <a:gd name="T4" fmla="*/ 1461656 w 11947525"/>
              <a:gd name="T5" fmla="*/ 1467876 h 11268075"/>
              <a:gd name="T6" fmla="*/ 1299223 w 11947525"/>
              <a:gd name="T7" fmla="*/ 1467876 h 11268075"/>
              <a:gd name="T8" fmla="*/ 1028901 w 11947525"/>
              <a:gd name="T9" fmla="*/ 1305443 h 11268075"/>
              <a:gd name="T10" fmla="*/ 1191334 w 11947525"/>
              <a:gd name="T11" fmla="*/ 1305443 h 11268075"/>
              <a:gd name="T12" fmla="*/ 1191334 w 11947525"/>
              <a:gd name="T13" fmla="*/ 1467876 h 11268075"/>
              <a:gd name="T14" fmla="*/ 1028901 w 11947525"/>
              <a:gd name="T15" fmla="*/ 1467876 h 11268075"/>
              <a:gd name="T16" fmla="*/ 757860 w 11947525"/>
              <a:gd name="T17" fmla="*/ 1305443 h 11268075"/>
              <a:gd name="T18" fmla="*/ 920293 w 11947525"/>
              <a:gd name="T19" fmla="*/ 1305443 h 11268075"/>
              <a:gd name="T20" fmla="*/ 920293 w 11947525"/>
              <a:gd name="T21" fmla="*/ 1467876 h 11268075"/>
              <a:gd name="T22" fmla="*/ 757860 w 11947525"/>
              <a:gd name="T23" fmla="*/ 1467876 h 11268075"/>
              <a:gd name="T24" fmla="*/ 108129 w 11947525"/>
              <a:gd name="T25" fmla="*/ 1183439 h 11268075"/>
              <a:gd name="T26" fmla="*/ 108129 w 11947525"/>
              <a:gd name="T27" fmla="*/ 1590119 h 11268075"/>
              <a:gd name="T28" fmla="*/ 1583900 w 11947525"/>
              <a:gd name="T29" fmla="*/ 1590119 h 11268075"/>
              <a:gd name="T30" fmla="*/ 1583900 w 11947525"/>
              <a:gd name="T31" fmla="*/ 1183439 h 11268075"/>
              <a:gd name="T32" fmla="*/ 791830 w 11947525"/>
              <a:gd name="T33" fmla="*/ 184920 h 11268075"/>
              <a:gd name="T34" fmla="*/ 434909 w 11947525"/>
              <a:gd name="T35" fmla="*/ 541363 h 11268075"/>
              <a:gd name="T36" fmla="*/ 791830 w 11947525"/>
              <a:gd name="T37" fmla="*/ 541363 h 11268075"/>
              <a:gd name="T38" fmla="*/ 899959 w 11947525"/>
              <a:gd name="T39" fmla="*/ 107890 h 11268075"/>
              <a:gd name="T40" fmla="*/ 899959 w 11947525"/>
              <a:gd name="T41" fmla="*/ 649970 h 11268075"/>
              <a:gd name="T42" fmla="*/ 358596 w 11947525"/>
              <a:gd name="T43" fmla="*/ 649970 h 11268075"/>
              <a:gd name="T44" fmla="*/ 358596 w 11947525"/>
              <a:gd name="T45" fmla="*/ 1075310 h 11268075"/>
              <a:gd name="T46" fmla="*/ 1333193 w 11947525"/>
              <a:gd name="T47" fmla="*/ 1075310 h 11268075"/>
              <a:gd name="T48" fmla="*/ 1333193 w 11947525"/>
              <a:gd name="T49" fmla="*/ 107890 h 11268075"/>
              <a:gd name="T50" fmla="*/ 823647 w 11947525"/>
              <a:gd name="T51" fmla="*/ 0 h 11268075"/>
              <a:gd name="T52" fmla="*/ 1441322 w 11947525"/>
              <a:gd name="T53" fmla="*/ 0 h 11268075"/>
              <a:gd name="T54" fmla="*/ 1441322 w 11947525"/>
              <a:gd name="T55" fmla="*/ 1075310 h 11268075"/>
              <a:gd name="T56" fmla="*/ 1691789 w 11947525"/>
              <a:gd name="T57" fmla="*/ 1075310 h 11268075"/>
              <a:gd name="T58" fmla="*/ 1691789 w 11947525"/>
              <a:gd name="T59" fmla="*/ 1183439 h 11268075"/>
              <a:gd name="T60" fmla="*/ 1800397 w 11947525"/>
              <a:gd name="T61" fmla="*/ 1183439 h 11268075"/>
              <a:gd name="T62" fmla="*/ 1800397 w 11947525"/>
              <a:gd name="T63" fmla="*/ 1590119 h 11268075"/>
              <a:gd name="T64" fmla="*/ 1691789 w 11947525"/>
              <a:gd name="T65" fmla="*/ 1590119 h 11268075"/>
              <a:gd name="T66" fmla="*/ 1691789 w 11947525"/>
              <a:gd name="T67" fmla="*/ 1698009 h 11268075"/>
              <a:gd name="T68" fmla="*/ 0 w 11947525"/>
              <a:gd name="T69" fmla="*/ 1698009 h 11268075"/>
              <a:gd name="T70" fmla="*/ 0 w 11947525"/>
              <a:gd name="T71" fmla="*/ 1698009 h 11268075"/>
              <a:gd name="T72" fmla="*/ 0 w 11947525"/>
              <a:gd name="T73" fmla="*/ 1075310 h 11268075"/>
              <a:gd name="T74" fmla="*/ 0 w 11947525"/>
              <a:gd name="T75" fmla="*/ 1075310 h 11268075"/>
              <a:gd name="T76" fmla="*/ 250467 w 11947525"/>
              <a:gd name="T77" fmla="*/ 1075310 h 11268075"/>
              <a:gd name="T78" fmla="*/ 250467 w 11947525"/>
              <a:gd name="T79" fmla="*/ 572940 h 112680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11947525" h="11268075">
                <a:moveTo>
                  <a:pt x="8621712" y="8662987"/>
                </a:moveTo>
                <a:lnTo>
                  <a:pt x="9699625" y="8662987"/>
                </a:lnTo>
                <a:lnTo>
                  <a:pt x="9699625" y="9740900"/>
                </a:lnTo>
                <a:lnTo>
                  <a:pt x="8621712" y="9740900"/>
                </a:lnTo>
                <a:lnTo>
                  <a:pt x="8621712" y="8662987"/>
                </a:lnTo>
                <a:close/>
                <a:moveTo>
                  <a:pt x="6827837" y="8662987"/>
                </a:moveTo>
                <a:lnTo>
                  <a:pt x="7905750" y="8662987"/>
                </a:lnTo>
                <a:lnTo>
                  <a:pt x="7905750" y="9740900"/>
                </a:lnTo>
                <a:lnTo>
                  <a:pt x="6827837" y="9740900"/>
                </a:lnTo>
                <a:lnTo>
                  <a:pt x="6827837" y="8662987"/>
                </a:lnTo>
                <a:close/>
                <a:moveTo>
                  <a:pt x="5029199" y="8662987"/>
                </a:moveTo>
                <a:lnTo>
                  <a:pt x="6107112" y="8662987"/>
                </a:lnTo>
                <a:lnTo>
                  <a:pt x="6107112" y="9740900"/>
                </a:lnTo>
                <a:lnTo>
                  <a:pt x="5029199" y="9740900"/>
                </a:lnTo>
                <a:lnTo>
                  <a:pt x="5029199" y="8662987"/>
                </a:lnTo>
                <a:close/>
                <a:moveTo>
                  <a:pt x="717550" y="7853362"/>
                </a:moveTo>
                <a:lnTo>
                  <a:pt x="717550" y="10552112"/>
                </a:lnTo>
                <a:lnTo>
                  <a:pt x="10510837" y="10552112"/>
                </a:lnTo>
                <a:lnTo>
                  <a:pt x="10510837" y="7853362"/>
                </a:lnTo>
                <a:lnTo>
                  <a:pt x="717550" y="7853362"/>
                </a:lnTo>
                <a:close/>
                <a:moveTo>
                  <a:pt x="5254625" y="1227137"/>
                </a:moveTo>
                <a:lnTo>
                  <a:pt x="2886075" y="3592512"/>
                </a:lnTo>
                <a:lnTo>
                  <a:pt x="5254625" y="3592512"/>
                </a:lnTo>
                <a:lnTo>
                  <a:pt x="5254625" y="1227137"/>
                </a:lnTo>
                <a:close/>
                <a:moveTo>
                  <a:pt x="5972175" y="715962"/>
                </a:moveTo>
                <a:lnTo>
                  <a:pt x="5972175" y="4313237"/>
                </a:lnTo>
                <a:lnTo>
                  <a:pt x="2379662" y="4313237"/>
                </a:lnTo>
                <a:lnTo>
                  <a:pt x="2379662" y="7135812"/>
                </a:lnTo>
                <a:lnTo>
                  <a:pt x="8847137" y="7135812"/>
                </a:lnTo>
                <a:lnTo>
                  <a:pt x="8847137" y="715962"/>
                </a:lnTo>
                <a:lnTo>
                  <a:pt x="5972175" y="715962"/>
                </a:lnTo>
                <a:close/>
                <a:moveTo>
                  <a:pt x="5465762" y="0"/>
                </a:moveTo>
                <a:lnTo>
                  <a:pt x="9564687" y="0"/>
                </a:lnTo>
                <a:lnTo>
                  <a:pt x="9564687" y="7135812"/>
                </a:lnTo>
                <a:lnTo>
                  <a:pt x="11226800" y="7135812"/>
                </a:lnTo>
                <a:lnTo>
                  <a:pt x="11226800" y="7853362"/>
                </a:lnTo>
                <a:lnTo>
                  <a:pt x="11947525" y="7853362"/>
                </a:lnTo>
                <a:lnTo>
                  <a:pt x="11947525" y="10552112"/>
                </a:lnTo>
                <a:lnTo>
                  <a:pt x="11226800" y="10552112"/>
                </a:lnTo>
                <a:lnTo>
                  <a:pt x="11226800" y="11268075"/>
                </a:lnTo>
                <a:lnTo>
                  <a:pt x="0" y="11268075"/>
                </a:lnTo>
                <a:lnTo>
                  <a:pt x="0" y="7135812"/>
                </a:lnTo>
                <a:lnTo>
                  <a:pt x="1662112" y="7135812"/>
                </a:lnTo>
                <a:lnTo>
                  <a:pt x="1662112" y="3802062"/>
                </a:lnTo>
                <a:lnTo>
                  <a:pt x="5465762" y="0"/>
                </a:ln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chorCtr="1">
            <a:normAutofit/>
          </a:bodyPr>
          <a:lstStyle/>
          <a:p>
            <a:endParaRPr lang="zh-CN" altLang="en-US"/>
          </a:p>
        </p:txBody>
      </p:sp>
      <p:sp>
        <p:nvSpPr>
          <p:cNvPr id="21" name="矩形 20"/>
          <p:cNvSpPr/>
          <p:nvPr>
            <p:custDataLst>
              <p:tags r:id="rId4"/>
            </p:custDataLst>
          </p:nvPr>
        </p:nvSpPr>
        <p:spPr>
          <a:xfrm>
            <a:off x="531469" y="2002453"/>
            <a:ext cx="3813865" cy="369332"/>
          </a:xfrm>
          <a:prstGeom prst="rect">
            <a:avLst/>
          </a:prstGeom>
        </p:spPr>
        <p:txBody>
          <a:bodyPr wrap="square">
            <a:normAutofit/>
          </a:bodyPr>
          <a:lstStyle/>
          <a:p>
            <a:r>
              <a:rPr lang="en-US" altLang="zh-CN" kern="0" smtClean="0">
                <a:effectLst/>
              </a:rPr>
              <a:t>LOREM IPSUM DOLOR LOREM</a:t>
            </a:r>
            <a:endParaRPr lang="zh-CN" altLang="en-US" dirty="0"/>
          </a:p>
        </p:txBody>
      </p:sp>
      <p:sp>
        <p:nvSpPr>
          <p:cNvPr id="25" name="矩形 24"/>
          <p:cNvSpPr/>
          <p:nvPr>
            <p:custDataLst>
              <p:tags r:id="rId5"/>
            </p:custDataLst>
          </p:nvPr>
        </p:nvSpPr>
        <p:spPr>
          <a:xfrm>
            <a:off x="4013708" y="2843421"/>
            <a:ext cx="3813865" cy="369332"/>
          </a:xfrm>
          <a:prstGeom prst="rect">
            <a:avLst/>
          </a:prstGeom>
        </p:spPr>
        <p:txBody>
          <a:bodyPr wrap="square">
            <a:normAutofit/>
          </a:bodyPr>
          <a:lstStyle/>
          <a:p>
            <a:r>
              <a:rPr lang="en-US" altLang="zh-CN" kern="0" smtClean="0">
                <a:effectLst/>
              </a:rPr>
              <a:t>LOREM IPSUM DOLOR LOREM</a:t>
            </a:r>
            <a:endParaRPr lang="zh-CN" altLang="en-US" dirty="0"/>
          </a:p>
        </p:txBody>
      </p:sp>
      <p:sp>
        <p:nvSpPr>
          <p:cNvPr id="28" name="矩形 27"/>
          <p:cNvSpPr/>
          <p:nvPr>
            <p:custDataLst>
              <p:tags r:id="rId6"/>
            </p:custDataLst>
          </p:nvPr>
        </p:nvSpPr>
        <p:spPr>
          <a:xfrm>
            <a:off x="7495945" y="3684388"/>
            <a:ext cx="3813865" cy="369332"/>
          </a:xfrm>
          <a:prstGeom prst="rect">
            <a:avLst/>
          </a:prstGeom>
        </p:spPr>
        <p:txBody>
          <a:bodyPr wrap="square">
            <a:normAutofit/>
          </a:bodyPr>
          <a:lstStyle/>
          <a:p>
            <a:r>
              <a:rPr lang="en-US" altLang="zh-CN" kern="0" smtClean="0">
                <a:effectLst/>
              </a:rPr>
              <a:t>LOREM IPSUM DOLOR LOREM</a:t>
            </a:r>
            <a:endParaRPr lang="zh-CN" altLang="en-US" dirty="0"/>
          </a:p>
        </p:txBody>
      </p:sp>
      <p:sp>
        <p:nvSpPr>
          <p:cNvPr id="31" name="矩形 30"/>
          <p:cNvSpPr/>
          <p:nvPr>
            <p:custDataLst>
              <p:tags r:id="rId7"/>
            </p:custDataLst>
          </p:nvPr>
        </p:nvSpPr>
        <p:spPr>
          <a:xfrm>
            <a:off x="290169" y="4207957"/>
            <a:ext cx="3813865" cy="369332"/>
          </a:xfrm>
          <a:prstGeom prst="rect">
            <a:avLst/>
          </a:prstGeom>
        </p:spPr>
        <p:txBody>
          <a:bodyPr wrap="square">
            <a:normAutofit/>
          </a:bodyPr>
          <a:lstStyle/>
          <a:p>
            <a:r>
              <a:rPr lang="en-US" altLang="zh-CN" kern="0" smtClean="0">
                <a:effectLst/>
              </a:rPr>
              <a:t>LOREM IPSUM DOLOR LOREM</a:t>
            </a:r>
            <a:endParaRPr lang="zh-CN" altLang="en-US" dirty="0"/>
          </a:p>
        </p:txBody>
      </p:sp>
      <p:sp>
        <p:nvSpPr>
          <p:cNvPr id="34" name="矩形 33"/>
          <p:cNvSpPr/>
          <p:nvPr>
            <p:custDataLst>
              <p:tags r:id="rId8"/>
            </p:custDataLst>
          </p:nvPr>
        </p:nvSpPr>
        <p:spPr>
          <a:xfrm>
            <a:off x="3772408" y="5048925"/>
            <a:ext cx="3813865" cy="369332"/>
          </a:xfrm>
          <a:prstGeom prst="rect">
            <a:avLst/>
          </a:prstGeom>
        </p:spPr>
        <p:txBody>
          <a:bodyPr wrap="square">
            <a:normAutofit/>
          </a:bodyPr>
          <a:lstStyle/>
          <a:p>
            <a:r>
              <a:rPr lang="en-US" altLang="zh-CN" kern="0" smtClean="0">
                <a:effectLst/>
              </a:rPr>
              <a:t>LOREM IPSUM DOLOR LOREM</a:t>
            </a:r>
            <a:endParaRPr lang="zh-CN" altLang="en-US" dirty="0"/>
          </a:p>
        </p:txBody>
      </p:sp>
      <p:sp>
        <p:nvSpPr>
          <p:cNvPr id="37" name="矩形 36"/>
          <p:cNvSpPr/>
          <p:nvPr>
            <p:custDataLst>
              <p:tags r:id="rId9"/>
            </p:custDataLst>
          </p:nvPr>
        </p:nvSpPr>
        <p:spPr>
          <a:xfrm>
            <a:off x="7254645" y="5889892"/>
            <a:ext cx="3813865" cy="369332"/>
          </a:xfrm>
          <a:prstGeom prst="rect">
            <a:avLst/>
          </a:prstGeom>
        </p:spPr>
        <p:txBody>
          <a:bodyPr wrap="square">
            <a:normAutofit/>
          </a:bodyPr>
          <a:lstStyle/>
          <a:p>
            <a:r>
              <a:rPr lang="en-US" altLang="zh-CN" kern="0" smtClean="0">
                <a:effectLst/>
              </a:rPr>
              <a:t>LOREM IPSUM DOLOR LOREM</a:t>
            </a:r>
            <a:endParaRPr lang="zh-CN" altLang="en-US" dirty="0"/>
          </a:p>
        </p:txBody>
      </p:sp>
      <p:sp>
        <p:nvSpPr>
          <p:cNvPr id="38" name="KSO_Shape"/>
          <p:cNvSpPr>
            <a:spLocks noChangeAspect="1"/>
          </p:cNvSpPr>
          <p:nvPr>
            <p:custDataLst>
              <p:tags r:id="rId10"/>
            </p:custDataLst>
          </p:nvPr>
        </p:nvSpPr>
        <p:spPr bwMode="auto">
          <a:xfrm>
            <a:off x="5308931" y="1543195"/>
            <a:ext cx="1223416" cy="1129621"/>
          </a:xfrm>
          <a:custGeom>
            <a:avLst/>
            <a:gdLst>
              <a:gd name="T0" fmla="*/ 2147483646 w 4477"/>
              <a:gd name="T1" fmla="*/ 2147483646 h 4133"/>
              <a:gd name="T2" fmla="*/ 2147483646 w 4477"/>
              <a:gd name="T3" fmla="*/ 1386867173 h 4133"/>
              <a:gd name="T4" fmla="*/ 2147483646 w 4477"/>
              <a:gd name="T5" fmla="*/ 385250906 h 4133"/>
              <a:gd name="T6" fmla="*/ 2147483646 w 4477"/>
              <a:gd name="T7" fmla="*/ 0 h 4133"/>
              <a:gd name="T8" fmla="*/ 2147483646 w 4477"/>
              <a:gd name="T9" fmla="*/ 231114454 h 4133"/>
              <a:gd name="T10" fmla="*/ 2147483646 w 4477"/>
              <a:gd name="T11" fmla="*/ 1001616267 h 4133"/>
              <a:gd name="T12" fmla="*/ 2147483646 w 4477"/>
              <a:gd name="T13" fmla="*/ 2147483646 h 4133"/>
              <a:gd name="T14" fmla="*/ 2147483646 w 4477"/>
              <a:gd name="T15" fmla="*/ 2147483646 h 4133"/>
              <a:gd name="T16" fmla="*/ 2147483646 w 4477"/>
              <a:gd name="T17" fmla="*/ 2147483646 h 4133"/>
              <a:gd name="T18" fmla="*/ 2147483646 w 4477"/>
              <a:gd name="T19" fmla="*/ 2147483646 h 4133"/>
              <a:gd name="T20" fmla="*/ 2147483646 w 4477"/>
              <a:gd name="T21" fmla="*/ 2147483646 h 4133"/>
              <a:gd name="T22" fmla="*/ 2147483646 w 4477"/>
              <a:gd name="T23" fmla="*/ 2147483646 h 4133"/>
              <a:gd name="T24" fmla="*/ 2147483646 w 4477"/>
              <a:gd name="T25" fmla="*/ 2147483646 h 4133"/>
              <a:gd name="T26" fmla="*/ 2147483646 w 4477"/>
              <a:gd name="T27" fmla="*/ 2147483646 h 4133"/>
              <a:gd name="T28" fmla="*/ 2147483646 w 4477"/>
              <a:gd name="T29" fmla="*/ 2147483646 h 4133"/>
              <a:gd name="T30" fmla="*/ 2147483646 w 4477"/>
              <a:gd name="T31" fmla="*/ 2147483646 h 4133"/>
              <a:gd name="T32" fmla="*/ 2147483646 w 4477"/>
              <a:gd name="T33" fmla="*/ 2147483646 h 4133"/>
              <a:gd name="T34" fmla="*/ 2147483646 w 4477"/>
              <a:gd name="T35" fmla="*/ 2147483646 h 4133"/>
              <a:gd name="T36" fmla="*/ 2147483646 w 4477"/>
              <a:gd name="T37" fmla="*/ 2147483646 h 4133"/>
              <a:gd name="T38" fmla="*/ 2147483646 w 4477"/>
              <a:gd name="T39" fmla="*/ 2147483646 h 4133"/>
              <a:gd name="T40" fmla="*/ 2147483646 w 4477"/>
              <a:gd name="T41" fmla="*/ 2147483646 h 4133"/>
              <a:gd name="T42" fmla="*/ 2147483646 w 4477"/>
              <a:gd name="T43" fmla="*/ 2147483646 h 4133"/>
              <a:gd name="T44" fmla="*/ 2147483646 w 4477"/>
              <a:gd name="T45" fmla="*/ 2147483646 h 4133"/>
              <a:gd name="T46" fmla="*/ 2147483646 w 4477"/>
              <a:gd name="T47" fmla="*/ 2147483646 h 4133"/>
              <a:gd name="T48" fmla="*/ 2147483646 w 4477"/>
              <a:gd name="T49" fmla="*/ 2147483646 h 4133"/>
              <a:gd name="T50" fmla="*/ 2147483646 w 4477"/>
              <a:gd name="T51" fmla="*/ 2147483646 h 4133"/>
              <a:gd name="T52" fmla="*/ 2147483646 w 4477"/>
              <a:gd name="T53" fmla="*/ 2147483646 h 4133"/>
              <a:gd name="T54" fmla="*/ 2147483646 w 4477"/>
              <a:gd name="T55" fmla="*/ 2147483646 h 4133"/>
              <a:gd name="T56" fmla="*/ 2147483646 w 4477"/>
              <a:gd name="T57" fmla="*/ 2147483646 h 4133"/>
              <a:gd name="T58" fmla="*/ 2147483646 w 4477"/>
              <a:gd name="T59" fmla="*/ 2147483646 h 4133"/>
              <a:gd name="T60" fmla="*/ 2147483646 w 4477"/>
              <a:gd name="T61" fmla="*/ 2147483646 h 4133"/>
              <a:gd name="T62" fmla="*/ 2147483646 w 4477"/>
              <a:gd name="T63" fmla="*/ 2147483646 h 4133"/>
              <a:gd name="T64" fmla="*/ 2147483646 w 4477"/>
              <a:gd name="T65" fmla="*/ 2147483646 h 4133"/>
              <a:gd name="T66" fmla="*/ 0 w 4477"/>
              <a:gd name="T67" fmla="*/ 2147483646 h 4133"/>
              <a:gd name="T68" fmla="*/ 2147483646 w 4477"/>
              <a:gd name="T69" fmla="*/ 2147483646 h 4133"/>
              <a:gd name="T70" fmla="*/ 2147483646 w 4477"/>
              <a:gd name="T71" fmla="*/ 2147483646 h 4133"/>
              <a:gd name="T72" fmla="*/ 2147483646 w 4477"/>
              <a:gd name="T73" fmla="*/ 2147483646 h 4133"/>
              <a:gd name="T74" fmla="*/ 2147483646 w 4477"/>
              <a:gd name="T75" fmla="*/ 2147483646 h 4133"/>
              <a:gd name="T76" fmla="*/ 2147483646 w 4477"/>
              <a:gd name="T77" fmla="*/ 2147483646 h 4133"/>
              <a:gd name="T78" fmla="*/ 2147483646 w 4477"/>
              <a:gd name="T79" fmla="*/ 2147483646 h 4133"/>
              <a:gd name="T80" fmla="*/ 2147483646 w 4477"/>
              <a:gd name="T81" fmla="*/ 2147483646 h 4133"/>
              <a:gd name="T82" fmla="*/ 2147483646 w 4477"/>
              <a:gd name="T83" fmla="*/ 2147483646 h 4133"/>
              <a:gd name="T84" fmla="*/ 2147483646 w 4477"/>
              <a:gd name="T85" fmla="*/ 2147483646 h 4133"/>
              <a:gd name="T86" fmla="*/ 2147483646 w 4477"/>
              <a:gd name="T87" fmla="*/ 2147483646 h 4133"/>
              <a:gd name="T88" fmla="*/ 2147483646 w 4477"/>
              <a:gd name="T89" fmla="*/ 2147483646 h 4133"/>
              <a:gd name="T90" fmla="*/ 2147483646 w 4477"/>
              <a:gd name="T91" fmla="*/ 2147483646 h 4133"/>
              <a:gd name="T92" fmla="*/ 2147483646 w 4477"/>
              <a:gd name="T93" fmla="*/ 2147483646 h 4133"/>
              <a:gd name="T94" fmla="*/ 2147483646 w 4477"/>
              <a:gd name="T95" fmla="*/ 2147483646 h 4133"/>
              <a:gd name="T96" fmla="*/ 2147483646 w 4477"/>
              <a:gd name="T97" fmla="*/ 2147483646 h 4133"/>
              <a:gd name="T98" fmla="*/ 2147483646 w 4477"/>
              <a:gd name="T99" fmla="*/ 2147483646 h 4133"/>
              <a:gd name="T100" fmla="*/ 2147483646 w 4477"/>
              <a:gd name="T101" fmla="*/ 2147483646 h 4133"/>
              <a:gd name="T102" fmla="*/ 2147483646 w 4477"/>
              <a:gd name="T103" fmla="*/ 2147483646 h 4133"/>
              <a:gd name="T104" fmla="*/ 2147483646 w 4477"/>
              <a:gd name="T105" fmla="*/ 2147483646 h 4133"/>
              <a:gd name="T106" fmla="*/ 2147483646 w 4477"/>
              <a:gd name="T107" fmla="*/ 2147483646 h 413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477" h="4133">
                <a:moveTo>
                  <a:pt x="3646" y="48"/>
                </a:moveTo>
                <a:lnTo>
                  <a:pt x="3646" y="48"/>
                </a:lnTo>
                <a:lnTo>
                  <a:pt x="3623" y="39"/>
                </a:lnTo>
                <a:lnTo>
                  <a:pt x="3600" y="31"/>
                </a:lnTo>
                <a:lnTo>
                  <a:pt x="3578" y="24"/>
                </a:lnTo>
                <a:lnTo>
                  <a:pt x="3557" y="18"/>
                </a:lnTo>
                <a:lnTo>
                  <a:pt x="3536" y="13"/>
                </a:lnTo>
                <a:lnTo>
                  <a:pt x="3515" y="8"/>
                </a:lnTo>
                <a:lnTo>
                  <a:pt x="3494" y="5"/>
                </a:lnTo>
                <a:lnTo>
                  <a:pt x="3473" y="3"/>
                </a:lnTo>
                <a:lnTo>
                  <a:pt x="3454" y="1"/>
                </a:lnTo>
                <a:lnTo>
                  <a:pt x="3434" y="0"/>
                </a:lnTo>
                <a:lnTo>
                  <a:pt x="3415" y="0"/>
                </a:lnTo>
                <a:lnTo>
                  <a:pt x="3395" y="1"/>
                </a:lnTo>
                <a:lnTo>
                  <a:pt x="3376" y="3"/>
                </a:lnTo>
                <a:lnTo>
                  <a:pt x="3358" y="5"/>
                </a:lnTo>
                <a:lnTo>
                  <a:pt x="3339" y="9"/>
                </a:lnTo>
                <a:lnTo>
                  <a:pt x="3321" y="13"/>
                </a:lnTo>
                <a:lnTo>
                  <a:pt x="3303" y="18"/>
                </a:lnTo>
                <a:lnTo>
                  <a:pt x="3285" y="23"/>
                </a:lnTo>
                <a:lnTo>
                  <a:pt x="3268" y="30"/>
                </a:lnTo>
                <a:lnTo>
                  <a:pt x="3251" y="37"/>
                </a:lnTo>
                <a:lnTo>
                  <a:pt x="3235" y="45"/>
                </a:lnTo>
                <a:lnTo>
                  <a:pt x="3219" y="54"/>
                </a:lnTo>
                <a:lnTo>
                  <a:pt x="3201" y="63"/>
                </a:lnTo>
                <a:lnTo>
                  <a:pt x="3186" y="74"/>
                </a:lnTo>
                <a:lnTo>
                  <a:pt x="3170" y="85"/>
                </a:lnTo>
                <a:lnTo>
                  <a:pt x="3155" y="96"/>
                </a:lnTo>
                <a:lnTo>
                  <a:pt x="3139" y="108"/>
                </a:lnTo>
                <a:lnTo>
                  <a:pt x="3124" y="121"/>
                </a:lnTo>
                <a:lnTo>
                  <a:pt x="3110" y="134"/>
                </a:lnTo>
                <a:lnTo>
                  <a:pt x="3094" y="149"/>
                </a:lnTo>
                <a:lnTo>
                  <a:pt x="3066" y="179"/>
                </a:lnTo>
                <a:lnTo>
                  <a:pt x="3079" y="337"/>
                </a:lnTo>
                <a:lnTo>
                  <a:pt x="3094" y="494"/>
                </a:lnTo>
                <a:lnTo>
                  <a:pt x="3112" y="649"/>
                </a:lnTo>
                <a:lnTo>
                  <a:pt x="3131" y="802"/>
                </a:lnTo>
                <a:lnTo>
                  <a:pt x="3151" y="954"/>
                </a:lnTo>
                <a:lnTo>
                  <a:pt x="3174" y="1104"/>
                </a:lnTo>
                <a:lnTo>
                  <a:pt x="3198" y="1252"/>
                </a:lnTo>
                <a:lnTo>
                  <a:pt x="3226" y="1398"/>
                </a:lnTo>
                <a:lnTo>
                  <a:pt x="3254" y="1543"/>
                </a:lnTo>
                <a:lnTo>
                  <a:pt x="3284" y="1686"/>
                </a:lnTo>
                <a:lnTo>
                  <a:pt x="3318" y="1827"/>
                </a:lnTo>
                <a:lnTo>
                  <a:pt x="3352" y="1967"/>
                </a:lnTo>
                <a:lnTo>
                  <a:pt x="3388" y="2104"/>
                </a:lnTo>
                <a:lnTo>
                  <a:pt x="3407" y="2172"/>
                </a:lnTo>
                <a:lnTo>
                  <a:pt x="3427" y="2240"/>
                </a:lnTo>
                <a:lnTo>
                  <a:pt x="3447" y="2307"/>
                </a:lnTo>
                <a:lnTo>
                  <a:pt x="3468" y="2374"/>
                </a:lnTo>
                <a:lnTo>
                  <a:pt x="3488" y="2441"/>
                </a:lnTo>
                <a:lnTo>
                  <a:pt x="3510" y="2506"/>
                </a:lnTo>
                <a:lnTo>
                  <a:pt x="4267" y="2335"/>
                </a:lnTo>
                <a:lnTo>
                  <a:pt x="4258" y="2257"/>
                </a:lnTo>
                <a:lnTo>
                  <a:pt x="4249" y="2179"/>
                </a:lnTo>
                <a:lnTo>
                  <a:pt x="4238" y="2102"/>
                </a:lnTo>
                <a:lnTo>
                  <a:pt x="4227" y="2026"/>
                </a:lnTo>
                <a:lnTo>
                  <a:pt x="4214" y="1950"/>
                </a:lnTo>
                <a:lnTo>
                  <a:pt x="4202" y="1874"/>
                </a:lnTo>
                <a:lnTo>
                  <a:pt x="4189" y="1798"/>
                </a:lnTo>
                <a:lnTo>
                  <a:pt x="4175" y="1724"/>
                </a:lnTo>
                <a:lnTo>
                  <a:pt x="4161" y="1649"/>
                </a:lnTo>
                <a:lnTo>
                  <a:pt x="4146" y="1574"/>
                </a:lnTo>
                <a:lnTo>
                  <a:pt x="4130" y="1500"/>
                </a:lnTo>
                <a:lnTo>
                  <a:pt x="4113" y="1428"/>
                </a:lnTo>
                <a:lnTo>
                  <a:pt x="4096" y="1354"/>
                </a:lnTo>
                <a:lnTo>
                  <a:pt x="4078" y="1282"/>
                </a:lnTo>
                <a:lnTo>
                  <a:pt x="4060" y="1210"/>
                </a:lnTo>
                <a:lnTo>
                  <a:pt x="4041" y="1138"/>
                </a:lnTo>
                <a:lnTo>
                  <a:pt x="4020" y="1067"/>
                </a:lnTo>
                <a:lnTo>
                  <a:pt x="4000" y="995"/>
                </a:lnTo>
                <a:lnTo>
                  <a:pt x="3979" y="926"/>
                </a:lnTo>
                <a:lnTo>
                  <a:pt x="3957" y="855"/>
                </a:lnTo>
                <a:lnTo>
                  <a:pt x="3935" y="785"/>
                </a:lnTo>
                <a:lnTo>
                  <a:pt x="3911" y="717"/>
                </a:lnTo>
                <a:lnTo>
                  <a:pt x="3888" y="648"/>
                </a:lnTo>
                <a:lnTo>
                  <a:pt x="3863" y="579"/>
                </a:lnTo>
                <a:lnTo>
                  <a:pt x="3839" y="512"/>
                </a:lnTo>
                <a:lnTo>
                  <a:pt x="3812" y="444"/>
                </a:lnTo>
                <a:lnTo>
                  <a:pt x="3786" y="377"/>
                </a:lnTo>
                <a:lnTo>
                  <a:pt x="3759" y="310"/>
                </a:lnTo>
                <a:lnTo>
                  <a:pt x="3732" y="244"/>
                </a:lnTo>
                <a:lnTo>
                  <a:pt x="3703" y="179"/>
                </a:lnTo>
                <a:lnTo>
                  <a:pt x="3675" y="113"/>
                </a:lnTo>
                <a:lnTo>
                  <a:pt x="3646" y="48"/>
                </a:lnTo>
                <a:close/>
                <a:moveTo>
                  <a:pt x="831" y="2804"/>
                </a:moveTo>
                <a:lnTo>
                  <a:pt x="2810" y="2804"/>
                </a:lnTo>
                <a:lnTo>
                  <a:pt x="2810" y="2949"/>
                </a:lnTo>
                <a:lnTo>
                  <a:pt x="831" y="2949"/>
                </a:lnTo>
                <a:lnTo>
                  <a:pt x="831" y="2804"/>
                </a:lnTo>
                <a:close/>
                <a:moveTo>
                  <a:pt x="3516" y="3370"/>
                </a:moveTo>
                <a:lnTo>
                  <a:pt x="3637" y="3750"/>
                </a:lnTo>
                <a:lnTo>
                  <a:pt x="190" y="3750"/>
                </a:lnTo>
                <a:lnTo>
                  <a:pt x="0" y="3750"/>
                </a:lnTo>
                <a:lnTo>
                  <a:pt x="0" y="3559"/>
                </a:lnTo>
                <a:lnTo>
                  <a:pt x="0" y="1320"/>
                </a:lnTo>
                <a:lnTo>
                  <a:pt x="0" y="1240"/>
                </a:lnTo>
                <a:lnTo>
                  <a:pt x="59" y="1183"/>
                </a:lnTo>
                <a:lnTo>
                  <a:pt x="764" y="503"/>
                </a:lnTo>
                <a:lnTo>
                  <a:pt x="819" y="449"/>
                </a:lnTo>
                <a:lnTo>
                  <a:pt x="895" y="449"/>
                </a:lnTo>
                <a:lnTo>
                  <a:pt x="2831" y="449"/>
                </a:lnTo>
                <a:lnTo>
                  <a:pt x="2840" y="545"/>
                </a:lnTo>
                <a:lnTo>
                  <a:pt x="2849" y="640"/>
                </a:lnTo>
                <a:lnTo>
                  <a:pt x="2859" y="735"/>
                </a:lnTo>
                <a:lnTo>
                  <a:pt x="2870" y="829"/>
                </a:lnTo>
                <a:lnTo>
                  <a:pt x="1084" y="829"/>
                </a:lnTo>
                <a:lnTo>
                  <a:pt x="1138" y="1419"/>
                </a:lnTo>
                <a:lnTo>
                  <a:pt x="1148" y="1526"/>
                </a:lnTo>
                <a:lnTo>
                  <a:pt x="1040" y="1522"/>
                </a:lnTo>
                <a:lnTo>
                  <a:pt x="380" y="1497"/>
                </a:lnTo>
                <a:lnTo>
                  <a:pt x="380" y="3370"/>
                </a:lnTo>
                <a:lnTo>
                  <a:pt x="3516" y="3370"/>
                </a:lnTo>
                <a:close/>
                <a:moveTo>
                  <a:pt x="472" y="1312"/>
                </a:moveTo>
                <a:lnTo>
                  <a:pt x="939" y="1329"/>
                </a:lnTo>
                <a:lnTo>
                  <a:pt x="900" y="898"/>
                </a:lnTo>
                <a:lnTo>
                  <a:pt x="472" y="1312"/>
                </a:lnTo>
                <a:close/>
                <a:moveTo>
                  <a:pt x="2810" y="2206"/>
                </a:moveTo>
                <a:lnTo>
                  <a:pt x="831" y="2206"/>
                </a:lnTo>
                <a:lnTo>
                  <a:pt x="831" y="2351"/>
                </a:lnTo>
                <a:lnTo>
                  <a:pt x="2810" y="2351"/>
                </a:lnTo>
                <a:lnTo>
                  <a:pt x="2810" y="2206"/>
                </a:lnTo>
                <a:close/>
                <a:moveTo>
                  <a:pt x="2810" y="1666"/>
                </a:moveTo>
                <a:lnTo>
                  <a:pt x="1621" y="1666"/>
                </a:lnTo>
                <a:lnTo>
                  <a:pt x="1621" y="1810"/>
                </a:lnTo>
                <a:lnTo>
                  <a:pt x="2810" y="1810"/>
                </a:lnTo>
                <a:lnTo>
                  <a:pt x="2810" y="1666"/>
                </a:lnTo>
                <a:close/>
                <a:moveTo>
                  <a:pt x="2810" y="1112"/>
                </a:moveTo>
                <a:lnTo>
                  <a:pt x="1621" y="1112"/>
                </a:lnTo>
                <a:lnTo>
                  <a:pt x="1621" y="1256"/>
                </a:lnTo>
                <a:lnTo>
                  <a:pt x="2810" y="1256"/>
                </a:lnTo>
                <a:lnTo>
                  <a:pt x="2810" y="1112"/>
                </a:lnTo>
                <a:close/>
                <a:moveTo>
                  <a:pt x="4318" y="3463"/>
                </a:moveTo>
                <a:lnTo>
                  <a:pt x="4002" y="3540"/>
                </a:lnTo>
                <a:lnTo>
                  <a:pt x="4007" y="3867"/>
                </a:lnTo>
                <a:lnTo>
                  <a:pt x="4237" y="4133"/>
                </a:lnTo>
                <a:lnTo>
                  <a:pt x="4387" y="4100"/>
                </a:lnTo>
                <a:lnTo>
                  <a:pt x="4477" y="3751"/>
                </a:lnTo>
                <a:lnTo>
                  <a:pt x="4318" y="3463"/>
                </a:lnTo>
                <a:close/>
                <a:moveTo>
                  <a:pt x="4272" y="2491"/>
                </a:moveTo>
                <a:lnTo>
                  <a:pt x="4272" y="2491"/>
                </a:lnTo>
                <a:lnTo>
                  <a:pt x="4388" y="3367"/>
                </a:lnTo>
                <a:lnTo>
                  <a:pt x="3870" y="3485"/>
                </a:lnTo>
                <a:lnTo>
                  <a:pt x="3583" y="2648"/>
                </a:lnTo>
                <a:lnTo>
                  <a:pt x="4272" y="2491"/>
                </a:lnTo>
                <a:close/>
              </a:path>
            </a:pathLst>
          </a:custGeom>
          <a:solidFill>
            <a:schemeClr val="accent2"/>
          </a:solidFill>
          <a:ln>
            <a:noFill/>
          </a:ln>
        </p:spPr>
        <p:txBody>
          <a:bodyPr anchor="ctr" anchorCtr="1">
            <a:normAutofit/>
          </a:bodyPr>
          <a:lstStyle/>
          <a:p>
            <a:endParaRPr lang="zh-CN" altLang="en-US"/>
          </a:p>
        </p:txBody>
      </p:sp>
      <p:sp>
        <p:nvSpPr>
          <p:cNvPr id="39" name="KSO_Shape"/>
          <p:cNvSpPr>
            <a:spLocks noChangeAspect="1"/>
          </p:cNvSpPr>
          <p:nvPr>
            <p:custDataLst>
              <p:tags r:id="rId11"/>
            </p:custDataLst>
          </p:nvPr>
        </p:nvSpPr>
        <p:spPr bwMode="auto">
          <a:xfrm>
            <a:off x="8840106" y="2337262"/>
            <a:ext cx="1125543" cy="1223416"/>
          </a:xfrm>
          <a:custGeom>
            <a:avLst/>
            <a:gdLst>
              <a:gd name="T0" fmla="*/ 873642 w 1122363"/>
              <a:gd name="T1" fmla="*/ 1643523 h 1220788"/>
              <a:gd name="T2" fmla="*/ 866371 w 1122363"/>
              <a:gd name="T3" fmla="*/ 1292418 h 1220788"/>
              <a:gd name="T4" fmla="*/ 756438 w 1122363"/>
              <a:gd name="T5" fmla="*/ 1193029 h 1220788"/>
              <a:gd name="T6" fmla="*/ 116958 w 1122363"/>
              <a:gd name="T7" fmla="*/ 940116 h 1220788"/>
              <a:gd name="T8" fmla="*/ 566716 w 1122363"/>
              <a:gd name="T9" fmla="*/ 935182 h 1220788"/>
              <a:gd name="T10" fmla="*/ 558560 w 1122363"/>
              <a:gd name="T11" fmla="*/ 945792 h 1220788"/>
              <a:gd name="T12" fmla="*/ 557142 w 1122363"/>
              <a:gd name="T13" fmla="*/ 969490 h 1220788"/>
              <a:gd name="T14" fmla="*/ 565652 w 1122363"/>
              <a:gd name="T15" fmla="*/ 983992 h 1220788"/>
              <a:gd name="T16" fmla="*/ 1186593 w 1122363"/>
              <a:gd name="T17" fmla="*/ 983992 h 1220788"/>
              <a:gd name="T18" fmla="*/ 1195105 w 1122363"/>
              <a:gd name="T19" fmla="*/ 969490 h 1220788"/>
              <a:gd name="T20" fmla="*/ 1194040 w 1122363"/>
              <a:gd name="T21" fmla="*/ 945792 h 1220788"/>
              <a:gd name="T22" fmla="*/ 1185530 w 1122363"/>
              <a:gd name="T23" fmla="*/ 935182 h 1220788"/>
              <a:gd name="T24" fmla="*/ 563525 w 1122363"/>
              <a:gd name="T25" fmla="*/ 837206 h 1220788"/>
              <a:gd name="T26" fmla="*/ 556433 w 1122363"/>
              <a:gd name="T27" fmla="*/ 855245 h 1220788"/>
              <a:gd name="T28" fmla="*/ 559623 w 1122363"/>
              <a:gd name="T29" fmla="*/ 877882 h 1220788"/>
              <a:gd name="T30" fmla="*/ 568135 w 1122363"/>
              <a:gd name="T31" fmla="*/ 885309 h 1220788"/>
              <a:gd name="T32" fmla="*/ 1190849 w 1122363"/>
              <a:gd name="T33" fmla="*/ 881065 h 1220788"/>
              <a:gd name="T34" fmla="*/ 1196169 w 1122363"/>
              <a:gd name="T35" fmla="*/ 860551 h 1220788"/>
              <a:gd name="T36" fmla="*/ 1190849 w 1122363"/>
              <a:gd name="T37" fmla="*/ 839683 h 1220788"/>
              <a:gd name="T38" fmla="*/ 568135 w 1122363"/>
              <a:gd name="T39" fmla="*/ 835791 h 1220788"/>
              <a:gd name="T40" fmla="*/ 561751 w 1122363"/>
              <a:gd name="T41" fmla="*/ 740292 h 1220788"/>
              <a:gd name="T42" fmla="*/ 556433 w 1122363"/>
              <a:gd name="T43" fmla="*/ 761160 h 1220788"/>
              <a:gd name="T44" fmla="*/ 561751 w 1122363"/>
              <a:gd name="T45" fmla="*/ 781676 h 1220788"/>
              <a:gd name="T46" fmla="*/ 1184112 w 1122363"/>
              <a:gd name="T47" fmla="*/ 785920 h 1220788"/>
              <a:gd name="T48" fmla="*/ 1192622 w 1122363"/>
              <a:gd name="T49" fmla="*/ 778492 h 1220788"/>
              <a:gd name="T50" fmla="*/ 1195814 w 1122363"/>
              <a:gd name="T51" fmla="*/ 755855 h 1220788"/>
              <a:gd name="T52" fmla="*/ 1189076 w 1122363"/>
              <a:gd name="T53" fmla="*/ 738170 h 1220788"/>
              <a:gd name="T54" fmla="*/ 566716 w 1122363"/>
              <a:gd name="T55" fmla="*/ 736402 h 1220788"/>
              <a:gd name="T56" fmla="*/ 1260710 w 1122363"/>
              <a:gd name="T57" fmla="*/ 871515 h 1220788"/>
              <a:gd name="T58" fmla="*/ 894386 w 1122363"/>
              <a:gd name="T59" fmla="*/ 1086564 h 1220788"/>
              <a:gd name="T60" fmla="*/ 899705 w 1122363"/>
              <a:gd name="T61" fmla="*/ 1075601 h 1220788"/>
              <a:gd name="T62" fmla="*/ 900059 w 1122363"/>
              <a:gd name="T63" fmla="*/ 1051902 h 1220788"/>
              <a:gd name="T64" fmla="*/ 895804 w 1122363"/>
              <a:gd name="T65" fmla="*/ 1037400 h 1220788"/>
              <a:gd name="T66" fmla="*/ 490827 w 1122363"/>
              <a:gd name="T67" fmla="*/ 649037 h 1220788"/>
              <a:gd name="T68" fmla="*/ 877186 w 1122363"/>
              <a:gd name="T69" fmla="*/ 187173 h 1220788"/>
              <a:gd name="T70" fmla="*/ 1640604 w 1122363"/>
              <a:gd name="T71" fmla="*/ 708714 h 1220788"/>
              <a:gd name="T72" fmla="*/ 1681716 w 1122363"/>
              <a:gd name="T73" fmla="*/ 714728 h 1220788"/>
              <a:gd name="T74" fmla="*/ 1711488 w 1122363"/>
              <a:gd name="T75" fmla="*/ 729590 h 1220788"/>
              <a:gd name="T76" fmla="*/ 1732044 w 1122363"/>
              <a:gd name="T77" fmla="*/ 749404 h 1220788"/>
              <a:gd name="T78" fmla="*/ 1746576 w 1122363"/>
              <a:gd name="T79" fmla="*/ 776295 h 1220788"/>
              <a:gd name="T80" fmla="*/ 1752600 w 1122363"/>
              <a:gd name="T81" fmla="*/ 1846618 h 1220788"/>
              <a:gd name="T82" fmla="*/ 1745158 w 1122363"/>
              <a:gd name="T83" fmla="*/ 1874217 h 1220788"/>
              <a:gd name="T84" fmla="*/ 1726373 w 1122363"/>
              <a:gd name="T85" fmla="*/ 1894740 h 1220788"/>
              <a:gd name="T86" fmla="*/ 1699792 w 1122363"/>
              <a:gd name="T87" fmla="*/ 1905000 h 1220788"/>
              <a:gd name="T88" fmla="*/ 41112 w 1122363"/>
              <a:gd name="T89" fmla="*/ 1902524 h 1220788"/>
              <a:gd name="T90" fmla="*/ 17011 w 1122363"/>
              <a:gd name="T91" fmla="*/ 1887663 h 1220788"/>
              <a:gd name="T92" fmla="*/ 2127 w 1122363"/>
              <a:gd name="T93" fmla="*/ 1863602 h 1220788"/>
              <a:gd name="T94" fmla="*/ 354 w 1122363"/>
              <a:gd name="T95" fmla="*/ 795401 h 1220788"/>
              <a:gd name="T96" fmla="*/ 8151 w 1122363"/>
              <a:gd name="T97" fmla="*/ 755065 h 1220788"/>
              <a:gd name="T98" fmla="*/ 19847 w 1122363"/>
              <a:gd name="T99" fmla="*/ 734543 h 1220788"/>
              <a:gd name="T100" fmla="*/ 38631 w 1122363"/>
              <a:gd name="T101" fmla="*/ 718622 h 1220788"/>
              <a:gd name="T102" fmla="*/ 64858 w 1122363"/>
              <a:gd name="T103" fmla="*/ 707299 h 1220788"/>
              <a:gd name="T104" fmla="*/ 100654 w 1122363"/>
              <a:gd name="T105" fmla="*/ 701992 h 1220788"/>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122363" h="1220788">
                <a:moveTo>
                  <a:pt x="396743" y="901306"/>
                </a:moveTo>
                <a:lnTo>
                  <a:pt x="119386" y="1152538"/>
                </a:lnTo>
                <a:lnTo>
                  <a:pt x="1002750" y="1152538"/>
                </a:lnTo>
                <a:lnTo>
                  <a:pt x="727664" y="901306"/>
                </a:lnTo>
                <a:lnTo>
                  <a:pt x="559479" y="1053225"/>
                </a:lnTo>
                <a:lnTo>
                  <a:pt x="396743" y="901306"/>
                </a:lnTo>
                <a:close/>
                <a:moveTo>
                  <a:pt x="554823" y="828225"/>
                </a:moveTo>
                <a:lnTo>
                  <a:pt x="567313" y="828225"/>
                </a:lnTo>
                <a:lnTo>
                  <a:pt x="560955" y="833438"/>
                </a:lnTo>
                <a:lnTo>
                  <a:pt x="554823" y="828225"/>
                </a:lnTo>
                <a:close/>
                <a:moveTo>
                  <a:pt x="484422" y="764533"/>
                </a:moveTo>
                <a:lnTo>
                  <a:pt x="637714" y="764533"/>
                </a:lnTo>
                <a:lnTo>
                  <a:pt x="602514" y="796266"/>
                </a:lnTo>
                <a:lnTo>
                  <a:pt x="519850" y="796266"/>
                </a:lnTo>
                <a:lnTo>
                  <a:pt x="484422" y="764533"/>
                </a:lnTo>
                <a:close/>
                <a:moveTo>
                  <a:pt x="1051549" y="602458"/>
                </a:moveTo>
                <a:lnTo>
                  <a:pt x="788945" y="850289"/>
                </a:lnTo>
                <a:lnTo>
                  <a:pt x="1051549" y="1097893"/>
                </a:lnTo>
                <a:lnTo>
                  <a:pt x="1051549" y="602458"/>
                </a:lnTo>
                <a:close/>
                <a:moveTo>
                  <a:pt x="74900" y="602458"/>
                </a:moveTo>
                <a:lnTo>
                  <a:pt x="74900" y="1097893"/>
                </a:lnTo>
                <a:lnTo>
                  <a:pt x="337957" y="850289"/>
                </a:lnTo>
                <a:lnTo>
                  <a:pt x="74900" y="602458"/>
                </a:lnTo>
                <a:close/>
                <a:moveTo>
                  <a:pt x="363833" y="599069"/>
                </a:moveTo>
                <a:lnTo>
                  <a:pt x="362924" y="599296"/>
                </a:lnTo>
                <a:lnTo>
                  <a:pt x="362243" y="599522"/>
                </a:lnTo>
                <a:lnTo>
                  <a:pt x="360881" y="600202"/>
                </a:lnTo>
                <a:lnTo>
                  <a:pt x="359745" y="601789"/>
                </a:lnTo>
                <a:lnTo>
                  <a:pt x="358382" y="603829"/>
                </a:lnTo>
                <a:lnTo>
                  <a:pt x="357701" y="606095"/>
                </a:lnTo>
                <a:lnTo>
                  <a:pt x="356793" y="609042"/>
                </a:lnTo>
                <a:lnTo>
                  <a:pt x="356339" y="611762"/>
                </a:lnTo>
                <a:lnTo>
                  <a:pt x="356339" y="615162"/>
                </a:lnTo>
                <a:lnTo>
                  <a:pt x="356339" y="618335"/>
                </a:lnTo>
                <a:lnTo>
                  <a:pt x="356793" y="621282"/>
                </a:lnTo>
                <a:lnTo>
                  <a:pt x="357701" y="624002"/>
                </a:lnTo>
                <a:lnTo>
                  <a:pt x="358382" y="626268"/>
                </a:lnTo>
                <a:lnTo>
                  <a:pt x="359745" y="628082"/>
                </a:lnTo>
                <a:lnTo>
                  <a:pt x="360881" y="629668"/>
                </a:lnTo>
                <a:lnTo>
                  <a:pt x="362243" y="630575"/>
                </a:lnTo>
                <a:lnTo>
                  <a:pt x="362924" y="631028"/>
                </a:lnTo>
                <a:lnTo>
                  <a:pt x="363833" y="631028"/>
                </a:lnTo>
                <a:lnTo>
                  <a:pt x="758304" y="631028"/>
                </a:lnTo>
                <a:lnTo>
                  <a:pt x="759212" y="631028"/>
                </a:lnTo>
                <a:lnTo>
                  <a:pt x="759893" y="630575"/>
                </a:lnTo>
                <a:lnTo>
                  <a:pt x="761483" y="629668"/>
                </a:lnTo>
                <a:lnTo>
                  <a:pt x="762618" y="628082"/>
                </a:lnTo>
                <a:lnTo>
                  <a:pt x="763754" y="626268"/>
                </a:lnTo>
                <a:lnTo>
                  <a:pt x="764662" y="624002"/>
                </a:lnTo>
                <a:lnTo>
                  <a:pt x="765344" y="621282"/>
                </a:lnTo>
                <a:lnTo>
                  <a:pt x="765798" y="618335"/>
                </a:lnTo>
                <a:lnTo>
                  <a:pt x="766025" y="615162"/>
                </a:lnTo>
                <a:lnTo>
                  <a:pt x="765798" y="611762"/>
                </a:lnTo>
                <a:lnTo>
                  <a:pt x="765344" y="609042"/>
                </a:lnTo>
                <a:lnTo>
                  <a:pt x="764662" y="606095"/>
                </a:lnTo>
                <a:lnTo>
                  <a:pt x="763754" y="603829"/>
                </a:lnTo>
                <a:lnTo>
                  <a:pt x="762618" y="601789"/>
                </a:lnTo>
                <a:lnTo>
                  <a:pt x="761483" y="600202"/>
                </a:lnTo>
                <a:lnTo>
                  <a:pt x="759893" y="599522"/>
                </a:lnTo>
                <a:lnTo>
                  <a:pt x="759212" y="599296"/>
                </a:lnTo>
                <a:lnTo>
                  <a:pt x="758304" y="599069"/>
                </a:lnTo>
                <a:lnTo>
                  <a:pt x="363833" y="599069"/>
                </a:lnTo>
                <a:close/>
                <a:moveTo>
                  <a:pt x="362924" y="535603"/>
                </a:moveTo>
                <a:lnTo>
                  <a:pt x="362243" y="535830"/>
                </a:lnTo>
                <a:lnTo>
                  <a:pt x="360881" y="536510"/>
                </a:lnTo>
                <a:lnTo>
                  <a:pt x="359745" y="538097"/>
                </a:lnTo>
                <a:lnTo>
                  <a:pt x="358382" y="540136"/>
                </a:lnTo>
                <a:lnTo>
                  <a:pt x="357701" y="542403"/>
                </a:lnTo>
                <a:lnTo>
                  <a:pt x="356793" y="545350"/>
                </a:lnTo>
                <a:lnTo>
                  <a:pt x="356339" y="548070"/>
                </a:lnTo>
                <a:lnTo>
                  <a:pt x="356339" y="551470"/>
                </a:lnTo>
                <a:lnTo>
                  <a:pt x="356339" y="554416"/>
                </a:lnTo>
                <a:lnTo>
                  <a:pt x="356793" y="557590"/>
                </a:lnTo>
                <a:lnTo>
                  <a:pt x="357701" y="560309"/>
                </a:lnTo>
                <a:lnTo>
                  <a:pt x="358382" y="562576"/>
                </a:lnTo>
                <a:lnTo>
                  <a:pt x="359745" y="564616"/>
                </a:lnTo>
                <a:lnTo>
                  <a:pt x="360881" y="565976"/>
                </a:lnTo>
                <a:lnTo>
                  <a:pt x="362243" y="566883"/>
                </a:lnTo>
                <a:lnTo>
                  <a:pt x="362924" y="567336"/>
                </a:lnTo>
                <a:lnTo>
                  <a:pt x="363833" y="567336"/>
                </a:lnTo>
                <a:lnTo>
                  <a:pt x="758304" y="567336"/>
                </a:lnTo>
                <a:lnTo>
                  <a:pt x="759212" y="567336"/>
                </a:lnTo>
                <a:lnTo>
                  <a:pt x="759893" y="566883"/>
                </a:lnTo>
                <a:lnTo>
                  <a:pt x="761483" y="565976"/>
                </a:lnTo>
                <a:lnTo>
                  <a:pt x="762618" y="564616"/>
                </a:lnTo>
                <a:lnTo>
                  <a:pt x="763754" y="562576"/>
                </a:lnTo>
                <a:lnTo>
                  <a:pt x="764662" y="560309"/>
                </a:lnTo>
                <a:lnTo>
                  <a:pt x="765344" y="557590"/>
                </a:lnTo>
                <a:lnTo>
                  <a:pt x="765798" y="554416"/>
                </a:lnTo>
                <a:lnTo>
                  <a:pt x="766025" y="551470"/>
                </a:lnTo>
                <a:lnTo>
                  <a:pt x="765798" y="548070"/>
                </a:lnTo>
                <a:lnTo>
                  <a:pt x="765344" y="545350"/>
                </a:lnTo>
                <a:lnTo>
                  <a:pt x="764662" y="542403"/>
                </a:lnTo>
                <a:lnTo>
                  <a:pt x="763754" y="540136"/>
                </a:lnTo>
                <a:lnTo>
                  <a:pt x="762618" y="538097"/>
                </a:lnTo>
                <a:lnTo>
                  <a:pt x="761483" y="536510"/>
                </a:lnTo>
                <a:lnTo>
                  <a:pt x="759893" y="535830"/>
                </a:lnTo>
                <a:lnTo>
                  <a:pt x="759212" y="535603"/>
                </a:lnTo>
                <a:lnTo>
                  <a:pt x="758304" y="535603"/>
                </a:lnTo>
                <a:lnTo>
                  <a:pt x="363833" y="535603"/>
                </a:lnTo>
                <a:lnTo>
                  <a:pt x="362924" y="535603"/>
                </a:lnTo>
                <a:close/>
                <a:moveTo>
                  <a:pt x="362924" y="471911"/>
                </a:moveTo>
                <a:lnTo>
                  <a:pt x="362243" y="472138"/>
                </a:lnTo>
                <a:lnTo>
                  <a:pt x="360881" y="473044"/>
                </a:lnTo>
                <a:lnTo>
                  <a:pt x="359745" y="474404"/>
                </a:lnTo>
                <a:lnTo>
                  <a:pt x="358382" y="476444"/>
                </a:lnTo>
                <a:lnTo>
                  <a:pt x="357701" y="478711"/>
                </a:lnTo>
                <a:lnTo>
                  <a:pt x="356793" y="481657"/>
                </a:lnTo>
                <a:lnTo>
                  <a:pt x="356339" y="484377"/>
                </a:lnTo>
                <a:lnTo>
                  <a:pt x="356339" y="487777"/>
                </a:lnTo>
                <a:lnTo>
                  <a:pt x="356339" y="490724"/>
                </a:lnTo>
                <a:lnTo>
                  <a:pt x="356793" y="493897"/>
                </a:lnTo>
                <a:lnTo>
                  <a:pt x="357701" y="496617"/>
                </a:lnTo>
                <a:lnTo>
                  <a:pt x="358382" y="498884"/>
                </a:lnTo>
                <a:lnTo>
                  <a:pt x="359745" y="500924"/>
                </a:lnTo>
                <a:lnTo>
                  <a:pt x="360881" y="502284"/>
                </a:lnTo>
                <a:lnTo>
                  <a:pt x="362243" y="503417"/>
                </a:lnTo>
                <a:lnTo>
                  <a:pt x="362924" y="503644"/>
                </a:lnTo>
                <a:lnTo>
                  <a:pt x="363833" y="503644"/>
                </a:lnTo>
                <a:lnTo>
                  <a:pt x="758304" y="503644"/>
                </a:lnTo>
                <a:lnTo>
                  <a:pt x="759212" y="503644"/>
                </a:lnTo>
                <a:lnTo>
                  <a:pt x="759893" y="503417"/>
                </a:lnTo>
                <a:lnTo>
                  <a:pt x="761483" y="502284"/>
                </a:lnTo>
                <a:lnTo>
                  <a:pt x="762618" y="500924"/>
                </a:lnTo>
                <a:lnTo>
                  <a:pt x="763754" y="498884"/>
                </a:lnTo>
                <a:lnTo>
                  <a:pt x="764662" y="496617"/>
                </a:lnTo>
                <a:lnTo>
                  <a:pt x="765344" y="493897"/>
                </a:lnTo>
                <a:lnTo>
                  <a:pt x="765798" y="490724"/>
                </a:lnTo>
                <a:lnTo>
                  <a:pt x="766025" y="487777"/>
                </a:lnTo>
                <a:lnTo>
                  <a:pt x="765798" y="484377"/>
                </a:lnTo>
                <a:lnTo>
                  <a:pt x="765344" y="481657"/>
                </a:lnTo>
                <a:lnTo>
                  <a:pt x="764662" y="478711"/>
                </a:lnTo>
                <a:lnTo>
                  <a:pt x="763754" y="476444"/>
                </a:lnTo>
                <a:lnTo>
                  <a:pt x="762618" y="474404"/>
                </a:lnTo>
                <a:lnTo>
                  <a:pt x="761483" y="473044"/>
                </a:lnTo>
                <a:lnTo>
                  <a:pt x="759893" y="472138"/>
                </a:lnTo>
                <a:lnTo>
                  <a:pt x="759212" y="471911"/>
                </a:lnTo>
                <a:lnTo>
                  <a:pt x="758304" y="471911"/>
                </a:lnTo>
                <a:lnTo>
                  <a:pt x="363833" y="471911"/>
                </a:lnTo>
                <a:lnTo>
                  <a:pt x="362924" y="471911"/>
                </a:lnTo>
                <a:close/>
                <a:moveTo>
                  <a:pt x="314325" y="415925"/>
                </a:moveTo>
                <a:lnTo>
                  <a:pt x="352251" y="415925"/>
                </a:lnTo>
                <a:lnTo>
                  <a:pt x="771930" y="415925"/>
                </a:lnTo>
                <a:lnTo>
                  <a:pt x="808038" y="415925"/>
                </a:lnTo>
                <a:lnTo>
                  <a:pt x="807357" y="558496"/>
                </a:lnTo>
                <a:lnTo>
                  <a:pt x="807130" y="611309"/>
                </a:lnTo>
                <a:lnTo>
                  <a:pt x="672687" y="732573"/>
                </a:lnTo>
                <a:lnTo>
                  <a:pt x="449449" y="732573"/>
                </a:lnTo>
                <a:lnTo>
                  <a:pt x="409480" y="696307"/>
                </a:lnTo>
                <a:lnTo>
                  <a:pt x="572764" y="696307"/>
                </a:lnTo>
                <a:lnTo>
                  <a:pt x="573672" y="695854"/>
                </a:lnTo>
                <a:lnTo>
                  <a:pt x="574353" y="695174"/>
                </a:lnTo>
                <a:lnTo>
                  <a:pt x="574808" y="693587"/>
                </a:lnTo>
                <a:lnTo>
                  <a:pt x="575716" y="691547"/>
                </a:lnTo>
                <a:lnTo>
                  <a:pt x="576170" y="689281"/>
                </a:lnTo>
                <a:lnTo>
                  <a:pt x="576397" y="686787"/>
                </a:lnTo>
                <a:lnTo>
                  <a:pt x="576624" y="683614"/>
                </a:lnTo>
                <a:lnTo>
                  <a:pt x="576624" y="680214"/>
                </a:lnTo>
                <a:lnTo>
                  <a:pt x="576624" y="677268"/>
                </a:lnTo>
                <a:lnTo>
                  <a:pt x="576397" y="674094"/>
                </a:lnTo>
                <a:lnTo>
                  <a:pt x="576170" y="671374"/>
                </a:lnTo>
                <a:lnTo>
                  <a:pt x="575716" y="669108"/>
                </a:lnTo>
                <a:lnTo>
                  <a:pt x="574808" y="667294"/>
                </a:lnTo>
                <a:lnTo>
                  <a:pt x="574353" y="665708"/>
                </a:lnTo>
                <a:lnTo>
                  <a:pt x="573672" y="664801"/>
                </a:lnTo>
                <a:lnTo>
                  <a:pt x="572764" y="664348"/>
                </a:lnTo>
                <a:lnTo>
                  <a:pt x="374052" y="664348"/>
                </a:lnTo>
                <a:lnTo>
                  <a:pt x="314325" y="610175"/>
                </a:lnTo>
                <a:lnTo>
                  <a:pt x="314325" y="563483"/>
                </a:lnTo>
                <a:lnTo>
                  <a:pt x="314325" y="415925"/>
                </a:lnTo>
                <a:close/>
                <a:moveTo>
                  <a:pt x="561749" y="119947"/>
                </a:moveTo>
                <a:lnTo>
                  <a:pt x="127783" y="529447"/>
                </a:lnTo>
                <a:lnTo>
                  <a:pt x="573325" y="935318"/>
                </a:lnTo>
                <a:lnTo>
                  <a:pt x="994126" y="529447"/>
                </a:lnTo>
                <a:lnTo>
                  <a:pt x="561749" y="119947"/>
                </a:lnTo>
                <a:close/>
                <a:moveTo>
                  <a:pt x="553351" y="0"/>
                </a:moveTo>
                <a:lnTo>
                  <a:pt x="1030895" y="455075"/>
                </a:lnTo>
                <a:lnTo>
                  <a:pt x="1037704" y="454394"/>
                </a:lnTo>
                <a:lnTo>
                  <a:pt x="1044059" y="454168"/>
                </a:lnTo>
                <a:lnTo>
                  <a:pt x="1050641" y="454168"/>
                </a:lnTo>
                <a:lnTo>
                  <a:pt x="1056542" y="454394"/>
                </a:lnTo>
                <a:lnTo>
                  <a:pt x="1061762" y="454848"/>
                </a:lnTo>
                <a:lnTo>
                  <a:pt x="1067210" y="455755"/>
                </a:lnTo>
                <a:lnTo>
                  <a:pt x="1071976" y="456662"/>
                </a:lnTo>
                <a:lnTo>
                  <a:pt x="1076969" y="458022"/>
                </a:lnTo>
                <a:lnTo>
                  <a:pt x="1081282" y="459610"/>
                </a:lnTo>
                <a:lnTo>
                  <a:pt x="1085367" y="461197"/>
                </a:lnTo>
                <a:lnTo>
                  <a:pt x="1089226" y="463011"/>
                </a:lnTo>
                <a:lnTo>
                  <a:pt x="1092857" y="465051"/>
                </a:lnTo>
                <a:lnTo>
                  <a:pt x="1096035" y="467546"/>
                </a:lnTo>
                <a:lnTo>
                  <a:pt x="1099212" y="469813"/>
                </a:lnTo>
                <a:lnTo>
                  <a:pt x="1101936" y="472307"/>
                </a:lnTo>
                <a:lnTo>
                  <a:pt x="1104660" y="474801"/>
                </a:lnTo>
                <a:lnTo>
                  <a:pt x="1107156" y="477522"/>
                </a:lnTo>
                <a:lnTo>
                  <a:pt x="1109199" y="480243"/>
                </a:lnTo>
                <a:lnTo>
                  <a:pt x="1111242" y="482964"/>
                </a:lnTo>
                <a:lnTo>
                  <a:pt x="1113057" y="485912"/>
                </a:lnTo>
                <a:lnTo>
                  <a:pt x="1114646" y="488633"/>
                </a:lnTo>
                <a:lnTo>
                  <a:pt x="1116008" y="491580"/>
                </a:lnTo>
                <a:lnTo>
                  <a:pt x="1118505" y="497476"/>
                </a:lnTo>
                <a:lnTo>
                  <a:pt x="1120093" y="502691"/>
                </a:lnTo>
                <a:lnTo>
                  <a:pt x="1121228" y="508133"/>
                </a:lnTo>
                <a:lnTo>
                  <a:pt x="1121909" y="512668"/>
                </a:lnTo>
                <a:lnTo>
                  <a:pt x="1122363" y="516976"/>
                </a:lnTo>
                <a:lnTo>
                  <a:pt x="1122363" y="1183375"/>
                </a:lnTo>
                <a:lnTo>
                  <a:pt x="1121909" y="1187003"/>
                </a:lnTo>
                <a:lnTo>
                  <a:pt x="1121455" y="1190858"/>
                </a:lnTo>
                <a:lnTo>
                  <a:pt x="1120547" y="1194259"/>
                </a:lnTo>
                <a:lnTo>
                  <a:pt x="1119186" y="1197887"/>
                </a:lnTo>
                <a:lnTo>
                  <a:pt x="1117597" y="1201061"/>
                </a:lnTo>
                <a:lnTo>
                  <a:pt x="1115554" y="1204009"/>
                </a:lnTo>
                <a:lnTo>
                  <a:pt x="1113511" y="1207184"/>
                </a:lnTo>
                <a:lnTo>
                  <a:pt x="1111242" y="1209678"/>
                </a:lnTo>
                <a:lnTo>
                  <a:pt x="1108518" y="1212172"/>
                </a:lnTo>
                <a:lnTo>
                  <a:pt x="1105567" y="1214213"/>
                </a:lnTo>
                <a:lnTo>
                  <a:pt x="1102617" y="1216253"/>
                </a:lnTo>
                <a:lnTo>
                  <a:pt x="1099212" y="1217841"/>
                </a:lnTo>
                <a:lnTo>
                  <a:pt x="1095581" y="1219201"/>
                </a:lnTo>
                <a:lnTo>
                  <a:pt x="1091949" y="1219881"/>
                </a:lnTo>
                <a:lnTo>
                  <a:pt x="1088545" y="1220788"/>
                </a:lnTo>
                <a:lnTo>
                  <a:pt x="1084686" y="1220788"/>
                </a:lnTo>
                <a:lnTo>
                  <a:pt x="37450" y="1220788"/>
                </a:lnTo>
                <a:lnTo>
                  <a:pt x="33591" y="1220788"/>
                </a:lnTo>
                <a:lnTo>
                  <a:pt x="29960" y="1219881"/>
                </a:lnTo>
                <a:lnTo>
                  <a:pt x="26328" y="1219201"/>
                </a:lnTo>
                <a:lnTo>
                  <a:pt x="22924" y="1217841"/>
                </a:lnTo>
                <a:lnTo>
                  <a:pt x="19519" y="1216253"/>
                </a:lnTo>
                <a:lnTo>
                  <a:pt x="16569" y="1214213"/>
                </a:lnTo>
                <a:lnTo>
                  <a:pt x="13391" y="1212172"/>
                </a:lnTo>
                <a:lnTo>
                  <a:pt x="10894" y="1209678"/>
                </a:lnTo>
                <a:lnTo>
                  <a:pt x="8398" y="1207184"/>
                </a:lnTo>
                <a:lnTo>
                  <a:pt x="6355" y="1204009"/>
                </a:lnTo>
                <a:lnTo>
                  <a:pt x="4539" y="1201061"/>
                </a:lnTo>
                <a:lnTo>
                  <a:pt x="2723" y="1197887"/>
                </a:lnTo>
                <a:lnTo>
                  <a:pt x="1362" y="1194259"/>
                </a:lnTo>
                <a:lnTo>
                  <a:pt x="681" y="1190858"/>
                </a:lnTo>
                <a:lnTo>
                  <a:pt x="227" y="1187003"/>
                </a:lnTo>
                <a:lnTo>
                  <a:pt x="0" y="1183375"/>
                </a:lnTo>
                <a:lnTo>
                  <a:pt x="0" y="516976"/>
                </a:lnTo>
                <a:lnTo>
                  <a:pt x="227" y="509720"/>
                </a:lnTo>
                <a:lnTo>
                  <a:pt x="681" y="502691"/>
                </a:lnTo>
                <a:lnTo>
                  <a:pt x="1589" y="496115"/>
                </a:lnTo>
                <a:lnTo>
                  <a:pt x="3177" y="489993"/>
                </a:lnTo>
                <a:lnTo>
                  <a:pt x="4312" y="486819"/>
                </a:lnTo>
                <a:lnTo>
                  <a:pt x="5220" y="483871"/>
                </a:lnTo>
                <a:lnTo>
                  <a:pt x="6582" y="480923"/>
                </a:lnTo>
                <a:lnTo>
                  <a:pt x="7944" y="478429"/>
                </a:lnTo>
                <a:lnTo>
                  <a:pt x="9305" y="475708"/>
                </a:lnTo>
                <a:lnTo>
                  <a:pt x="10894" y="472987"/>
                </a:lnTo>
                <a:lnTo>
                  <a:pt x="12710" y="470720"/>
                </a:lnTo>
                <a:lnTo>
                  <a:pt x="14753" y="468453"/>
                </a:lnTo>
                <a:lnTo>
                  <a:pt x="17022" y="466412"/>
                </a:lnTo>
                <a:lnTo>
                  <a:pt x="19292" y="464144"/>
                </a:lnTo>
                <a:lnTo>
                  <a:pt x="22016" y="462331"/>
                </a:lnTo>
                <a:lnTo>
                  <a:pt x="24739" y="460517"/>
                </a:lnTo>
                <a:lnTo>
                  <a:pt x="27463" y="458703"/>
                </a:lnTo>
                <a:lnTo>
                  <a:pt x="30868" y="457115"/>
                </a:lnTo>
                <a:lnTo>
                  <a:pt x="34272" y="455755"/>
                </a:lnTo>
                <a:lnTo>
                  <a:pt x="37904" y="454394"/>
                </a:lnTo>
                <a:lnTo>
                  <a:pt x="41535" y="453261"/>
                </a:lnTo>
                <a:lnTo>
                  <a:pt x="45848" y="452354"/>
                </a:lnTo>
                <a:lnTo>
                  <a:pt x="50160" y="451674"/>
                </a:lnTo>
                <a:lnTo>
                  <a:pt x="54699" y="450767"/>
                </a:lnTo>
                <a:lnTo>
                  <a:pt x="59466" y="450313"/>
                </a:lnTo>
                <a:lnTo>
                  <a:pt x="64459" y="449860"/>
                </a:lnTo>
                <a:lnTo>
                  <a:pt x="69906" y="449633"/>
                </a:lnTo>
                <a:lnTo>
                  <a:pt x="75354" y="449633"/>
                </a:lnTo>
                <a:lnTo>
                  <a:pt x="553351" y="0"/>
                </a:lnTo>
                <a:close/>
              </a:path>
            </a:pathLst>
          </a:custGeom>
          <a:solidFill>
            <a:schemeClr val="accent3"/>
          </a:solidFill>
          <a:ln>
            <a:noFill/>
          </a:ln>
        </p:spPr>
        <p:txBody>
          <a:bodyPr anchor="ctr" anchorCtr="1">
            <a:normAutofit/>
          </a:bodyPr>
          <a:lstStyle/>
          <a:p>
            <a:endParaRPr lang="zh-CN" altLang="en-US"/>
          </a:p>
        </p:txBody>
      </p:sp>
      <p:sp>
        <p:nvSpPr>
          <p:cNvPr id="40" name="KSO_Shape"/>
          <p:cNvSpPr>
            <a:spLocks noChangeAspect="1"/>
          </p:cNvSpPr>
          <p:nvPr>
            <p:custDataLst>
              <p:tags r:id="rId12"/>
            </p:custDataLst>
          </p:nvPr>
        </p:nvSpPr>
        <p:spPr bwMode="auto">
          <a:xfrm>
            <a:off x="1585391" y="3037207"/>
            <a:ext cx="1223416" cy="870664"/>
          </a:xfrm>
          <a:custGeom>
            <a:avLst/>
            <a:gdLst>
              <a:gd name="T0" fmla="*/ 1091648 w 2509838"/>
              <a:gd name="T1" fmla="*/ 1608111 h 1787526"/>
              <a:gd name="T2" fmla="*/ 1364673 w 2509838"/>
              <a:gd name="T3" fmla="*/ 1644625 h 1787526"/>
              <a:gd name="T4" fmla="*/ 1419551 w 2509838"/>
              <a:gd name="T5" fmla="*/ 1603152 h 1787526"/>
              <a:gd name="T6" fmla="*/ 2438407 w 2509838"/>
              <a:gd name="T7" fmla="*/ 1567539 h 1787526"/>
              <a:gd name="T8" fmla="*/ 2487842 w 2509838"/>
              <a:gd name="T9" fmla="*/ 1592108 h 1787526"/>
              <a:gd name="T10" fmla="*/ 2509611 w 2509838"/>
              <a:gd name="T11" fmla="*/ 1640568 h 1787526"/>
              <a:gd name="T12" fmla="*/ 2495552 w 2509838"/>
              <a:gd name="T13" fmla="*/ 1753040 h 1787526"/>
              <a:gd name="T14" fmla="*/ 2450426 w 2509838"/>
              <a:gd name="T15" fmla="*/ 1783920 h 1787526"/>
              <a:gd name="T16" fmla="*/ 55558 w 2509838"/>
              <a:gd name="T17" fmla="*/ 1782793 h 1787526"/>
              <a:gd name="T18" fmla="*/ 12472 w 2509838"/>
              <a:gd name="T19" fmla="*/ 1750110 h 1787526"/>
              <a:gd name="T20" fmla="*/ 680 w 2509838"/>
              <a:gd name="T21" fmla="*/ 1636736 h 1787526"/>
              <a:gd name="T22" fmla="*/ 24717 w 2509838"/>
              <a:gd name="T23" fmla="*/ 1589628 h 1787526"/>
              <a:gd name="T24" fmla="*/ 75740 w 2509838"/>
              <a:gd name="T25" fmla="*/ 1567089 h 1787526"/>
              <a:gd name="T26" fmla="*/ 933501 w 2509838"/>
              <a:gd name="T27" fmla="*/ 749091 h 1787526"/>
              <a:gd name="T28" fmla="*/ 932155 w 2509838"/>
              <a:gd name="T29" fmla="*/ 1160902 h 1787526"/>
              <a:gd name="T30" fmla="*/ 829865 w 2509838"/>
              <a:gd name="T31" fmla="*/ 1167944 h 1787526"/>
              <a:gd name="T32" fmla="*/ 814387 w 2509838"/>
              <a:gd name="T33" fmla="*/ 760448 h 1787526"/>
              <a:gd name="T34" fmla="*/ 837043 w 2509838"/>
              <a:gd name="T35" fmla="*/ 738188 h 1787526"/>
              <a:gd name="T36" fmla="*/ 1416304 w 2509838"/>
              <a:gd name="T37" fmla="*/ 686474 h 1787526"/>
              <a:gd name="T38" fmla="*/ 1412034 w 2509838"/>
              <a:gd name="T39" fmla="*/ 1161601 h 1787526"/>
              <a:gd name="T40" fmla="*/ 1308659 w 2509838"/>
              <a:gd name="T41" fmla="*/ 1166588 h 1787526"/>
              <a:gd name="T42" fmla="*/ 1296074 w 2509838"/>
              <a:gd name="T43" fmla="*/ 694181 h 1787526"/>
              <a:gd name="T44" fmla="*/ 988416 w 2509838"/>
              <a:gd name="T45" fmla="*/ 671513 h 1787526"/>
              <a:gd name="T46" fmla="*/ 1088565 w 2509838"/>
              <a:gd name="T47" fmla="*/ 688968 h 1787526"/>
              <a:gd name="T48" fmla="*/ 1081281 w 2509838"/>
              <a:gd name="T49" fmla="*/ 1163414 h 1787526"/>
              <a:gd name="T50" fmla="*/ 976581 w 2509838"/>
              <a:gd name="T51" fmla="*/ 1165228 h 1787526"/>
              <a:gd name="T52" fmla="*/ 966338 w 2509838"/>
              <a:gd name="T53" fmla="*/ 691461 h 1787526"/>
              <a:gd name="T54" fmla="*/ 1546133 w 2509838"/>
              <a:gd name="T55" fmla="*/ 590550 h 1787526"/>
              <a:gd name="T56" fmla="*/ 1571170 w 2509838"/>
              <a:gd name="T57" fmla="*/ 617105 h 1787526"/>
              <a:gd name="T58" fmla="*/ 1558196 w 2509838"/>
              <a:gd name="T59" fmla="*/ 1165903 h 1787526"/>
              <a:gd name="T60" fmla="*/ 1453496 w 2509838"/>
              <a:gd name="T61" fmla="*/ 1160229 h 1787526"/>
              <a:gd name="T62" fmla="*/ 1449399 w 2509838"/>
              <a:gd name="T63" fmla="*/ 608026 h 1787526"/>
              <a:gd name="T64" fmla="*/ 1229322 w 2509838"/>
              <a:gd name="T65" fmla="*/ 590777 h 1787526"/>
              <a:gd name="T66" fmla="*/ 1252538 w 2509838"/>
              <a:gd name="T67" fmla="*/ 620282 h 1787526"/>
              <a:gd name="T68" fmla="*/ 1236833 w 2509838"/>
              <a:gd name="T69" fmla="*/ 1167492 h 1787526"/>
              <a:gd name="T70" fmla="*/ 1132815 w 2509838"/>
              <a:gd name="T71" fmla="*/ 1157959 h 1787526"/>
              <a:gd name="T72" fmla="*/ 1131450 w 2509838"/>
              <a:gd name="T73" fmla="*/ 605303 h 1787526"/>
              <a:gd name="T74" fmla="*/ 1713065 w 2509838"/>
              <a:gd name="T75" fmla="*/ 508680 h 1787526"/>
              <a:gd name="T76" fmla="*/ 1733550 w 2509838"/>
              <a:gd name="T77" fmla="*/ 545860 h 1787526"/>
              <a:gd name="T78" fmla="*/ 1715797 w 2509838"/>
              <a:gd name="T79" fmla="*/ 1168174 h 1787526"/>
              <a:gd name="T80" fmla="*/ 1612689 w 2509838"/>
              <a:gd name="T81" fmla="*/ 1153438 h 1787526"/>
              <a:gd name="T82" fmla="*/ 1614055 w 2509838"/>
              <a:gd name="T83" fmla="*/ 521829 h 1787526"/>
              <a:gd name="T84" fmla="*/ 1733550 w 2509838"/>
              <a:gd name="T85" fmla="*/ 464215 h 1787526"/>
              <a:gd name="T86" fmla="*/ 1501548 w 2509838"/>
              <a:gd name="T87" fmla="*/ 379141 h 1787526"/>
              <a:gd name="T88" fmla="*/ 188232 w 2509838"/>
              <a:gd name="T89" fmla="*/ 103187 h 1787526"/>
              <a:gd name="T90" fmla="*/ 158976 w 2509838"/>
              <a:gd name="T91" fmla="*/ 139700 h 1787526"/>
              <a:gd name="T92" fmla="*/ 160110 w 2509838"/>
              <a:gd name="T93" fmla="*/ 1353684 h 1787526"/>
              <a:gd name="T94" fmla="*/ 191407 w 2509838"/>
              <a:gd name="T95" fmla="*/ 1389063 h 1787526"/>
              <a:gd name="T96" fmla="*/ 2288041 w 2509838"/>
              <a:gd name="T97" fmla="*/ 1398588 h 1787526"/>
              <a:gd name="T98" fmla="*/ 2332945 w 2509838"/>
              <a:gd name="T99" fmla="*/ 1378857 h 1787526"/>
              <a:gd name="T100" fmla="*/ 2354036 w 2509838"/>
              <a:gd name="T101" fmla="*/ 1337129 h 1787526"/>
              <a:gd name="T102" fmla="*/ 2343830 w 2509838"/>
              <a:gd name="T103" fmla="*/ 124505 h 1787526"/>
              <a:gd name="T104" fmla="*/ 2305957 w 2509838"/>
              <a:gd name="T105" fmla="*/ 95704 h 1787526"/>
              <a:gd name="T106" fmla="*/ 2436813 w 2509838"/>
              <a:gd name="T107" fmla="*/ 680 h 1787526"/>
              <a:gd name="T108" fmla="*/ 2486479 w 2509838"/>
              <a:gd name="T109" fmla="*/ 25400 h 1787526"/>
              <a:gd name="T110" fmla="*/ 2508250 w 2509838"/>
              <a:gd name="T111" fmla="*/ 74159 h 1787526"/>
              <a:gd name="T112" fmla="*/ 2493963 w 2509838"/>
              <a:gd name="T113" fmla="*/ 1455965 h 1787526"/>
              <a:gd name="T114" fmla="*/ 2449286 w 2509838"/>
              <a:gd name="T115" fmla="*/ 1487034 h 1787526"/>
              <a:gd name="T116" fmla="*/ 57150 w 2509838"/>
              <a:gd name="T117" fmla="*/ 1485674 h 1787526"/>
              <a:gd name="T118" fmla="*/ 13833 w 2509838"/>
              <a:gd name="T119" fmla="*/ 1452790 h 1787526"/>
              <a:gd name="T120" fmla="*/ 2041 w 2509838"/>
              <a:gd name="T121" fmla="*/ 70304 h 1787526"/>
              <a:gd name="T122" fmla="*/ 26307 w 2509838"/>
              <a:gd name="T123" fmla="*/ 22905 h 1787526"/>
              <a:gd name="T124" fmla="*/ 77333 w 2509838"/>
              <a:gd name="T125" fmla="*/ 227 h 1787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509838" h="1787526">
                <a:moveTo>
                  <a:pt x="80048" y="1566863"/>
                </a:moveTo>
                <a:lnTo>
                  <a:pt x="84357" y="1566863"/>
                </a:lnTo>
                <a:lnTo>
                  <a:pt x="1096637" y="1566863"/>
                </a:lnTo>
                <a:lnTo>
                  <a:pt x="1094823" y="1569568"/>
                </a:lnTo>
                <a:lnTo>
                  <a:pt x="1093235" y="1572498"/>
                </a:lnTo>
                <a:lnTo>
                  <a:pt x="1092102" y="1575879"/>
                </a:lnTo>
                <a:lnTo>
                  <a:pt x="1090968" y="1579035"/>
                </a:lnTo>
                <a:lnTo>
                  <a:pt x="1090287" y="1582415"/>
                </a:lnTo>
                <a:lnTo>
                  <a:pt x="1089607" y="1585571"/>
                </a:lnTo>
                <a:lnTo>
                  <a:pt x="1089380" y="1589177"/>
                </a:lnTo>
                <a:lnTo>
                  <a:pt x="1089154" y="1592558"/>
                </a:lnTo>
                <a:lnTo>
                  <a:pt x="1089380" y="1597968"/>
                </a:lnTo>
                <a:lnTo>
                  <a:pt x="1090287" y="1603152"/>
                </a:lnTo>
                <a:lnTo>
                  <a:pt x="1091648" y="1608111"/>
                </a:lnTo>
                <a:lnTo>
                  <a:pt x="1093689" y="1612844"/>
                </a:lnTo>
                <a:lnTo>
                  <a:pt x="1095957" y="1617352"/>
                </a:lnTo>
                <a:lnTo>
                  <a:pt x="1098678" y="1621634"/>
                </a:lnTo>
                <a:lnTo>
                  <a:pt x="1101853" y="1625692"/>
                </a:lnTo>
                <a:lnTo>
                  <a:pt x="1105481" y="1629523"/>
                </a:lnTo>
                <a:lnTo>
                  <a:pt x="1109563" y="1632679"/>
                </a:lnTo>
                <a:lnTo>
                  <a:pt x="1113871" y="1635834"/>
                </a:lnTo>
                <a:lnTo>
                  <a:pt x="1118633" y="1638314"/>
                </a:lnTo>
                <a:lnTo>
                  <a:pt x="1123395" y="1640568"/>
                </a:lnTo>
                <a:lnTo>
                  <a:pt x="1128611" y="1642371"/>
                </a:lnTo>
                <a:lnTo>
                  <a:pt x="1134053" y="1643498"/>
                </a:lnTo>
                <a:lnTo>
                  <a:pt x="1139496" y="1644174"/>
                </a:lnTo>
                <a:lnTo>
                  <a:pt x="1145391" y="1644625"/>
                </a:lnTo>
                <a:lnTo>
                  <a:pt x="1364673" y="1644625"/>
                </a:lnTo>
                <a:lnTo>
                  <a:pt x="1370343" y="1644174"/>
                </a:lnTo>
                <a:lnTo>
                  <a:pt x="1376012" y="1643498"/>
                </a:lnTo>
                <a:lnTo>
                  <a:pt x="1381227" y="1642371"/>
                </a:lnTo>
                <a:lnTo>
                  <a:pt x="1386443" y="1640568"/>
                </a:lnTo>
                <a:lnTo>
                  <a:pt x="1391432" y="1638314"/>
                </a:lnTo>
                <a:lnTo>
                  <a:pt x="1396194" y="1635834"/>
                </a:lnTo>
                <a:lnTo>
                  <a:pt x="1400502" y="1632679"/>
                </a:lnTo>
                <a:lnTo>
                  <a:pt x="1404357" y="1629523"/>
                </a:lnTo>
                <a:lnTo>
                  <a:pt x="1407986" y="1625692"/>
                </a:lnTo>
                <a:lnTo>
                  <a:pt x="1411160" y="1621634"/>
                </a:lnTo>
                <a:lnTo>
                  <a:pt x="1414108" y="1617352"/>
                </a:lnTo>
                <a:lnTo>
                  <a:pt x="1416376" y="1612844"/>
                </a:lnTo>
                <a:lnTo>
                  <a:pt x="1418417" y="1608111"/>
                </a:lnTo>
                <a:lnTo>
                  <a:pt x="1419551" y="1603152"/>
                </a:lnTo>
                <a:lnTo>
                  <a:pt x="1420684" y="1597968"/>
                </a:lnTo>
                <a:lnTo>
                  <a:pt x="1420911" y="1592558"/>
                </a:lnTo>
                <a:lnTo>
                  <a:pt x="1420684" y="1589177"/>
                </a:lnTo>
                <a:lnTo>
                  <a:pt x="1420231" y="1585571"/>
                </a:lnTo>
                <a:lnTo>
                  <a:pt x="1419551" y="1582415"/>
                </a:lnTo>
                <a:lnTo>
                  <a:pt x="1418870" y="1579035"/>
                </a:lnTo>
                <a:lnTo>
                  <a:pt x="1417737" y="1575879"/>
                </a:lnTo>
                <a:lnTo>
                  <a:pt x="1416603" y="1572498"/>
                </a:lnTo>
                <a:lnTo>
                  <a:pt x="1415015" y="1569568"/>
                </a:lnTo>
                <a:lnTo>
                  <a:pt x="1413201" y="1566863"/>
                </a:lnTo>
                <a:lnTo>
                  <a:pt x="2425481" y="1566863"/>
                </a:lnTo>
                <a:lnTo>
                  <a:pt x="2429790" y="1566863"/>
                </a:lnTo>
                <a:lnTo>
                  <a:pt x="2434099" y="1567089"/>
                </a:lnTo>
                <a:lnTo>
                  <a:pt x="2438407" y="1567539"/>
                </a:lnTo>
                <a:lnTo>
                  <a:pt x="2442489" y="1568216"/>
                </a:lnTo>
                <a:lnTo>
                  <a:pt x="2446571" y="1569117"/>
                </a:lnTo>
                <a:lnTo>
                  <a:pt x="2450426" y="1570244"/>
                </a:lnTo>
                <a:lnTo>
                  <a:pt x="2454507" y="1571596"/>
                </a:lnTo>
                <a:lnTo>
                  <a:pt x="2458362" y="1572723"/>
                </a:lnTo>
                <a:lnTo>
                  <a:pt x="2462217" y="1574301"/>
                </a:lnTo>
                <a:lnTo>
                  <a:pt x="2465619" y="1576104"/>
                </a:lnTo>
                <a:lnTo>
                  <a:pt x="2469247" y="1578133"/>
                </a:lnTo>
                <a:lnTo>
                  <a:pt x="2472422" y="1580162"/>
                </a:lnTo>
                <a:lnTo>
                  <a:pt x="2476050" y="1581965"/>
                </a:lnTo>
                <a:lnTo>
                  <a:pt x="2478998" y="1584669"/>
                </a:lnTo>
                <a:lnTo>
                  <a:pt x="2482173" y="1586923"/>
                </a:lnTo>
                <a:lnTo>
                  <a:pt x="2485121" y="1589628"/>
                </a:lnTo>
                <a:lnTo>
                  <a:pt x="2487842" y="1592108"/>
                </a:lnTo>
                <a:lnTo>
                  <a:pt x="2490336" y="1595038"/>
                </a:lnTo>
                <a:lnTo>
                  <a:pt x="2492831" y="1597968"/>
                </a:lnTo>
                <a:lnTo>
                  <a:pt x="2495552" y="1601123"/>
                </a:lnTo>
                <a:lnTo>
                  <a:pt x="2497366" y="1604054"/>
                </a:lnTo>
                <a:lnTo>
                  <a:pt x="2499407" y="1607434"/>
                </a:lnTo>
                <a:lnTo>
                  <a:pt x="2501448" y="1610815"/>
                </a:lnTo>
                <a:lnTo>
                  <a:pt x="2503035" y="1614196"/>
                </a:lnTo>
                <a:lnTo>
                  <a:pt x="2504623" y="1618028"/>
                </a:lnTo>
                <a:lnTo>
                  <a:pt x="2505983" y="1621409"/>
                </a:lnTo>
                <a:lnTo>
                  <a:pt x="2507117" y="1625241"/>
                </a:lnTo>
                <a:lnTo>
                  <a:pt x="2508024" y="1629073"/>
                </a:lnTo>
                <a:lnTo>
                  <a:pt x="2508704" y="1632679"/>
                </a:lnTo>
                <a:lnTo>
                  <a:pt x="2509385" y="1636736"/>
                </a:lnTo>
                <a:lnTo>
                  <a:pt x="2509611" y="1640568"/>
                </a:lnTo>
                <a:lnTo>
                  <a:pt x="2509838" y="1644625"/>
                </a:lnTo>
                <a:lnTo>
                  <a:pt x="2509838" y="1709764"/>
                </a:lnTo>
                <a:lnTo>
                  <a:pt x="2509611" y="1713822"/>
                </a:lnTo>
                <a:lnTo>
                  <a:pt x="2509385" y="1717428"/>
                </a:lnTo>
                <a:lnTo>
                  <a:pt x="2508704" y="1721485"/>
                </a:lnTo>
                <a:lnTo>
                  <a:pt x="2508024" y="1725317"/>
                </a:lnTo>
                <a:lnTo>
                  <a:pt x="2507117" y="1729148"/>
                </a:lnTo>
                <a:lnTo>
                  <a:pt x="2505983" y="1732755"/>
                </a:lnTo>
                <a:lnTo>
                  <a:pt x="2504623" y="1736361"/>
                </a:lnTo>
                <a:lnTo>
                  <a:pt x="2503035" y="1740193"/>
                </a:lnTo>
                <a:lnTo>
                  <a:pt x="2501448" y="1743348"/>
                </a:lnTo>
                <a:lnTo>
                  <a:pt x="2499407" y="1746955"/>
                </a:lnTo>
                <a:lnTo>
                  <a:pt x="2497366" y="1750110"/>
                </a:lnTo>
                <a:lnTo>
                  <a:pt x="2495552" y="1753040"/>
                </a:lnTo>
                <a:lnTo>
                  <a:pt x="2492831" y="1756421"/>
                </a:lnTo>
                <a:lnTo>
                  <a:pt x="2490336" y="1759126"/>
                </a:lnTo>
                <a:lnTo>
                  <a:pt x="2487842" y="1762282"/>
                </a:lnTo>
                <a:lnTo>
                  <a:pt x="2485121" y="1764761"/>
                </a:lnTo>
                <a:lnTo>
                  <a:pt x="2482173" y="1767466"/>
                </a:lnTo>
                <a:lnTo>
                  <a:pt x="2478998" y="1769720"/>
                </a:lnTo>
                <a:lnTo>
                  <a:pt x="2476050" y="1772199"/>
                </a:lnTo>
                <a:lnTo>
                  <a:pt x="2472422" y="1774228"/>
                </a:lnTo>
                <a:lnTo>
                  <a:pt x="2469247" y="1776256"/>
                </a:lnTo>
                <a:lnTo>
                  <a:pt x="2465619" y="1778285"/>
                </a:lnTo>
                <a:lnTo>
                  <a:pt x="2462217" y="1780088"/>
                </a:lnTo>
                <a:lnTo>
                  <a:pt x="2458362" y="1781440"/>
                </a:lnTo>
                <a:lnTo>
                  <a:pt x="2454507" y="1782793"/>
                </a:lnTo>
                <a:lnTo>
                  <a:pt x="2450426" y="1783920"/>
                </a:lnTo>
                <a:lnTo>
                  <a:pt x="2446571" y="1785272"/>
                </a:lnTo>
                <a:lnTo>
                  <a:pt x="2442489" y="1785948"/>
                </a:lnTo>
                <a:lnTo>
                  <a:pt x="2438407" y="1786850"/>
                </a:lnTo>
                <a:lnTo>
                  <a:pt x="2434099" y="1787301"/>
                </a:lnTo>
                <a:lnTo>
                  <a:pt x="2429790" y="1787526"/>
                </a:lnTo>
                <a:lnTo>
                  <a:pt x="2425481" y="1787526"/>
                </a:lnTo>
                <a:lnTo>
                  <a:pt x="84357" y="1787526"/>
                </a:lnTo>
                <a:lnTo>
                  <a:pt x="80048" y="1787526"/>
                </a:lnTo>
                <a:lnTo>
                  <a:pt x="75740" y="1787301"/>
                </a:lnTo>
                <a:lnTo>
                  <a:pt x="71431" y="1786850"/>
                </a:lnTo>
                <a:lnTo>
                  <a:pt x="67349" y="1785948"/>
                </a:lnTo>
                <a:lnTo>
                  <a:pt x="63494" y="1785272"/>
                </a:lnTo>
                <a:lnTo>
                  <a:pt x="59413" y="1783920"/>
                </a:lnTo>
                <a:lnTo>
                  <a:pt x="55558" y="1782793"/>
                </a:lnTo>
                <a:lnTo>
                  <a:pt x="51476" y="1781440"/>
                </a:lnTo>
                <a:lnTo>
                  <a:pt x="48074" y="1780088"/>
                </a:lnTo>
                <a:lnTo>
                  <a:pt x="44219" y="1778285"/>
                </a:lnTo>
                <a:lnTo>
                  <a:pt x="40591" y="1776256"/>
                </a:lnTo>
                <a:lnTo>
                  <a:pt x="37416" y="1774228"/>
                </a:lnTo>
                <a:lnTo>
                  <a:pt x="33788" y="1772199"/>
                </a:lnTo>
                <a:lnTo>
                  <a:pt x="30840" y="1769720"/>
                </a:lnTo>
                <a:lnTo>
                  <a:pt x="27892" y="1767466"/>
                </a:lnTo>
                <a:lnTo>
                  <a:pt x="24717" y="1764761"/>
                </a:lnTo>
                <a:lnTo>
                  <a:pt x="21996" y="1762282"/>
                </a:lnTo>
                <a:lnTo>
                  <a:pt x="19502" y="1759126"/>
                </a:lnTo>
                <a:lnTo>
                  <a:pt x="17007" y="1756421"/>
                </a:lnTo>
                <a:lnTo>
                  <a:pt x="14513" y="1753040"/>
                </a:lnTo>
                <a:lnTo>
                  <a:pt x="12472" y="1750110"/>
                </a:lnTo>
                <a:lnTo>
                  <a:pt x="10431" y="1746955"/>
                </a:lnTo>
                <a:lnTo>
                  <a:pt x="8390" y="1743348"/>
                </a:lnTo>
                <a:lnTo>
                  <a:pt x="6803" y="1740193"/>
                </a:lnTo>
                <a:lnTo>
                  <a:pt x="5442" y="1736361"/>
                </a:lnTo>
                <a:lnTo>
                  <a:pt x="3855" y="1732755"/>
                </a:lnTo>
                <a:lnTo>
                  <a:pt x="2948" y="1729148"/>
                </a:lnTo>
                <a:lnTo>
                  <a:pt x="1814" y="1725317"/>
                </a:lnTo>
                <a:lnTo>
                  <a:pt x="1134" y="1721485"/>
                </a:lnTo>
                <a:lnTo>
                  <a:pt x="680" y="1717428"/>
                </a:lnTo>
                <a:lnTo>
                  <a:pt x="227" y="1713822"/>
                </a:lnTo>
                <a:lnTo>
                  <a:pt x="0" y="1709764"/>
                </a:lnTo>
                <a:lnTo>
                  <a:pt x="0" y="1644625"/>
                </a:lnTo>
                <a:lnTo>
                  <a:pt x="227" y="1640568"/>
                </a:lnTo>
                <a:lnTo>
                  <a:pt x="680" y="1636736"/>
                </a:lnTo>
                <a:lnTo>
                  <a:pt x="1134" y="1632679"/>
                </a:lnTo>
                <a:lnTo>
                  <a:pt x="1814" y="1629073"/>
                </a:lnTo>
                <a:lnTo>
                  <a:pt x="2948" y="1625241"/>
                </a:lnTo>
                <a:lnTo>
                  <a:pt x="3855" y="1621409"/>
                </a:lnTo>
                <a:lnTo>
                  <a:pt x="5442" y="1618028"/>
                </a:lnTo>
                <a:lnTo>
                  <a:pt x="6803" y="1614196"/>
                </a:lnTo>
                <a:lnTo>
                  <a:pt x="8390" y="1610815"/>
                </a:lnTo>
                <a:lnTo>
                  <a:pt x="10431" y="1607434"/>
                </a:lnTo>
                <a:lnTo>
                  <a:pt x="12472" y="1604054"/>
                </a:lnTo>
                <a:lnTo>
                  <a:pt x="14513" y="1601123"/>
                </a:lnTo>
                <a:lnTo>
                  <a:pt x="17007" y="1597968"/>
                </a:lnTo>
                <a:lnTo>
                  <a:pt x="19502" y="1595038"/>
                </a:lnTo>
                <a:lnTo>
                  <a:pt x="21996" y="1592108"/>
                </a:lnTo>
                <a:lnTo>
                  <a:pt x="24717" y="1589628"/>
                </a:lnTo>
                <a:lnTo>
                  <a:pt x="27892" y="1586923"/>
                </a:lnTo>
                <a:lnTo>
                  <a:pt x="30840" y="1584669"/>
                </a:lnTo>
                <a:lnTo>
                  <a:pt x="33788" y="1581965"/>
                </a:lnTo>
                <a:lnTo>
                  <a:pt x="37416" y="1580162"/>
                </a:lnTo>
                <a:lnTo>
                  <a:pt x="40591" y="1578133"/>
                </a:lnTo>
                <a:lnTo>
                  <a:pt x="44219" y="1576104"/>
                </a:lnTo>
                <a:lnTo>
                  <a:pt x="48074" y="1574301"/>
                </a:lnTo>
                <a:lnTo>
                  <a:pt x="51476" y="1572723"/>
                </a:lnTo>
                <a:lnTo>
                  <a:pt x="55558" y="1571596"/>
                </a:lnTo>
                <a:lnTo>
                  <a:pt x="59413" y="1570244"/>
                </a:lnTo>
                <a:lnTo>
                  <a:pt x="63494" y="1569117"/>
                </a:lnTo>
                <a:lnTo>
                  <a:pt x="67349" y="1568216"/>
                </a:lnTo>
                <a:lnTo>
                  <a:pt x="71431" y="1567539"/>
                </a:lnTo>
                <a:lnTo>
                  <a:pt x="75740" y="1567089"/>
                </a:lnTo>
                <a:lnTo>
                  <a:pt x="80048" y="1566863"/>
                </a:lnTo>
                <a:close/>
                <a:moveTo>
                  <a:pt x="837043" y="738188"/>
                </a:moveTo>
                <a:lnTo>
                  <a:pt x="839735" y="738188"/>
                </a:lnTo>
                <a:lnTo>
                  <a:pt x="912639" y="738188"/>
                </a:lnTo>
                <a:lnTo>
                  <a:pt x="915107" y="738188"/>
                </a:lnTo>
                <a:lnTo>
                  <a:pt x="917575" y="738870"/>
                </a:lnTo>
                <a:lnTo>
                  <a:pt x="920042" y="739324"/>
                </a:lnTo>
                <a:lnTo>
                  <a:pt x="922285" y="740232"/>
                </a:lnTo>
                <a:lnTo>
                  <a:pt x="924529" y="741368"/>
                </a:lnTo>
                <a:lnTo>
                  <a:pt x="926772" y="742504"/>
                </a:lnTo>
                <a:lnTo>
                  <a:pt x="928791" y="743867"/>
                </a:lnTo>
                <a:lnTo>
                  <a:pt x="930585" y="745684"/>
                </a:lnTo>
                <a:lnTo>
                  <a:pt x="932155" y="747047"/>
                </a:lnTo>
                <a:lnTo>
                  <a:pt x="933501" y="749091"/>
                </a:lnTo>
                <a:lnTo>
                  <a:pt x="934847" y="751135"/>
                </a:lnTo>
                <a:lnTo>
                  <a:pt x="936193" y="753407"/>
                </a:lnTo>
                <a:lnTo>
                  <a:pt x="936866" y="755678"/>
                </a:lnTo>
                <a:lnTo>
                  <a:pt x="937315" y="757950"/>
                </a:lnTo>
                <a:lnTo>
                  <a:pt x="937763" y="760448"/>
                </a:lnTo>
                <a:lnTo>
                  <a:pt x="938212" y="762947"/>
                </a:lnTo>
                <a:lnTo>
                  <a:pt x="938212" y="1145229"/>
                </a:lnTo>
                <a:lnTo>
                  <a:pt x="937763" y="1147728"/>
                </a:lnTo>
                <a:lnTo>
                  <a:pt x="937315" y="1150227"/>
                </a:lnTo>
                <a:lnTo>
                  <a:pt x="936866" y="1152498"/>
                </a:lnTo>
                <a:lnTo>
                  <a:pt x="936193" y="1154770"/>
                </a:lnTo>
                <a:lnTo>
                  <a:pt x="934847" y="1157041"/>
                </a:lnTo>
                <a:lnTo>
                  <a:pt x="933501" y="1159085"/>
                </a:lnTo>
                <a:lnTo>
                  <a:pt x="932155" y="1160902"/>
                </a:lnTo>
                <a:lnTo>
                  <a:pt x="930585" y="1162720"/>
                </a:lnTo>
                <a:lnTo>
                  <a:pt x="928791" y="1164537"/>
                </a:lnTo>
                <a:lnTo>
                  <a:pt x="926772" y="1165672"/>
                </a:lnTo>
                <a:lnTo>
                  <a:pt x="924529" y="1167035"/>
                </a:lnTo>
                <a:lnTo>
                  <a:pt x="922285" y="1167944"/>
                </a:lnTo>
                <a:lnTo>
                  <a:pt x="920042" y="1168852"/>
                </a:lnTo>
                <a:lnTo>
                  <a:pt x="917575" y="1169534"/>
                </a:lnTo>
                <a:lnTo>
                  <a:pt x="915107" y="1169761"/>
                </a:lnTo>
                <a:lnTo>
                  <a:pt x="912639" y="1169988"/>
                </a:lnTo>
                <a:lnTo>
                  <a:pt x="839735" y="1169988"/>
                </a:lnTo>
                <a:lnTo>
                  <a:pt x="837043" y="1169761"/>
                </a:lnTo>
                <a:lnTo>
                  <a:pt x="834576" y="1169534"/>
                </a:lnTo>
                <a:lnTo>
                  <a:pt x="832108" y="1168852"/>
                </a:lnTo>
                <a:lnTo>
                  <a:pt x="829865" y="1167944"/>
                </a:lnTo>
                <a:lnTo>
                  <a:pt x="827622" y="1167035"/>
                </a:lnTo>
                <a:lnTo>
                  <a:pt x="825603" y="1165672"/>
                </a:lnTo>
                <a:lnTo>
                  <a:pt x="823584" y="1164537"/>
                </a:lnTo>
                <a:lnTo>
                  <a:pt x="821790" y="1162720"/>
                </a:lnTo>
                <a:lnTo>
                  <a:pt x="819995" y="1160902"/>
                </a:lnTo>
                <a:lnTo>
                  <a:pt x="818649" y="1159085"/>
                </a:lnTo>
                <a:lnTo>
                  <a:pt x="817303" y="1157041"/>
                </a:lnTo>
                <a:lnTo>
                  <a:pt x="816406" y="1154770"/>
                </a:lnTo>
                <a:lnTo>
                  <a:pt x="815284" y="1152498"/>
                </a:lnTo>
                <a:lnTo>
                  <a:pt x="814836" y="1150227"/>
                </a:lnTo>
                <a:lnTo>
                  <a:pt x="814387" y="1147728"/>
                </a:lnTo>
                <a:lnTo>
                  <a:pt x="814387" y="1145229"/>
                </a:lnTo>
                <a:lnTo>
                  <a:pt x="814387" y="762947"/>
                </a:lnTo>
                <a:lnTo>
                  <a:pt x="814387" y="760448"/>
                </a:lnTo>
                <a:lnTo>
                  <a:pt x="814836" y="757950"/>
                </a:lnTo>
                <a:lnTo>
                  <a:pt x="815284" y="755678"/>
                </a:lnTo>
                <a:lnTo>
                  <a:pt x="816406" y="753407"/>
                </a:lnTo>
                <a:lnTo>
                  <a:pt x="817303" y="751135"/>
                </a:lnTo>
                <a:lnTo>
                  <a:pt x="818649" y="749091"/>
                </a:lnTo>
                <a:lnTo>
                  <a:pt x="819995" y="747047"/>
                </a:lnTo>
                <a:lnTo>
                  <a:pt x="821790" y="745684"/>
                </a:lnTo>
                <a:lnTo>
                  <a:pt x="823584" y="743867"/>
                </a:lnTo>
                <a:lnTo>
                  <a:pt x="825603" y="742504"/>
                </a:lnTo>
                <a:lnTo>
                  <a:pt x="827622" y="741368"/>
                </a:lnTo>
                <a:lnTo>
                  <a:pt x="829865" y="740232"/>
                </a:lnTo>
                <a:lnTo>
                  <a:pt x="832108" y="739324"/>
                </a:lnTo>
                <a:lnTo>
                  <a:pt x="834576" y="738870"/>
                </a:lnTo>
                <a:lnTo>
                  <a:pt x="837043" y="738188"/>
                </a:lnTo>
                <a:close/>
                <a:moveTo>
                  <a:pt x="1318322" y="671513"/>
                </a:moveTo>
                <a:lnTo>
                  <a:pt x="1320794" y="671513"/>
                </a:lnTo>
                <a:lnTo>
                  <a:pt x="1394056" y="671513"/>
                </a:lnTo>
                <a:lnTo>
                  <a:pt x="1396528" y="671513"/>
                </a:lnTo>
                <a:lnTo>
                  <a:pt x="1399000" y="671966"/>
                </a:lnTo>
                <a:lnTo>
                  <a:pt x="1401472" y="672873"/>
                </a:lnTo>
                <a:lnTo>
                  <a:pt x="1403719" y="673553"/>
                </a:lnTo>
                <a:lnTo>
                  <a:pt x="1405966" y="674913"/>
                </a:lnTo>
                <a:lnTo>
                  <a:pt x="1408213" y="676273"/>
                </a:lnTo>
                <a:lnTo>
                  <a:pt x="1410011" y="677860"/>
                </a:lnTo>
                <a:lnTo>
                  <a:pt x="1412034" y="679900"/>
                </a:lnTo>
                <a:lnTo>
                  <a:pt x="1413607" y="681941"/>
                </a:lnTo>
                <a:lnTo>
                  <a:pt x="1414955" y="683981"/>
                </a:lnTo>
                <a:lnTo>
                  <a:pt x="1416304" y="686474"/>
                </a:lnTo>
                <a:lnTo>
                  <a:pt x="1417203" y="688968"/>
                </a:lnTo>
                <a:lnTo>
                  <a:pt x="1418326" y="691461"/>
                </a:lnTo>
                <a:lnTo>
                  <a:pt x="1418776" y="694181"/>
                </a:lnTo>
                <a:lnTo>
                  <a:pt x="1419225" y="696902"/>
                </a:lnTo>
                <a:lnTo>
                  <a:pt x="1419225" y="699848"/>
                </a:lnTo>
                <a:lnTo>
                  <a:pt x="1419225" y="1141426"/>
                </a:lnTo>
                <a:lnTo>
                  <a:pt x="1419225" y="1144373"/>
                </a:lnTo>
                <a:lnTo>
                  <a:pt x="1418776" y="1147320"/>
                </a:lnTo>
                <a:lnTo>
                  <a:pt x="1418326" y="1149813"/>
                </a:lnTo>
                <a:lnTo>
                  <a:pt x="1417203" y="1152534"/>
                </a:lnTo>
                <a:lnTo>
                  <a:pt x="1416304" y="1155254"/>
                </a:lnTo>
                <a:lnTo>
                  <a:pt x="1414955" y="1157521"/>
                </a:lnTo>
                <a:lnTo>
                  <a:pt x="1413607" y="1159787"/>
                </a:lnTo>
                <a:lnTo>
                  <a:pt x="1412034" y="1161601"/>
                </a:lnTo>
                <a:lnTo>
                  <a:pt x="1410011" y="1163414"/>
                </a:lnTo>
                <a:lnTo>
                  <a:pt x="1408213" y="1165228"/>
                </a:lnTo>
                <a:lnTo>
                  <a:pt x="1405966" y="1166588"/>
                </a:lnTo>
                <a:lnTo>
                  <a:pt x="1403719" y="1167721"/>
                </a:lnTo>
                <a:lnTo>
                  <a:pt x="1401472" y="1168855"/>
                </a:lnTo>
                <a:lnTo>
                  <a:pt x="1399000" y="1169535"/>
                </a:lnTo>
                <a:lnTo>
                  <a:pt x="1396528" y="1169761"/>
                </a:lnTo>
                <a:lnTo>
                  <a:pt x="1394056" y="1169988"/>
                </a:lnTo>
                <a:lnTo>
                  <a:pt x="1320794" y="1169988"/>
                </a:lnTo>
                <a:lnTo>
                  <a:pt x="1318322" y="1169761"/>
                </a:lnTo>
                <a:lnTo>
                  <a:pt x="1315850" y="1169535"/>
                </a:lnTo>
                <a:lnTo>
                  <a:pt x="1313154" y="1168855"/>
                </a:lnTo>
                <a:lnTo>
                  <a:pt x="1310906" y="1167721"/>
                </a:lnTo>
                <a:lnTo>
                  <a:pt x="1308659" y="1166588"/>
                </a:lnTo>
                <a:lnTo>
                  <a:pt x="1306861" y="1165228"/>
                </a:lnTo>
                <a:lnTo>
                  <a:pt x="1304839" y="1163414"/>
                </a:lnTo>
                <a:lnTo>
                  <a:pt x="1303041" y="1161601"/>
                </a:lnTo>
                <a:lnTo>
                  <a:pt x="1301243" y="1159787"/>
                </a:lnTo>
                <a:lnTo>
                  <a:pt x="1299670" y="1157521"/>
                </a:lnTo>
                <a:lnTo>
                  <a:pt x="1298546" y="1155254"/>
                </a:lnTo>
                <a:lnTo>
                  <a:pt x="1297423" y="1152534"/>
                </a:lnTo>
                <a:lnTo>
                  <a:pt x="1296524" y="1149813"/>
                </a:lnTo>
                <a:lnTo>
                  <a:pt x="1296074" y="1147320"/>
                </a:lnTo>
                <a:lnTo>
                  <a:pt x="1295400" y="1144373"/>
                </a:lnTo>
                <a:lnTo>
                  <a:pt x="1295400" y="1141426"/>
                </a:lnTo>
                <a:lnTo>
                  <a:pt x="1295400" y="699848"/>
                </a:lnTo>
                <a:lnTo>
                  <a:pt x="1295400" y="696902"/>
                </a:lnTo>
                <a:lnTo>
                  <a:pt x="1296074" y="694181"/>
                </a:lnTo>
                <a:lnTo>
                  <a:pt x="1296524" y="691461"/>
                </a:lnTo>
                <a:lnTo>
                  <a:pt x="1297423" y="688968"/>
                </a:lnTo>
                <a:lnTo>
                  <a:pt x="1298546" y="686474"/>
                </a:lnTo>
                <a:lnTo>
                  <a:pt x="1299670" y="683981"/>
                </a:lnTo>
                <a:lnTo>
                  <a:pt x="1301243" y="681941"/>
                </a:lnTo>
                <a:lnTo>
                  <a:pt x="1303041" y="679900"/>
                </a:lnTo>
                <a:lnTo>
                  <a:pt x="1304839" y="677860"/>
                </a:lnTo>
                <a:lnTo>
                  <a:pt x="1306861" y="676273"/>
                </a:lnTo>
                <a:lnTo>
                  <a:pt x="1308659" y="674913"/>
                </a:lnTo>
                <a:lnTo>
                  <a:pt x="1310906" y="673553"/>
                </a:lnTo>
                <a:lnTo>
                  <a:pt x="1313154" y="672873"/>
                </a:lnTo>
                <a:lnTo>
                  <a:pt x="1315850" y="671966"/>
                </a:lnTo>
                <a:lnTo>
                  <a:pt x="1318322" y="671513"/>
                </a:lnTo>
                <a:close/>
                <a:moveTo>
                  <a:pt x="988416" y="671513"/>
                </a:moveTo>
                <a:lnTo>
                  <a:pt x="990920" y="671513"/>
                </a:lnTo>
                <a:lnTo>
                  <a:pt x="1065121" y="671513"/>
                </a:lnTo>
                <a:lnTo>
                  <a:pt x="1067624" y="671513"/>
                </a:lnTo>
                <a:lnTo>
                  <a:pt x="1070128" y="671966"/>
                </a:lnTo>
                <a:lnTo>
                  <a:pt x="1072632" y="672873"/>
                </a:lnTo>
                <a:lnTo>
                  <a:pt x="1074908" y="673553"/>
                </a:lnTo>
                <a:lnTo>
                  <a:pt x="1077184" y="674913"/>
                </a:lnTo>
                <a:lnTo>
                  <a:pt x="1079460" y="676273"/>
                </a:lnTo>
                <a:lnTo>
                  <a:pt x="1081281" y="677860"/>
                </a:lnTo>
                <a:lnTo>
                  <a:pt x="1083330" y="679900"/>
                </a:lnTo>
                <a:lnTo>
                  <a:pt x="1084923" y="681941"/>
                </a:lnTo>
                <a:lnTo>
                  <a:pt x="1086288" y="683981"/>
                </a:lnTo>
                <a:lnTo>
                  <a:pt x="1087654" y="686474"/>
                </a:lnTo>
                <a:lnTo>
                  <a:pt x="1088565" y="688968"/>
                </a:lnTo>
                <a:lnTo>
                  <a:pt x="1089703" y="691461"/>
                </a:lnTo>
                <a:lnTo>
                  <a:pt x="1090158" y="694181"/>
                </a:lnTo>
                <a:lnTo>
                  <a:pt x="1090613" y="696902"/>
                </a:lnTo>
                <a:lnTo>
                  <a:pt x="1090613" y="699848"/>
                </a:lnTo>
                <a:lnTo>
                  <a:pt x="1090613" y="1141426"/>
                </a:lnTo>
                <a:lnTo>
                  <a:pt x="1090613" y="1144373"/>
                </a:lnTo>
                <a:lnTo>
                  <a:pt x="1090158" y="1147320"/>
                </a:lnTo>
                <a:lnTo>
                  <a:pt x="1089703" y="1149813"/>
                </a:lnTo>
                <a:lnTo>
                  <a:pt x="1088565" y="1152534"/>
                </a:lnTo>
                <a:lnTo>
                  <a:pt x="1087654" y="1155254"/>
                </a:lnTo>
                <a:lnTo>
                  <a:pt x="1086288" y="1157521"/>
                </a:lnTo>
                <a:lnTo>
                  <a:pt x="1084923" y="1159787"/>
                </a:lnTo>
                <a:lnTo>
                  <a:pt x="1083330" y="1161601"/>
                </a:lnTo>
                <a:lnTo>
                  <a:pt x="1081281" y="1163414"/>
                </a:lnTo>
                <a:lnTo>
                  <a:pt x="1079460" y="1165228"/>
                </a:lnTo>
                <a:lnTo>
                  <a:pt x="1077184" y="1166588"/>
                </a:lnTo>
                <a:lnTo>
                  <a:pt x="1074908" y="1167721"/>
                </a:lnTo>
                <a:lnTo>
                  <a:pt x="1072632" y="1168855"/>
                </a:lnTo>
                <a:lnTo>
                  <a:pt x="1070128" y="1169535"/>
                </a:lnTo>
                <a:lnTo>
                  <a:pt x="1067624" y="1169761"/>
                </a:lnTo>
                <a:lnTo>
                  <a:pt x="1065121" y="1169988"/>
                </a:lnTo>
                <a:lnTo>
                  <a:pt x="990920" y="1169988"/>
                </a:lnTo>
                <a:lnTo>
                  <a:pt x="988416" y="1169761"/>
                </a:lnTo>
                <a:lnTo>
                  <a:pt x="985685" y="1169535"/>
                </a:lnTo>
                <a:lnTo>
                  <a:pt x="983181" y="1168855"/>
                </a:lnTo>
                <a:lnTo>
                  <a:pt x="980905" y="1167721"/>
                </a:lnTo>
                <a:lnTo>
                  <a:pt x="978629" y="1166588"/>
                </a:lnTo>
                <a:lnTo>
                  <a:pt x="976581" y="1165228"/>
                </a:lnTo>
                <a:lnTo>
                  <a:pt x="974532" y="1163414"/>
                </a:lnTo>
                <a:lnTo>
                  <a:pt x="972939" y="1161601"/>
                </a:lnTo>
                <a:lnTo>
                  <a:pt x="971118" y="1159787"/>
                </a:lnTo>
                <a:lnTo>
                  <a:pt x="969525" y="1157521"/>
                </a:lnTo>
                <a:lnTo>
                  <a:pt x="968387" y="1155254"/>
                </a:lnTo>
                <a:lnTo>
                  <a:pt x="967249" y="1152534"/>
                </a:lnTo>
                <a:lnTo>
                  <a:pt x="966338" y="1149813"/>
                </a:lnTo>
                <a:lnTo>
                  <a:pt x="965883" y="1147320"/>
                </a:lnTo>
                <a:lnTo>
                  <a:pt x="965200" y="1144373"/>
                </a:lnTo>
                <a:lnTo>
                  <a:pt x="965200" y="1141426"/>
                </a:lnTo>
                <a:lnTo>
                  <a:pt x="965200" y="699848"/>
                </a:lnTo>
                <a:lnTo>
                  <a:pt x="965200" y="696902"/>
                </a:lnTo>
                <a:lnTo>
                  <a:pt x="965883" y="694181"/>
                </a:lnTo>
                <a:lnTo>
                  <a:pt x="966338" y="691461"/>
                </a:lnTo>
                <a:lnTo>
                  <a:pt x="967249" y="688968"/>
                </a:lnTo>
                <a:lnTo>
                  <a:pt x="968387" y="686474"/>
                </a:lnTo>
                <a:lnTo>
                  <a:pt x="969525" y="683981"/>
                </a:lnTo>
                <a:lnTo>
                  <a:pt x="971118" y="681941"/>
                </a:lnTo>
                <a:lnTo>
                  <a:pt x="972939" y="679900"/>
                </a:lnTo>
                <a:lnTo>
                  <a:pt x="974532" y="677860"/>
                </a:lnTo>
                <a:lnTo>
                  <a:pt x="976581" y="676273"/>
                </a:lnTo>
                <a:lnTo>
                  <a:pt x="978629" y="674913"/>
                </a:lnTo>
                <a:lnTo>
                  <a:pt x="980905" y="673553"/>
                </a:lnTo>
                <a:lnTo>
                  <a:pt x="983181" y="672873"/>
                </a:lnTo>
                <a:lnTo>
                  <a:pt x="985685" y="671966"/>
                </a:lnTo>
                <a:lnTo>
                  <a:pt x="988416" y="671513"/>
                </a:lnTo>
                <a:close/>
                <a:moveTo>
                  <a:pt x="1471932" y="590550"/>
                </a:moveTo>
                <a:lnTo>
                  <a:pt x="1546133" y="590550"/>
                </a:lnTo>
                <a:lnTo>
                  <a:pt x="1548636" y="590777"/>
                </a:lnTo>
                <a:lnTo>
                  <a:pt x="1551140" y="591231"/>
                </a:lnTo>
                <a:lnTo>
                  <a:pt x="1553644" y="592139"/>
                </a:lnTo>
                <a:lnTo>
                  <a:pt x="1555920" y="593274"/>
                </a:lnTo>
                <a:lnTo>
                  <a:pt x="1558196" y="594635"/>
                </a:lnTo>
                <a:lnTo>
                  <a:pt x="1560472" y="596451"/>
                </a:lnTo>
                <a:lnTo>
                  <a:pt x="1562293" y="598267"/>
                </a:lnTo>
                <a:lnTo>
                  <a:pt x="1564342" y="600537"/>
                </a:lnTo>
                <a:lnTo>
                  <a:pt x="1565707" y="602806"/>
                </a:lnTo>
                <a:lnTo>
                  <a:pt x="1567300" y="605303"/>
                </a:lnTo>
                <a:lnTo>
                  <a:pt x="1568666" y="608026"/>
                </a:lnTo>
                <a:lnTo>
                  <a:pt x="1569577" y="610750"/>
                </a:lnTo>
                <a:lnTo>
                  <a:pt x="1570487" y="613927"/>
                </a:lnTo>
                <a:lnTo>
                  <a:pt x="1571170" y="617105"/>
                </a:lnTo>
                <a:lnTo>
                  <a:pt x="1571625" y="620282"/>
                </a:lnTo>
                <a:lnTo>
                  <a:pt x="1571625" y="623687"/>
                </a:lnTo>
                <a:lnTo>
                  <a:pt x="1571625" y="1136851"/>
                </a:lnTo>
                <a:lnTo>
                  <a:pt x="1571625" y="1140256"/>
                </a:lnTo>
                <a:lnTo>
                  <a:pt x="1571170" y="1143433"/>
                </a:lnTo>
                <a:lnTo>
                  <a:pt x="1570487" y="1146838"/>
                </a:lnTo>
                <a:lnTo>
                  <a:pt x="1569577" y="1149788"/>
                </a:lnTo>
                <a:lnTo>
                  <a:pt x="1568666" y="1152512"/>
                </a:lnTo>
                <a:lnTo>
                  <a:pt x="1567300" y="1155462"/>
                </a:lnTo>
                <a:lnTo>
                  <a:pt x="1565707" y="1157959"/>
                </a:lnTo>
                <a:lnTo>
                  <a:pt x="1564342" y="1160229"/>
                </a:lnTo>
                <a:lnTo>
                  <a:pt x="1562293" y="1162498"/>
                </a:lnTo>
                <a:lnTo>
                  <a:pt x="1560472" y="1164314"/>
                </a:lnTo>
                <a:lnTo>
                  <a:pt x="1558196" y="1165903"/>
                </a:lnTo>
                <a:lnTo>
                  <a:pt x="1555920" y="1167492"/>
                </a:lnTo>
                <a:lnTo>
                  <a:pt x="1553644" y="1168399"/>
                </a:lnTo>
                <a:lnTo>
                  <a:pt x="1551140" y="1169307"/>
                </a:lnTo>
                <a:lnTo>
                  <a:pt x="1548636" y="1169761"/>
                </a:lnTo>
                <a:lnTo>
                  <a:pt x="1546133" y="1169988"/>
                </a:lnTo>
                <a:lnTo>
                  <a:pt x="1471932" y="1169988"/>
                </a:lnTo>
                <a:lnTo>
                  <a:pt x="1469201" y="1169761"/>
                </a:lnTo>
                <a:lnTo>
                  <a:pt x="1466697" y="1169307"/>
                </a:lnTo>
                <a:lnTo>
                  <a:pt x="1464193" y="1168399"/>
                </a:lnTo>
                <a:lnTo>
                  <a:pt x="1461917" y="1167492"/>
                </a:lnTo>
                <a:lnTo>
                  <a:pt x="1459641" y="1165903"/>
                </a:lnTo>
                <a:lnTo>
                  <a:pt x="1457593" y="1164314"/>
                </a:lnTo>
                <a:lnTo>
                  <a:pt x="1455544" y="1162498"/>
                </a:lnTo>
                <a:lnTo>
                  <a:pt x="1453496" y="1160229"/>
                </a:lnTo>
                <a:lnTo>
                  <a:pt x="1452130" y="1157959"/>
                </a:lnTo>
                <a:lnTo>
                  <a:pt x="1450537" y="1155462"/>
                </a:lnTo>
                <a:lnTo>
                  <a:pt x="1449399" y="1152512"/>
                </a:lnTo>
                <a:lnTo>
                  <a:pt x="1448261" y="1149788"/>
                </a:lnTo>
                <a:lnTo>
                  <a:pt x="1447350" y="1146838"/>
                </a:lnTo>
                <a:lnTo>
                  <a:pt x="1446667" y="1143433"/>
                </a:lnTo>
                <a:lnTo>
                  <a:pt x="1446212" y="1140256"/>
                </a:lnTo>
                <a:lnTo>
                  <a:pt x="1446212" y="1136851"/>
                </a:lnTo>
                <a:lnTo>
                  <a:pt x="1446212" y="623687"/>
                </a:lnTo>
                <a:lnTo>
                  <a:pt x="1446212" y="620282"/>
                </a:lnTo>
                <a:lnTo>
                  <a:pt x="1446667" y="617105"/>
                </a:lnTo>
                <a:lnTo>
                  <a:pt x="1447350" y="613927"/>
                </a:lnTo>
                <a:lnTo>
                  <a:pt x="1448261" y="610750"/>
                </a:lnTo>
                <a:lnTo>
                  <a:pt x="1449399" y="608026"/>
                </a:lnTo>
                <a:lnTo>
                  <a:pt x="1450537" y="605303"/>
                </a:lnTo>
                <a:lnTo>
                  <a:pt x="1452130" y="602806"/>
                </a:lnTo>
                <a:lnTo>
                  <a:pt x="1453496" y="600537"/>
                </a:lnTo>
                <a:lnTo>
                  <a:pt x="1455544" y="598267"/>
                </a:lnTo>
                <a:lnTo>
                  <a:pt x="1457593" y="596451"/>
                </a:lnTo>
                <a:lnTo>
                  <a:pt x="1459641" y="594635"/>
                </a:lnTo>
                <a:lnTo>
                  <a:pt x="1461917" y="593274"/>
                </a:lnTo>
                <a:lnTo>
                  <a:pt x="1464193" y="592139"/>
                </a:lnTo>
                <a:lnTo>
                  <a:pt x="1466697" y="591231"/>
                </a:lnTo>
                <a:lnTo>
                  <a:pt x="1469201" y="590777"/>
                </a:lnTo>
                <a:lnTo>
                  <a:pt x="1471932" y="590550"/>
                </a:lnTo>
                <a:close/>
                <a:moveTo>
                  <a:pt x="1152617" y="590550"/>
                </a:moveTo>
                <a:lnTo>
                  <a:pt x="1226818" y="590550"/>
                </a:lnTo>
                <a:lnTo>
                  <a:pt x="1229322" y="590777"/>
                </a:lnTo>
                <a:lnTo>
                  <a:pt x="1232053" y="591231"/>
                </a:lnTo>
                <a:lnTo>
                  <a:pt x="1234557" y="592139"/>
                </a:lnTo>
                <a:lnTo>
                  <a:pt x="1236833" y="593274"/>
                </a:lnTo>
                <a:lnTo>
                  <a:pt x="1239109" y="594635"/>
                </a:lnTo>
                <a:lnTo>
                  <a:pt x="1241158" y="596451"/>
                </a:lnTo>
                <a:lnTo>
                  <a:pt x="1242978" y="598267"/>
                </a:lnTo>
                <a:lnTo>
                  <a:pt x="1244799" y="600537"/>
                </a:lnTo>
                <a:lnTo>
                  <a:pt x="1246620" y="602806"/>
                </a:lnTo>
                <a:lnTo>
                  <a:pt x="1248213" y="605303"/>
                </a:lnTo>
                <a:lnTo>
                  <a:pt x="1249352" y="608026"/>
                </a:lnTo>
                <a:lnTo>
                  <a:pt x="1250490" y="610750"/>
                </a:lnTo>
                <a:lnTo>
                  <a:pt x="1251400" y="613927"/>
                </a:lnTo>
                <a:lnTo>
                  <a:pt x="1251855" y="617105"/>
                </a:lnTo>
                <a:lnTo>
                  <a:pt x="1252538" y="620282"/>
                </a:lnTo>
                <a:lnTo>
                  <a:pt x="1252538" y="623687"/>
                </a:lnTo>
                <a:lnTo>
                  <a:pt x="1252538" y="1136851"/>
                </a:lnTo>
                <a:lnTo>
                  <a:pt x="1252538" y="1140256"/>
                </a:lnTo>
                <a:lnTo>
                  <a:pt x="1251855" y="1143433"/>
                </a:lnTo>
                <a:lnTo>
                  <a:pt x="1251400" y="1146838"/>
                </a:lnTo>
                <a:lnTo>
                  <a:pt x="1250490" y="1149788"/>
                </a:lnTo>
                <a:lnTo>
                  <a:pt x="1249352" y="1152512"/>
                </a:lnTo>
                <a:lnTo>
                  <a:pt x="1248213" y="1155462"/>
                </a:lnTo>
                <a:lnTo>
                  <a:pt x="1246620" y="1157959"/>
                </a:lnTo>
                <a:lnTo>
                  <a:pt x="1244799" y="1160229"/>
                </a:lnTo>
                <a:lnTo>
                  <a:pt x="1242978" y="1162498"/>
                </a:lnTo>
                <a:lnTo>
                  <a:pt x="1241158" y="1164314"/>
                </a:lnTo>
                <a:lnTo>
                  <a:pt x="1239109" y="1165903"/>
                </a:lnTo>
                <a:lnTo>
                  <a:pt x="1236833" y="1167492"/>
                </a:lnTo>
                <a:lnTo>
                  <a:pt x="1234557" y="1168399"/>
                </a:lnTo>
                <a:lnTo>
                  <a:pt x="1232053" y="1169307"/>
                </a:lnTo>
                <a:lnTo>
                  <a:pt x="1229322" y="1169761"/>
                </a:lnTo>
                <a:lnTo>
                  <a:pt x="1226818" y="1169988"/>
                </a:lnTo>
                <a:lnTo>
                  <a:pt x="1152617" y="1169988"/>
                </a:lnTo>
                <a:lnTo>
                  <a:pt x="1150114" y="1169761"/>
                </a:lnTo>
                <a:lnTo>
                  <a:pt x="1147610" y="1169307"/>
                </a:lnTo>
                <a:lnTo>
                  <a:pt x="1145106" y="1168399"/>
                </a:lnTo>
                <a:lnTo>
                  <a:pt x="1142830" y="1167492"/>
                </a:lnTo>
                <a:lnTo>
                  <a:pt x="1140554" y="1165903"/>
                </a:lnTo>
                <a:lnTo>
                  <a:pt x="1138278" y="1164314"/>
                </a:lnTo>
                <a:lnTo>
                  <a:pt x="1136457" y="1162498"/>
                </a:lnTo>
                <a:lnTo>
                  <a:pt x="1134409" y="1160229"/>
                </a:lnTo>
                <a:lnTo>
                  <a:pt x="1132815" y="1157959"/>
                </a:lnTo>
                <a:lnTo>
                  <a:pt x="1131450" y="1155462"/>
                </a:lnTo>
                <a:lnTo>
                  <a:pt x="1130084" y="1152512"/>
                </a:lnTo>
                <a:lnTo>
                  <a:pt x="1129174" y="1149788"/>
                </a:lnTo>
                <a:lnTo>
                  <a:pt x="1128036" y="1146838"/>
                </a:lnTo>
                <a:lnTo>
                  <a:pt x="1127580" y="1143433"/>
                </a:lnTo>
                <a:lnTo>
                  <a:pt x="1127125" y="1140256"/>
                </a:lnTo>
                <a:lnTo>
                  <a:pt x="1127125" y="1136851"/>
                </a:lnTo>
                <a:lnTo>
                  <a:pt x="1127125" y="623687"/>
                </a:lnTo>
                <a:lnTo>
                  <a:pt x="1127125" y="620282"/>
                </a:lnTo>
                <a:lnTo>
                  <a:pt x="1127580" y="617105"/>
                </a:lnTo>
                <a:lnTo>
                  <a:pt x="1128036" y="613927"/>
                </a:lnTo>
                <a:lnTo>
                  <a:pt x="1129174" y="610750"/>
                </a:lnTo>
                <a:lnTo>
                  <a:pt x="1130084" y="608026"/>
                </a:lnTo>
                <a:lnTo>
                  <a:pt x="1131450" y="605303"/>
                </a:lnTo>
                <a:lnTo>
                  <a:pt x="1132815" y="602806"/>
                </a:lnTo>
                <a:lnTo>
                  <a:pt x="1134409" y="600537"/>
                </a:lnTo>
                <a:lnTo>
                  <a:pt x="1136457" y="598267"/>
                </a:lnTo>
                <a:lnTo>
                  <a:pt x="1138278" y="596451"/>
                </a:lnTo>
                <a:lnTo>
                  <a:pt x="1140554" y="594635"/>
                </a:lnTo>
                <a:lnTo>
                  <a:pt x="1142830" y="593274"/>
                </a:lnTo>
                <a:lnTo>
                  <a:pt x="1145106" y="592139"/>
                </a:lnTo>
                <a:lnTo>
                  <a:pt x="1147610" y="591231"/>
                </a:lnTo>
                <a:lnTo>
                  <a:pt x="1150114" y="590777"/>
                </a:lnTo>
                <a:lnTo>
                  <a:pt x="1152617" y="590550"/>
                </a:lnTo>
                <a:close/>
                <a:moveTo>
                  <a:pt x="1633857" y="508000"/>
                </a:moveTo>
                <a:lnTo>
                  <a:pt x="1707830" y="508000"/>
                </a:lnTo>
                <a:lnTo>
                  <a:pt x="1710561" y="508227"/>
                </a:lnTo>
                <a:lnTo>
                  <a:pt x="1713065" y="508680"/>
                </a:lnTo>
                <a:lnTo>
                  <a:pt x="1715797" y="509814"/>
                </a:lnTo>
                <a:lnTo>
                  <a:pt x="1718073" y="510947"/>
                </a:lnTo>
                <a:lnTo>
                  <a:pt x="1720349" y="512534"/>
                </a:lnTo>
                <a:lnTo>
                  <a:pt x="1722170" y="514575"/>
                </a:lnTo>
                <a:lnTo>
                  <a:pt x="1724218" y="516842"/>
                </a:lnTo>
                <a:lnTo>
                  <a:pt x="1726039" y="519109"/>
                </a:lnTo>
                <a:lnTo>
                  <a:pt x="1727860" y="521829"/>
                </a:lnTo>
                <a:lnTo>
                  <a:pt x="1729453" y="524550"/>
                </a:lnTo>
                <a:lnTo>
                  <a:pt x="1730591" y="527950"/>
                </a:lnTo>
                <a:lnTo>
                  <a:pt x="1731729" y="531124"/>
                </a:lnTo>
                <a:lnTo>
                  <a:pt x="1732640" y="534752"/>
                </a:lnTo>
                <a:lnTo>
                  <a:pt x="1733095" y="538152"/>
                </a:lnTo>
                <a:lnTo>
                  <a:pt x="1733550" y="542006"/>
                </a:lnTo>
                <a:lnTo>
                  <a:pt x="1733550" y="545860"/>
                </a:lnTo>
                <a:lnTo>
                  <a:pt x="1733550" y="1132128"/>
                </a:lnTo>
                <a:lnTo>
                  <a:pt x="1733550" y="1135982"/>
                </a:lnTo>
                <a:lnTo>
                  <a:pt x="1733095" y="1139836"/>
                </a:lnTo>
                <a:lnTo>
                  <a:pt x="1732640" y="1143463"/>
                </a:lnTo>
                <a:lnTo>
                  <a:pt x="1731729" y="1146864"/>
                </a:lnTo>
                <a:lnTo>
                  <a:pt x="1730591" y="1150038"/>
                </a:lnTo>
                <a:lnTo>
                  <a:pt x="1729453" y="1153438"/>
                </a:lnTo>
                <a:lnTo>
                  <a:pt x="1727860" y="1156159"/>
                </a:lnTo>
                <a:lnTo>
                  <a:pt x="1726039" y="1158879"/>
                </a:lnTo>
                <a:lnTo>
                  <a:pt x="1724218" y="1161373"/>
                </a:lnTo>
                <a:lnTo>
                  <a:pt x="1722170" y="1163414"/>
                </a:lnTo>
                <a:lnTo>
                  <a:pt x="1720349" y="1165454"/>
                </a:lnTo>
                <a:lnTo>
                  <a:pt x="1718073" y="1167041"/>
                </a:lnTo>
                <a:lnTo>
                  <a:pt x="1715797" y="1168174"/>
                </a:lnTo>
                <a:lnTo>
                  <a:pt x="1713065" y="1169308"/>
                </a:lnTo>
                <a:lnTo>
                  <a:pt x="1710561" y="1169761"/>
                </a:lnTo>
                <a:lnTo>
                  <a:pt x="1707830" y="1169988"/>
                </a:lnTo>
                <a:lnTo>
                  <a:pt x="1633857" y="1169988"/>
                </a:lnTo>
                <a:lnTo>
                  <a:pt x="1631353" y="1169761"/>
                </a:lnTo>
                <a:lnTo>
                  <a:pt x="1628850" y="1169308"/>
                </a:lnTo>
                <a:lnTo>
                  <a:pt x="1626346" y="1168174"/>
                </a:lnTo>
                <a:lnTo>
                  <a:pt x="1624070" y="1167041"/>
                </a:lnTo>
                <a:lnTo>
                  <a:pt x="1621794" y="1165454"/>
                </a:lnTo>
                <a:lnTo>
                  <a:pt x="1619518" y="1163414"/>
                </a:lnTo>
                <a:lnTo>
                  <a:pt x="1617469" y="1161373"/>
                </a:lnTo>
                <a:lnTo>
                  <a:pt x="1615648" y="1158879"/>
                </a:lnTo>
                <a:lnTo>
                  <a:pt x="1614055" y="1156159"/>
                </a:lnTo>
                <a:lnTo>
                  <a:pt x="1612689" y="1153438"/>
                </a:lnTo>
                <a:lnTo>
                  <a:pt x="1611324" y="1150038"/>
                </a:lnTo>
                <a:lnTo>
                  <a:pt x="1610186" y="1146864"/>
                </a:lnTo>
                <a:lnTo>
                  <a:pt x="1609275" y="1143463"/>
                </a:lnTo>
                <a:lnTo>
                  <a:pt x="1608820" y="1139836"/>
                </a:lnTo>
                <a:lnTo>
                  <a:pt x="1608365" y="1135982"/>
                </a:lnTo>
                <a:lnTo>
                  <a:pt x="1608137" y="1132128"/>
                </a:lnTo>
                <a:lnTo>
                  <a:pt x="1608137" y="545860"/>
                </a:lnTo>
                <a:lnTo>
                  <a:pt x="1608365" y="542006"/>
                </a:lnTo>
                <a:lnTo>
                  <a:pt x="1608820" y="538152"/>
                </a:lnTo>
                <a:lnTo>
                  <a:pt x="1609275" y="534752"/>
                </a:lnTo>
                <a:lnTo>
                  <a:pt x="1610186" y="531124"/>
                </a:lnTo>
                <a:lnTo>
                  <a:pt x="1611324" y="527950"/>
                </a:lnTo>
                <a:lnTo>
                  <a:pt x="1612689" y="524550"/>
                </a:lnTo>
                <a:lnTo>
                  <a:pt x="1614055" y="521829"/>
                </a:lnTo>
                <a:lnTo>
                  <a:pt x="1615648" y="519109"/>
                </a:lnTo>
                <a:lnTo>
                  <a:pt x="1617469" y="516842"/>
                </a:lnTo>
                <a:lnTo>
                  <a:pt x="1619518" y="514575"/>
                </a:lnTo>
                <a:lnTo>
                  <a:pt x="1621794" y="512534"/>
                </a:lnTo>
                <a:lnTo>
                  <a:pt x="1624070" y="510947"/>
                </a:lnTo>
                <a:lnTo>
                  <a:pt x="1626346" y="509814"/>
                </a:lnTo>
                <a:lnTo>
                  <a:pt x="1628850" y="508680"/>
                </a:lnTo>
                <a:lnTo>
                  <a:pt x="1631353" y="508227"/>
                </a:lnTo>
                <a:lnTo>
                  <a:pt x="1633857" y="508000"/>
                </a:lnTo>
                <a:close/>
                <a:moveTo>
                  <a:pt x="1501548" y="319088"/>
                </a:moveTo>
                <a:lnTo>
                  <a:pt x="1733323" y="319088"/>
                </a:lnTo>
                <a:lnTo>
                  <a:pt x="1733323" y="319316"/>
                </a:lnTo>
                <a:lnTo>
                  <a:pt x="1733550" y="319316"/>
                </a:lnTo>
                <a:lnTo>
                  <a:pt x="1733550" y="464215"/>
                </a:lnTo>
                <a:lnTo>
                  <a:pt x="1637620" y="464215"/>
                </a:lnTo>
                <a:lnTo>
                  <a:pt x="1637620" y="418038"/>
                </a:lnTo>
                <a:lnTo>
                  <a:pt x="1318759" y="617303"/>
                </a:lnTo>
                <a:lnTo>
                  <a:pt x="1250723" y="574766"/>
                </a:lnTo>
                <a:lnTo>
                  <a:pt x="1253444" y="573174"/>
                </a:lnTo>
                <a:lnTo>
                  <a:pt x="1146628" y="506525"/>
                </a:lnTo>
                <a:lnTo>
                  <a:pt x="844096" y="695326"/>
                </a:lnTo>
                <a:lnTo>
                  <a:pt x="776287" y="653016"/>
                </a:lnTo>
                <a:lnTo>
                  <a:pt x="1147082" y="421450"/>
                </a:lnTo>
                <a:lnTo>
                  <a:pt x="1215118" y="463533"/>
                </a:lnTo>
                <a:lnTo>
                  <a:pt x="1214437" y="464215"/>
                </a:lnTo>
                <a:lnTo>
                  <a:pt x="1321253" y="530637"/>
                </a:lnTo>
                <a:lnTo>
                  <a:pt x="1564368" y="379141"/>
                </a:lnTo>
                <a:lnTo>
                  <a:pt x="1501548" y="379141"/>
                </a:lnTo>
                <a:lnTo>
                  <a:pt x="1501548" y="319088"/>
                </a:lnTo>
                <a:close/>
                <a:moveTo>
                  <a:pt x="229507" y="91395"/>
                </a:moveTo>
                <a:lnTo>
                  <a:pt x="225651" y="91621"/>
                </a:lnTo>
                <a:lnTo>
                  <a:pt x="221796" y="91848"/>
                </a:lnTo>
                <a:lnTo>
                  <a:pt x="218394" y="92075"/>
                </a:lnTo>
                <a:lnTo>
                  <a:pt x="214539" y="92755"/>
                </a:lnTo>
                <a:lnTo>
                  <a:pt x="210910" y="93662"/>
                </a:lnTo>
                <a:lnTo>
                  <a:pt x="207509" y="94570"/>
                </a:lnTo>
                <a:lnTo>
                  <a:pt x="204107" y="95704"/>
                </a:lnTo>
                <a:lnTo>
                  <a:pt x="200705" y="96837"/>
                </a:lnTo>
                <a:lnTo>
                  <a:pt x="197303" y="98198"/>
                </a:lnTo>
                <a:lnTo>
                  <a:pt x="194355" y="99559"/>
                </a:lnTo>
                <a:lnTo>
                  <a:pt x="191407" y="101373"/>
                </a:lnTo>
                <a:lnTo>
                  <a:pt x="188232" y="103187"/>
                </a:lnTo>
                <a:lnTo>
                  <a:pt x="185284" y="105002"/>
                </a:lnTo>
                <a:lnTo>
                  <a:pt x="182562" y="107270"/>
                </a:lnTo>
                <a:lnTo>
                  <a:pt x="179614" y="109311"/>
                </a:lnTo>
                <a:lnTo>
                  <a:pt x="177119" y="111579"/>
                </a:lnTo>
                <a:lnTo>
                  <a:pt x="174851" y="114073"/>
                </a:lnTo>
                <a:lnTo>
                  <a:pt x="172357" y="116568"/>
                </a:lnTo>
                <a:lnTo>
                  <a:pt x="170316" y="119062"/>
                </a:lnTo>
                <a:lnTo>
                  <a:pt x="168275" y="121784"/>
                </a:lnTo>
                <a:lnTo>
                  <a:pt x="166460" y="124505"/>
                </a:lnTo>
                <a:lnTo>
                  <a:pt x="164646" y="127454"/>
                </a:lnTo>
                <a:lnTo>
                  <a:pt x="162832" y="130402"/>
                </a:lnTo>
                <a:lnTo>
                  <a:pt x="161471" y="133350"/>
                </a:lnTo>
                <a:lnTo>
                  <a:pt x="160110" y="136525"/>
                </a:lnTo>
                <a:lnTo>
                  <a:pt x="158976" y="139700"/>
                </a:lnTo>
                <a:lnTo>
                  <a:pt x="158069" y="143102"/>
                </a:lnTo>
                <a:lnTo>
                  <a:pt x="156935" y="146277"/>
                </a:lnTo>
                <a:lnTo>
                  <a:pt x="156482" y="149679"/>
                </a:lnTo>
                <a:lnTo>
                  <a:pt x="156028" y="153080"/>
                </a:lnTo>
                <a:lnTo>
                  <a:pt x="155801" y="156709"/>
                </a:lnTo>
                <a:lnTo>
                  <a:pt x="155801" y="160111"/>
                </a:lnTo>
                <a:lnTo>
                  <a:pt x="155801" y="1330098"/>
                </a:lnTo>
                <a:lnTo>
                  <a:pt x="155801" y="1333500"/>
                </a:lnTo>
                <a:lnTo>
                  <a:pt x="156028" y="1337129"/>
                </a:lnTo>
                <a:lnTo>
                  <a:pt x="156482" y="1340531"/>
                </a:lnTo>
                <a:lnTo>
                  <a:pt x="156935" y="1343932"/>
                </a:lnTo>
                <a:lnTo>
                  <a:pt x="158069" y="1347561"/>
                </a:lnTo>
                <a:lnTo>
                  <a:pt x="158976" y="1350509"/>
                </a:lnTo>
                <a:lnTo>
                  <a:pt x="160110" y="1353684"/>
                </a:lnTo>
                <a:lnTo>
                  <a:pt x="161471" y="1357086"/>
                </a:lnTo>
                <a:lnTo>
                  <a:pt x="162832" y="1360034"/>
                </a:lnTo>
                <a:lnTo>
                  <a:pt x="164646" y="1362756"/>
                </a:lnTo>
                <a:lnTo>
                  <a:pt x="166460" y="1365931"/>
                </a:lnTo>
                <a:lnTo>
                  <a:pt x="168275" y="1368652"/>
                </a:lnTo>
                <a:lnTo>
                  <a:pt x="170316" y="1371373"/>
                </a:lnTo>
                <a:lnTo>
                  <a:pt x="172357" y="1373868"/>
                </a:lnTo>
                <a:lnTo>
                  <a:pt x="174851" y="1376590"/>
                </a:lnTo>
                <a:lnTo>
                  <a:pt x="177119" y="1378857"/>
                </a:lnTo>
                <a:lnTo>
                  <a:pt x="179614" y="1381125"/>
                </a:lnTo>
                <a:lnTo>
                  <a:pt x="182562" y="1383393"/>
                </a:lnTo>
                <a:lnTo>
                  <a:pt x="185284" y="1385207"/>
                </a:lnTo>
                <a:lnTo>
                  <a:pt x="188232" y="1387248"/>
                </a:lnTo>
                <a:lnTo>
                  <a:pt x="191407" y="1389063"/>
                </a:lnTo>
                <a:lnTo>
                  <a:pt x="194355" y="1390650"/>
                </a:lnTo>
                <a:lnTo>
                  <a:pt x="197303" y="1392238"/>
                </a:lnTo>
                <a:lnTo>
                  <a:pt x="200705" y="1393598"/>
                </a:lnTo>
                <a:lnTo>
                  <a:pt x="204107" y="1394959"/>
                </a:lnTo>
                <a:lnTo>
                  <a:pt x="207509" y="1395866"/>
                </a:lnTo>
                <a:lnTo>
                  <a:pt x="210910" y="1397000"/>
                </a:lnTo>
                <a:lnTo>
                  <a:pt x="214539" y="1397681"/>
                </a:lnTo>
                <a:lnTo>
                  <a:pt x="218394" y="1398134"/>
                </a:lnTo>
                <a:lnTo>
                  <a:pt x="221796" y="1398588"/>
                </a:lnTo>
                <a:lnTo>
                  <a:pt x="225651" y="1399041"/>
                </a:lnTo>
                <a:lnTo>
                  <a:pt x="229507" y="1399041"/>
                </a:lnTo>
                <a:lnTo>
                  <a:pt x="2280330" y="1399041"/>
                </a:lnTo>
                <a:lnTo>
                  <a:pt x="2284186" y="1399041"/>
                </a:lnTo>
                <a:lnTo>
                  <a:pt x="2288041" y="1398588"/>
                </a:lnTo>
                <a:lnTo>
                  <a:pt x="2291670" y="1398134"/>
                </a:lnTo>
                <a:lnTo>
                  <a:pt x="2295298" y="1397681"/>
                </a:lnTo>
                <a:lnTo>
                  <a:pt x="2299154" y="1397000"/>
                </a:lnTo>
                <a:lnTo>
                  <a:pt x="2302555" y="1395866"/>
                </a:lnTo>
                <a:lnTo>
                  <a:pt x="2305957" y="1394959"/>
                </a:lnTo>
                <a:lnTo>
                  <a:pt x="2309359" y="1393598"/>
                </a:lnTo>
                <a:lnTo>
                  <a:pt x="2312534" y="1392238"/>
                </a:lnTo>
                <a:lnTo>
                  <a:pt x="2315709" y="1390650"/>
                </a:lnTo>
                <a:lnTo>
                  <a:pt x="2318884" y="1389063"/>
                </a:lnTo>
                <a:lnTo>
                  <a:pt x="2321832" y="1387248"/>
                </a:lnTo>
                <a:lnTo>
                  <a:pt x="2324780" y="1385207"/>
                </a:lnTo>
                <a:lnTo>
                  <a:pt x="2327502" y="1383393"/>
                </a:lnTo>
                <a:lnTo>
                  <a:pt x="2330223" y="1381125"/>
                </a:lnTo>
                <a:lnTo>
                  <a:pt x="2332945" y="1378857"/>
                </a:lnTo>
                <a:lnTo>
                  <a:pt x="2335213" y="1376590"/>
                </a:lnTo>
                <a:lnTo>
                  <a:pt x="2337707" y="1373868"/>
                </a:lnTo>
                <a:lnTo>
                  <a:pt x="2339748" y="1371373"/>
                </a:lnTo>
                <a:lnTo>
                  <a:pt x="2341789" y="1368652"/>
                </a:lnTo>
                <a:lnTo>
                  <a:pt x="2343830" y="1365931"/>
                </a:lnTo>
                <a:lnTo>
                  <a:pt x="2345418" y="1362756"/>
                </a:lnTo>
                <a:lnTo>
                  <a:pt x="2347232" y="1360034"/>
                </a:lnTo>
                <a:lnTo>
                  <a:pt x="2348593" y="1357086"/>
                </a:lnTo>
                <a:lnTo>
                  <a:pt x="2350180" y="1353684"/>
                </a:lnTo>
                <a:lnTo>
                  <a:pt x="2351088" y="1350509"/>
                </a:lnTo>
                <a:lnTo>
                  <a:pt x="2351995" y="1347561"/>
                </a:lnTo>
                <a:lnTo>
                  <a:pt x="2352902" y="1343932"/>
                </a:lnTo>
                <a:lnTo>
                  <a:pt x="2353582" y="1340531"/>
                </a:lnTo>
                <a:lnTo>
                  <a:pt x="2354036" y="1337129"/>
                </a:lnTo>
                <a:lnTo>
                  <a:pt x="2354263" y="1333500"/>
                </a:lnTo>
                <a:lnTo>
                  <a:pt x="2354263" y="1330098"/>
                </a:lnTo>
                <a:lnTo>
                  <a:pt x="2354263" y="160111"/>
                </a:lnTo>
                <a:lnTo>
                  <a:pt x="2354263" y="156709"/>
                </a:lnTo>
                <a:lnTo>
                  <a:pt x="2354036" y="153080"/>
                </a:lnTo>
                <a:lnTo>
                  <a:pt x="2353582" y="149679"/>
                </a:lnTo>
                <a:lnTo>
                  <a:pt x="2352902" y="146277"/>
                </a:lnTo>
                <a:lnTo>
                  <a:pt x="2351995" y="143102"/>
                </a:lnTo>
                <a:lnTo>
                  <a:pt x="2351088" y="139700"/>
                </a:lnTo>
                <a:lnTo>
                  <a:pt x="2350180" y="136525"/>
                </a:lnTo>
                <a:lnTo>
                  <a:pt x="2348593" y="133350"/>
                </a:lnTo>
                <a:lnTo>
                  <a:pt x="2347232" y="130402"/>
                </a:lnTo>
                <a:lnTo>
                  <a:pt x="2345418" y="127454"/>
                </a:lnTo>
                <a:lnTo>
                  <a:pt x="2343830" y="124505"/>
                </a:lnTo>
                <a:lnTo>
                  <a:pt x="2341789" y="121784"/>
                </a:lnTo>
                <a:lnTo>
                  <a:pt x="2339748" y="119062"/>
                </a:lnTo>
                <a:lnTo>
                  <a:pt x="2337707" y="116568"/>
                </a:lnTo>
                <a:lnTo>
                  <a:pt x="2335213" y="114073"/>
                </a:lnTo>
                <a:lnTo>
                  <a:pt x="2332945" y="111579"/>
                </a:lnTo>
                <a:lnTo>
                  <a:pt x="2330223" y="109311"/>
                </a:lnTo>
                <a:lnTo>
                  <a:pt x="2327502" y="107270"/>
                </a:lnTo>
                <a:lnTo>
                  <a:pt x="2324780" y="105002"/>
                </a:lnTo>
                <a:lnTo>
                  <a:pt x="2321832" y="103187"/>
                </a:lnTo>
                <a:lnTo>
                  <a:pt x="2318884" y="101373"/>
                </a:lnTo>
                <a:lnTo>
                  <a:pt x="2315709" y="99559"/>
                </a:lnTo>
                <a:lnTo>
                  <a:pt x="2312534" y="98198"/>
                </a:lnTo>
                <a:lnTo>
                  <a:pt x="2309359" y="96837"/>
                </a:lnTo>
                <a:lnTo>
                  <a:pt x="2305957" y="95704"/>
                </a:lnTo>
                <a:lnTo>
                  <a:pt x="2302555" y="94570"/>
                </a:lnTo>
                <a:lnTo>
                  <a:pt x="2299154" y="93662"/>
                </a:lnTo>
                <a:lnTo>
                  <a:pt x="2295298" y="92755"/>
                </a:lnTo>
                <a:lnTo>
                  <a:pt x="2291670" y="92075"/>
                </a:lnTo>
                <a:lnTo>
                  <a:pt x="2288041" y="91848"/>
                </a:lnTo>
                <a:lnTo>
                  <a:pt x="2284186" y="91621"/>
                </a:lnTo>
                <a:lnTo>
                  <a:pt x="2280330" y="91395"/>
                </a:lnTo>
                <a:lnTo>
                  <a:pt x="229507" y="91395"/>
                </a:lnTo>
                <a:close/>
                <a:moveTo>
                  <a:pt x="81642" y="0"/>
                </a:moveTo>
                <a:lnTo>
                  <a:pt x="86178" y="0"/>
                </a:lnTo>
                <a:lnTo>
                  <a:pt x="2424113" y="0"/>
                </a:lnTo>
                <a:lnTo>
                  <a:pt x="2428648" y="0"/>
                </a:lnTo>
                <a:lnTo>
                  <a:pt x="2432730" y="227"/>
                </a:lnTo>
                <a:lnTo>
                  <a:pt x="2436813" y="680"/>
                </a:lnTo>
                <a:lnTo>
                  <a:pt x="2441122" y="1361"/>
                </a:lnTo>
                <a:lnTo>
                  <a:pt x="2445204" y="2268"/>
                </a:lnTo>
                <a:lnTo>
                  <a:pt x="2449286" y="3402"/>
                </a:lnTo>
                <a:lnTo>
                  <a:pt x="2452914" y="4536"/>
                </a:lnTo>
                <a:lnTo>
                  <a:pt x="2456770" y="5896"/>
                </a:lnTo>
                <a:lnTo>
                  <a:pt x="2460625" y="7484"/>
                </a:lnTo>
                <a:lnTo>
                  <a:pt x="2464480" y="9298"/>
                </a:lnTo>
                <a:lnTo>
                  <a:pt x="2467882" y="11339"/>
                </a:lnTo>
                <a:lnTo>
                  <a:pt x="2471284" y="13380"/>
                </a:lnTo>
                <a:lnTo>
                  <a:pt x="2474459" y="15421"/>
                </a:lnTo>
                <a:lnTo>
                  <a:pt x="2477861" y="17916"/>
                </a:lnTo>
                <a:lnTo>
                  <a:pt x="2480809" y="20184"/>
                </a:lnTo>
                <a:lnTo>
                  <a:pt x="2483757" y="22905"/>
                </a:lnTo>
                <a:lnTo>
                  <a:pt x="2486479" y="25400"/>
                </a:lnTo>
                <a:lnTo>
                  <a:pt x="2489200" y="28348"/>
                </a:lnTo>
                <a:lnTo>
                  <a:pt x="2491695" y="31296"/>
                </a:lnTo>
                <a:lnTo>
                  <a:pt x="2493963" y="34471"/>
                </a:lnTo>
                <a:lnTo>
                  <a:pt x="2496230" y="37646"/>
                </a:lnTo>
                <a:lnTo>
                  <a:pt x="2498272" y="40821"/>
                </a:lnTo>
                <a:lnTo>
                  <a:pt x="2499859" y="44450"/>
                </a:lnTo>
                <a:lnTo>
                  <a:pt x="2501673" y="47625"/>
                </a:lnTo>
                <a:lnTo>
                  <a:pt x="2503261" y="51480"/>
                </a:lnTo>
                <a:lnTo>
                  <a:pt x="2504395" y="54882"/>
                </a:lnTo>
                <a:lnTo>
                  <a:pt x="2505755" y="58737"/>
                </a:lnTo>
                <a:lnTo>
                  <a:pt x="2506663" y="62593"/>
                </a:lnTo>
                <a:lnTo>
                  <a:pt x="2507343" y="66221"/>
                </a:lnTo>
                <a:lnTo>
                  <a:pt x="2508023" y="70304"/>
                </a:lnTo>
                <a:lnTo>
                  <a:pt x="2508250" y="74159"/>
                </a:lnTo>
                <a:lnTo>
                  <a:pt x="2508250" y="78241"/>
                </a:lnTo>
                <a:lnTo>
                  <a:pt x="2508250" y="1411968"/>
                </a:lnTo>
                <a:lnTo>
                  <a:pt x="2508250" y="1416050"/>
                </a:lnTo>
                <a:lnTo>
                  <a:pt x="2508023" y="1420132"/>
                </a:lnTo>
                <a:lnTo>
                  <a:pt x="2507343" y="1423988"/>
                </a:lnTo>
                <a:lnTo>
                  <a:pt x="2506663" y="1427616"/>
                </a:lnTo>
                <a:lnTo>
                  <a:pt x="2505755" y="1431472"/>
                </a:lnTo>
                <a:lnTo>
                  <a:pt x="2504395" y="1435327"/>
                </a:lnTo>
                <a:lnTo>
                  <a:pt x="2503261" y="1439182"/>
                </a:lnTo>
                <a:lnTo>
                  <a:pt x="2501673" y="1442584"/>
                </a:lnTo>
                <a:lnTo>
                  <a:pt x="2499859" y="1446213"/>
                </a:lnTo>
                <a:lnTo>
                  <a:pt x="2498272" y="1449388"/>
                </a:lnTo>
                <a:lnTo>
                  <a:pt x="2496230" y="1452790"/>
                </a:lnTo>
                <a:lnTo>
                  <a:pt x="2493963" y="1455965"/>
                </a:lnTo>
                <a:lnTo>
                  <a:pt x="2491695" y="1458913"/>
                </a:lnTo>
                <a:lnTo>
                  <a:pt x="2489200" y="1462088"/>
                </a:lnTo>
                <a:lnTo>
                  <a:pt x="2486479" y="1464809"/>
                </a:lnTo>
                <a:lnTo>
                  <a:pt x="2483757" y="1467531"/>
                </a:lnTo>
                <a:lnTo>
                  <a:pt x="2480809" y="1470025"/>
                </a:lnTo>
                <a:lnTo>
                  <a:pt x="2477861" y="1472747"/>
                </a:lnTo>
                <a:lnTo>
                  <a:pt x="2474459" y="1475015"/>
                </a:lnTo>
                <a:lnTo>
                  <a:pt x="2471284" y="1477282"/>
                </a:lnTo>
                <a:lnTo>
                  <a:pt x="2467882" y="1479097"/>
                </a:lnTo>
                <a:lnTo>
                  <a:pt x="2464480" y="1480911"/>
                </a:lnTo>
                <a:lnTo>
                  <a:pt x="2460625" y="1482725"/>
                </a:lnTo>
                <a:lnTo>
                  <a:pt x="2456770" y="1484313"/>
                </a:lnTo>
                <a:lnTo>
                  <a:pt x="2452914" y="1485674"/>
                </a:lnTo>
                <a:lnTo>
                  <a:pt x="2449286" y="1487034"/>
                </a:lnTo>
                <a:lnTo>
                  <a:pt x="2445204" y="1487941"/>
                </a:lnTo>
                <a:lnTo>
                  <a:pt x="2441122" y="1488849"/>
                </a:lnTo>
                <a:lnTo>
                  <a:pt x="2436813" y="1489529"/>
                </a:lnTo>
                <a:lnTo>
                  <a:pt x="2432730" y="1489982"/>
                </a:lnTo>
                <a:lnTo>
                  <a:pt x="2428648" y="1490209"/>
                </a:lnTo>
                <a:lnTo>
                  <a:pt x="2424113" y="1490663"/>
                </a:lnTo>
                <a:lnTo>
                  <a:pt x="86178" y="1490663"/>
                </a:lnTo>
                <a:lnTo>
                  <a:pt x="81642" y="1490209"/>
                </a:lnTo>
                <a:lnTo>
                  <a:pt x="77333" y="1489982"/>
                </a:lnTo>
                <a:lnTo>
                  <a:pt x="73251" y="1489529"/>
                </a:lnTo>
                <a:lnTo>
                  <a:pt x="68942" y="1488849"/>
                </a:lnTo>
                <a:lnTo>
                  <a:pt x="64860" y="1487941"/>
                </a:lnTo>
                <a:lnTo>
                  <a:pt x="60778" y="1487034"/>
                </a:lnTo>
                <a:lnTo>
                  <a:pt x="57150" y="1485674"/>
                </a:lnTo>
                <a:lnTo>
                  <a:pt x="53294" y="1484313"/>
                </a:lnTo>
                <a:lnTo>
                  <a:pt x="49439" y="1482725"/>
                </a:lnTo>
                <a:lnTo>
                  <a:pt x="45810" y="1480911"/>
                </a:lnTo>
                <a:lnTo>
                  <a:pt x="42182" y="1479097"/>
                </a:lnTo>
                <a:lnTo>
                  <a:pt x="39007" y="1477282"/>
                </a:lnTo>
                <a:lnTo>
                  <a:pt x="35605" y="1475015"/>
                </a:lnTo>
                <a:lnTo>
                  <a:pt x="32430" y="1472747"/>
                </a:lnTo>
                <a:lnTo>
                  <a:pt x="29255" y="1470025"/>
                </a:lnTo>
                <a:lnTo>
                  <a:pt x="26307" y="1467531"/>
                </a:lnTo>
                <a:lnTo>
                  <a:pt x="23585" y="1464809"/>
                </a:lnTo>
                <a:lnTo>
                  <a:pt x="21091" y="1462088"/>
                </a:lnTo>
                <a:lnTo>
                  <a:pt x="18596" y="1458913"/>
                </a:lnTo>
                <a:lnTo>
                  <a:pt x="16101" y="1455965"/>
                </a:lnTo>
                <a:lnTo>
                  <a:pt x="13833" y="1452790"/>
                </a:lnTo>
                <a:lnTo>
                  <a:pt x="12019" y="1449388"/>
                </a:lnTo>
                <a:lnTo>
                  <a:pt x="9978" y="1446213"/>
                </a:lnTo>
                <a:lnTo>
                  <a:pt x="8391" y="1442584"/>
                </a:lnTo>
                <a:lnTo>
                  <a:pt x="6803" y="1439182"/>
                </a:lnTo>
                <a:lnTo>
                  <a:pt x="5442" y="1435327"/>
                </a:lnTo>
                <a:lnTo>
                  <a:pt x="4308" y="1431472"/>
                </a:lnTo>
                <a:lnTo>
                  <a:pt x="3401" y="1427616"/>
                </a:lnTo>
                <a:lnTo>
                  <a:pt x="2494" y="1423988"/>
                </a:lnTo>
                <a:lnTo>
                  <a:pt x="2041" y="1420132"/>
                </a:lnTo>
                <a:lnTo>
                  <a:pt x="1814" y="1416050"/>
                </a:lnTo>
                <a:lnTo>
                  <a:pt x="1587" y="1411968"/>
                </a:lnTo>
                <a:lnTo>
                  <a:pt x="1587" y="78241"/>
                </a:lnTo>
                <a:lnTo>
                  <a:pt x="1814" y="74159"/>
                </a:lnTo>
                <a:lnTo>
                  <a:pt x="2041" y="70304"/>
                </a:lnTo>
                <a:lnTo>
                  <a:pt x="2494" y="66221"/>
                </a:lnTo>
                <a:lnTo>
                  <a:pt x="3401" y="62593"/>
                </a:lnTo>
                <a:lnTo>
                  <a:pt x="4308" y="58737"/>
                </a:lnTo>
                <a:lnTo>
                  <a:pt x="5442" y="54882"/>
                </a:lnTo>
                <a:lnTo>
                  <a:pt x="6803" y="51480"/>
                </a:lnTo>
                <a:lnTo>
                  <a:pt x="8391" y="47625"/>
                </a:lnTo>
                <a:lnTo>
                  <a:pt x="9978" y="44450"/>
                </a:lnTo>
                <a:lnTo>
                  <a:pt x="12019" y="40821"/>
                </a:lnTo>
                <a:lnTo>
                  <a:pt x="13833" y="37646"/>
                </a:lnTo>
                <a:lnTo>
                  <a:pt x="16101" y="34471"/>
                </a:lnTo>
                <a:lnTo>
                  <a:pt x="18596" y="31296"/>
                </a:lnTo>
                <a:lnTo>
                  <a:pt x="21091" y="28348"/>
                </a:lnTo>
                <a:lnTo>
                  <a:pt x="23585" y="25400"/>
                </a:lnTo>
                <a:lnTo>
                  <a:pt x="26307" y="22905"/>
                </a:lnTo>
                <a:lnTo>
                  <a:pt x="29255" y="20184"/>
                </a:lnTo>
                <a:lnTo>
                  <a:pt x="32430" y="17916"/>
                </a:lnTo>
                <a:lnTo>
                  <a:pt x="35605" y="15421"/>
                </a:lnTo>
                <a:lnTo>
                  <a:pt x="39007" y="13380"/>
                </a:lnTo>
                <a:lnTo>
                  <a:pt x="42182" y="11339"/>
                </a:lnTo>
                <a:lnTo>
                  <a:pt x="45810" y="9298"/>
                </a:lnTo>
                <a:lnTo>
                  <a:pt x="49439" y="7484"/>
                </a:lnTo>
                <a:lnTo>
                  <a:pt x="53294" y="5896"/>
                </a:lnTo>
                <a:lnTo>
                  <a:pt x="57150" y="4536"/>
                </a:lnTo>
                <a:lnTo>
                  <a:pt x="60778" y="3402"/>
                </a:lnTo>
                <a:lnTo>
                  <a:pt x="64860" y="2268"/>
                </a:lnTo>
                <a:lnTo>
                  <a:pt x="68942" y="1361"/>
                </a:lnTo>
                <a:lnTo>
                  <a:pt x="73251" y="680"/>
                </a:lnTo>
                <a:lnTo>
                  <a:pt x="77333" y="227"/>
                </a:lnTo>
                <a:lnTo>
                  <a:pt x="81642" y="0"/>
                </a:lnTo>
                <a:close/>
              </a:path>
            </a:pathLst>
          </a:custGeom>
          <a:solidFill>
            <a:schemeClr val="accent3"/>
          </a:solidFill>
          <a:ln>
            <a:noFill/>
          </a:ln>
        </p:spPr>
        <p:txBody>
          <a:bodyPr anchor="ctr" anchorCtr="1">
            <a:normAutofit/>
          </a:bodyPr>
          <a:lstStyle/>
          <a:p>
            <a:endParaRPr lang="zh-CN" altLang="en-US"/>
          </a:p>
        </p:txBody>
      </p:sp>
      <p:sp>
        <p:nvSpPr>
          <p:cNvPr id="42" name="KSO_Shape"/>
          <p:cNvSpPr>
            <a:spLocks noChangeAspect="1"/>
          </p:cNvSpPr>
          <p:nvPr>
            <p:custDataLst>
              <p:tags r:id="rId13"/>
            </p:custDataLst>
          </p:nvPr>
        </p:nvSpPr>
        <p:spPr>
          <a:xfrm>
            <a:off x="8549867" y="4568254"/>
            <a:ext cx="1223416" cy="1172440"/>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accent2"/>
          </a:solidFill>
          <a:ln>
            <a:noFill/>
          </a:ln>
        </p:spPr>
        <p:txBody>
          <a:bodyPr anchor="ctr" anchorCtr="1">
            <a:normAutofit/>
          </a:bodyPr>
          <a:lstStyle/>
          <a:p>
            <a:endParaRPr lang="zh-CN" altLang="en-US">
              <a:solidFill>
                <a:schemeClr val="tx1"/>
              </a:solidFill>
            </a:endParaRPr>
          </a:p>
        </p:txBody>
      </p:sp>
      <p:sp>
        <p:nvSpPr>
          <p:cNvPr id="43" name="KSO_Shape"/>
          <p:cNvSpPr>
            <a:spLocks noChangeAspect="1"/>
          </p:cNvSpPr>
          <p:nvPr>
            <p:custDataLst>
              <p:tags r:id="rId14"/>
            </p:custDataLst>
          </p:nvPr>
        </p:nvSpPr>
        <p:spPr>
          <a:xfrm>
            <a:off x="5067629" y="3879196"/>
            <a:ext cx="1223416" cy="868625"/>
          </a:xfrm>
          <a:custGeom>
            <a:avLst/>
            <a:gdLst>
              <a:gd name="connsiteX0" fmla="*/ 236286 w 472572"/>
              <a:gd name="connsiteY0" fmla="*/ 238384 h 335351"/>
              <a:gd name="connsiteX1" fmla="*/ 297849 w 472572"/>
              <a:gd name="connsiteY1" fmla="*/ 277381 h 335351"/>
              <a:gd name="connsiteX2" fmla="*/ 236286 w 472572"/>
              <a:gd name="connsiteY2" fmla="*/ 335351 h 335351"/>
              <a:gd name="connsiteX3" fmla="*/ 174722 w 472572"/>
              <a:gd name="connsiteY3" fmla="*/ 277381 h 335351"/>
              <a:gd name="connsiteX4" fmla="*/ 236286 w 472572"/>
              <a:gd name="connsiteY4" fmla="*/ 238384 h 335351"/>
              <a:gd name="connsiteX5" fmla="*/ 236286 w 472572"/>
              <a:gd name="connsiteY5" fmla="*/ 153779 h 335351"/>
              <a:gd name="connsiteX6" fmla="*/ 360886 w 472572"/>
              <a:gd name="connsiteY6" fmla="*/ 218025 h 335351"/>
              <a:gd name="connsiteX7" fmla="*/ 331907 w 472572"/>
              <a:gd name="connsiteY7" fmla="*/ 245311 h 335351"/>
              <a:gd name="connsiteX8" fmla="*/ 236286 w 472572"/>
              <a:gd name="connsiteY8" fmla="*/ 193327 h 335351"/>
              <a:gd name="connsiteX9" fmla="*/ 140664 w 472572"/>
              <a:gd name="connsiteY9" fmla="*/ 245311 h 335351"/>
              <a:gd name="connsiteX10" fmla="*/ 111686 w 472572"/>
              <a:gd name="connsiteY10" fmla="*/ 218025 h 335351"/>
              <a:gd name="connsiteX11" fmla="*/ 236286 w 472572"/>
              <a:gd name="connsiteY11" fmla="*/ 153779 h 335351"/>
              <a:gd name="connsiteX12" fmla="*/ 236285 w 472572"/>
              <a:gd name="connsiteY12" fmla="*/ 72334 h 335351"/>
              <a:gd name="connsiteX13" fmla="*/ 420037 w 472572"/>
              <a:gd name="connsiteY13" fmla="*/ 162327 h 335351"/>
              <a:gd name="connsiteX14" fmla="*/ 389766 w 472572"/>
              <a:gd name="connsiteY14" fmla="*/ 190830 h 335351"/>
              <a:gd name="connsiteX15" fmla="*/ 236285 w 472572"/>
              <a:gd name="connsiteY15" fmla="*/ 114013 h 335351"/>
              <a:gd name="connsiteX16" fmla="*/ 82804 w 472572"/>
              <a:gd name="connsiteY16" fmla="*/ 190829 h 335351"/>
              <a:gd name="connsiteX17" fmla="*/ 52534 w 472572"/>
              <a:gd name="connsiteY17" fmla="*/ 162327 h 335351"/>
              <a:gd name="connsiteX18" fmla="*/ 236285 w 472572"/>
              <a:gd name="connsiteY18" fmla="*/ 72334 h 335351"/>
              <a:gd name="connsiteX19" fmla="*/ 236286 w 472572"/>
              <a:gd name="connsiteY19" fmla="*/ 0 h 335351"/>
              <a:gd name="connsiteX20" fmla="*/ 472572 w 472572"/>
              <a:gd name="connsiteY20" fmla="*/ 112859 h 335351"/>
              <a:gd name="connsiteX21" fmla="*/ 443240 w 472572"/>
              <a:gd name="connsiteY21" fmla="*/ 140479 h 335351"/>
              <a:gd name="connsiteX22" fmla="*/ 236286 w 472572"/>
              <a:gd name="connsiteY22" fmla="*/ 40387 h 335351"/>
              <a:gd name="connsiteX23" fmla="*/ 29332 w 472572"/>
              <a:gd name="connsiteY23" fmla="*/ 140479 h 335351"/>
              <a:gd name="connsiteX24" fmla="*/ 0 w 472572"/>
              <a:gd name="connsiteY24" fmla="*/ 112859 h 335351"/>
              <a:gd name="connsiteX25" fmla="*/ 236286 w 472572"/>
              <a:gd name="connsiteY25" fmla="*/ 0 h 335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72572" h="335351">
                <a:moveTo>
                  <a:pt x="236286" y="238384"/>
                </a:moveTo>
                <a:cubicBezTo>
                  <a:pt x="263564" y="238384"/>
                  <a:pt x="287156" y="254165"/>
                  <a:pt x="297849" y="277381"/>
                </a:cubicBezTo>
                <a:lnTo>
                  <a:pt x="236286" y="335351"/>
                </a:lnTo>
                <a:lnTo>
                  <a:pt x="174722" y="277381"/>
                </a:lnTo>
                <a:cubicBezTo>
                  <a:pt x="185416" y="254165"/>
                  <a:pt x="209008" y="238384"/>
                  <a:pt x="236286" y="238384"/>
                </a:cubicBezTo>
                <a:close/>
                <a:moveTo>
                  <a:pt x="236286" y="153779"/>
                </a:moveTo>
                <a:cubicBezTo>
                  <a:pt x="287723" y="153779"/>
                  <a:pt x="333263" y="179027"/>
                  <a:pt x="360886" y="218025"/>
                </a:cubicBezTo>
                <a:lnTo>
                  <a:pt x="331907" y="245311"/>
                </a:lnTo>
                <a:cubicBezTo>
                  <a:pt x="311651" y="213977"/>
                  <a:pt x="276380" y="193327"/>
                  <a:pt x="236286" y="193327"/>
                </a:cubicBezTo>
                <a:cubicBezTo>
                  <a:pt x="196191" y="193327"/>
                  <a:pt x="160920" y="213977"/>
                  <a:pt x="140664" y="245311"/>
                </a:cubicBezTo>
                <a:lnTo>
                  <a:pt x="111686" y="218025"/>
                </a:lnTo>
                <a:cubicBezTo>
                  <a:pt x="139308" y="179027"/>
                  <a:pt x="184848" y="153779"/>
                  <a:pt x="236286" y="153779"/>
                </a:cubicBezTo>
                <a:close/>
                <a:moveTo>
                  <a:pt x="236285" y="72334"/>
                </a:moveTo>
                <a:cubicBezTo>
                  <a:pt x="311099" y="72334"/>
                  <a:pt x="377756" y="107256"/>
                  <a:pt x="420037" y="162327"/>
                </a:cubicBezTo>
                <a:lnTo>
                  <a:pt x="389766" y="190830"/>
                </a:lnTo>
                <a:cubicBezTo>
                  <a:pt x="354994" y="143968"/>
                  <a:pt x="299138" y="114013"/>
                  <a:pt x="236285" y="114013"/>
                </a:cubicBezTo>
                <a:cubicBezTo>
                  <a:pt x="173433" y="114013"/>
                  <a:pt x="117576" y="143967"/>
                  <a:pt x="82804" y="190829"/>
                </a:cubicBezTo>
                <a:lnTo>
                  <a:pt x="52534" y="162327"/>
                </a:lnTo>
                <a:cubicBezTo>
                  <a:pt x="94815" y="107256"/>
                  <a:pt x="161472" y="72334"/>
                  <a:pt x="236285" y="72334"/>
                </a:cubicBezTo>
                <a:close/>
                <a:moveTo>
                  <a:pt x="236286" y="0"/>
                </a:moveTo>
                <a:cubicBezTo>
                  <a:pt x="331854" y="0"/>
                  <a:pt x="417244" y="43584"/>
                  <a:pt x="472572" y="112859"/>
                </a:cubicBezTo>
                <a:lnTo>
                  <a:pt x="443240" y="140479"/>
                </a:lnTo>
                <a:cubicBezTo>
                  <a:pt x="395198" y="79129"/>
                  <a:pt x="320266" y="40387"/>
                  <a:pt x="236286" y="40387"/>
                </a:cubicBezTo>
                <a:cubicBezTo>
                  <a:pt x="152305" y="40387"/>
                  <a:pt x="77373" y="79129"/>
                  <a:pt x="29332" y="140479"/>
                </a:cubicBezTo>
                <a:lnTo>
                  <a:pt x="0" y="112859"/>
                </a:lnTo>
                <a:cubicBezTo>
                  <a:pt x="55328" y="43584"/>
                  <a:pt x="140717" y="0"/>
                  <a:pt x="236286" y="0"/>
                </a:cubicBezTo>
                <a:close/>
              </a:path>
            </a:pathLst>
          </a:cu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nchor="ctr" anchorCtr="1">
            <a:normAutofit/>
          </a:bodyPr>
          <a:lstStyle/>
          <a:p>
            <a:endParaRPr lang="zh-CN" altLang="en-US">
              <a:solidFill>
                <a:schemeClr val="tx1"/>
              </a:solidFill>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normAutofit/>
          </a:bodyPr>
          <a:lstStyle/>
          <a:p>
            <a:r>
              <a:rPr lang="en-US" altLang="zh-CN" dirty="0" smtClean="0"/>
              <a:t>LOREM IPSUM DOLOR</a:t>
            </a:r>
            <a:endParaRPr lang="zh-CN" altLang="en-US" dirty="0"/>
          </a:p>
        </p:txBody>
      </p:sp>
      <p:sp>
        <p:nvSpPr>
          <p:cNvPr id="3" name="文本占位符 2"/>
          <p:cNvSpPr>
            <a:spLocks noGrp="1"/>
          </p:cNvSpPr>
          <p:nvPr>
            <p:ph type="body" idx="1"/>
            <p:custDataLst>
              <p:tags r:id="rId3"/>
            </p:custDataLst>
          </p:nvPr>
        </p:nvSpPr>
        <p:spPr/>
        <p:txBody>
          <a:bodyPr/>
          <a:lstStyle/>
          <a:p>
            <a:r>
              <a:rPr lang="en-US" altLang="zh-CN" dirty="0" smtClean="0"/>
              <a:t>LOREM IPSUM DOLOR LOREM</a:t>
            </a:r>
            <a:endParaRPr lang="zh-CN" altLang="en-US" dirty="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custDataLst>
              <p:tags r:id="rId2"/>
            </p:custDataLst>
          </p:nvPr>
        </p:nvGrpSpPr>
        <p:grpSpPr>
          <a:xfrm>
            <a:off x="3643318" y="2999699"/>
            <a:ext cx="4905367" cy="1337827"/>
            <a:chOff x="340187" y="1450298"/>
            <a:chExt cx="4905367" cy="1337827"/>
          </a:xfrm>
        </p:grpSpPr>
        <p:sp>
          <p:nvSpPr>
            <p:cNvPr id="6" name="矩形 1"/>
            <p:cNvSpPr/>
            <p:nvPr>
              <p:custDataLst>
                <p:tags r:id="rId4"/>
              </p:custDataLst>
            </p:nvPr>
          </p:nvSpPr>
          <p:spPr>
            <a:xfrm>
              <a:off x="340187" y="1450298"/>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8" name="Freeform 47"/>
            <p:cNvSpPr>
              <a:spLocks noEditPoints="1"/>
            </p:cNvSpPr>
            <p:nvPr>
              <p:custDataLst>
                <p:tags r:id="rId5"/>
              </p:custDataLst>
            </p:nvPr>
          </p:nvSpPr>
          <p:spPr bwMode="auto">
            <a:xfrm>
              <a:off x="4489547" y="1840352"/>
              <a:ext cx="473869" cy="557719"/>
            </a:xfrm>
            <a:custGeom>
              <a:avLst/>
              <a:gdLst>
                <a:gd name="T0" fmla="*/ 52 w 102"/>
                <a:gd name="T1" fmla="*/ 0 h 111"/>
                <a:gd name="T2" fmla="*/ 41 w 102"/>
                <a:gd name="T3" fmla="*/ 11 h 111"/>
                <a:gd name="T4" fmla="*/ 52 w 102"/>
                <a:gd name="T5" fmla="*/ 22 h 111"/>
                <a:gd name="T6" fmla="*/ 63 w 102"/>
                <a:gd name="T7" fmla="*/ 11 h 111"/>
                <a:gd name="T8" fmla="*/ 52 w 102"/>
                <a:gd name="T9" fmla="*/ 0 h 111"/>
                <a:gd name="T10" fmla="*/ 6 w 102"/>
                <a:gd name="T11" fmla="*/ 81 h 111"/>
                <a:gd name="T12" fmla="*/ 14 w 102"/>
                <a:gd name="T13" fmla="*/ 77 h 111"/>
                <a:gd name="T14" fmla="*/ 36 w 102"/>
                <a:gd name="T15" fmla="*/ 88 h 111"/>
                <a:gd name="T16" fmla="*/ 31 w 102"/>
                <a:gd name="T17" fmla="*/ 92 h 111"/>
                <a:gd name="T18" fmla="*/ 31 w 102"/>
                <a:gd name="T19" fmla="*/ 93 h 111"/>
                <a:gd name="T20" fmla="*/ 13 w 102"/>
                <a:gd name="T21" fmla="*/ 101 h 111"/>
                <a:gd name="T22" fmla="*/ 6 w 102"/>
                <a:gd name="T23" fmla="*/ 98 h 111"/>
                <a:gd name="T24" fmla="*/ 0 w 102"/>
                <a:gd name="T25" fmla="*/ 111 h 111"/>
                <a:gd name="T26" fmla="*/ 33 w 102"/>
                <a:gd name="T27" fmla="*/ 111 h 111"/>
                <a:gd name="T28" fmla="*/ 24 w 102"/>
                <a:gd name="T29" fmla="*/ 106 h 111"/>
                <a:gd name="T30" fmla="*/ 41 w 102"/>
                <a:gd name="T31" fmla="*/ 98 h 111"/>
                <a:gd name="T32" fmla="*/ 52 w 102"/>
                <a:gd name="T33" fmla="*/ 99 h 111"/>
                <a:gd name="T34" fmla="*/ 60 w 102"/>
                <a:gd name="T35" fmla="*/ 98 h 111"/>
                <a:gd name="T36" fmla="*/ 77 w 102"/>
                <a:gd name="T37" fmla="*/ 106 h 111"/>
                <a:gd name="T38" fmla="*/ 67 w 102"/>
                <a:gd name="T39" fmla="*/ 111 h 111"/>
                <a:gd name="T40" fmla="*/ 101 w 102"/>
                <a:gd name="T41" fmla="*/ 111 h 111"/>
                <a:gd name="T42" fmla="*/ 94 w 102"/>
                <a:gd name="T43" fmla="*/ 98 h 111"/>
                <a:gd name="T44" fmla="*/ 87 w 102"/>
                <a:gd name="T45" fmla="*/ 101 h 111"/>
                <a:gd name="T46" fmla="*/ 71 w 102"/>
                <a:gd name="T47" fmla="*/ 94 h 111"/>
                <a:gd name="T48" fmla="*/ 72 w 102"/>
                <a:gd name="T49" fmla="*/ 92 h 111"/>
                <a:gd name="T50" fmla="*/ 66 w 102"/>
                <a:gd name="T51" fmla="*/ 87 h 111"/>
                <a:gd name="T52" fmla="*/ 88 w 102"/>
                <a:gd name="T53" fmla="*/ 77 h 111"/>
                <a:gd name="T54" fmla="*/ 96 w 102"/>
                <a:gd name="T55" fmla="*/ 81 h 111"/>
                <a:gd name="T56" fmla="*/ 102 w 102"/>
                <a:gd name="T57" fmla="*/ 67 h 111"/>
                <a:gd name="T58" fmla="*/ 68 w 102"/>
                <a:gd name="T59" fmla="*/ 67 h 111"/>
                <a:gd name="T60" fmla="*/ 78 w 102"/>
                <a:gd name="T61" fmla="*/ 72 h 111"/>
                <a:gd name="T62" fmla="*/ 65 w 102"/>
                <a:gd name="T63" fmla="*/ 79 h 111"/>
                <a:gd name="T64" fmla="*/ 64 w 102"/>
                <a:gd name="T65" fmla="*/ 58 h 111"/>
                <a:gd name="T66" fmla="*/ 71 w 102"/>
                <a:gd name="T67" fmla="*/ 53 h 111"/>
                <a:gd name="T68" fmla="*/ 65 w 102"/>
                <a:gd name="T69" fmla="*/ 24 h 111"/>
                <a:gd name="T70" fmla="*/ 53 w 102"/>
                <a:gd name="T71" fmla="*/ 24 h 111"/>
                <a:gd name="T72" fmla="*/ 54 w 102"/>
                <a:gd name="T73" fmla="*/ 26 h 111"/>
                <a:gd name="T74" fmla="*/ 53 w 102"/>
                <a:gd name="T75" fmla="*/ 28 h 111"/>
                <a:gd name="T76" fmla="*/ 56 w 102"/>
                <a:gd name="T77" fmla="*/ 46 h 111"/>
                <a:gd name="T78" fmla="*/ 52 w 102"/>
                <a:gd name="T79" fmla="*/ 50 h 111"/>
                <a:gd name="T80" fmla="*/ 52 w 102"/>
                <a:gd name="T81" fmla="*/ 50 h 111"/>
                <a:gd name="T82" fmla="*/ 52 w 102"/>
                <a:gd name="T83" fmla="*/ 50 h 111"/>
                <a:gd name="T84" fmla="*/ 52 w 102"/>
                <a:gd name="T85" fmla="*/ 50 h 111"/>
                <a:gd name="T86" fmla="*/ 52 w 102"/>
                <a:gd name="T87" fmla="*/ 50 h 111"/>
                <a:gd name="T88" fmla="*/ 48 w 102"/>
                <a:gd name="T89" fmla="*/ 46 h 111"/>
                <a:gd name="T90" fmla="*/ 50 w 102"/>
                <a:gd name="T91" fmla="*/ 28 h 111"/>
                <a:gd name="T92" fmla="*/ 49 w 102"/>
                <a:gd name="T93" fmla="*/ 26 h 111"/>
                <a:gd name="T94" fmla="*/ 50 w 102"/>
                <a:gd name="T95" fmla="*/ 24 h 111"/>
                <a:gd name="T96" fmla="*/ 38 w 102"/>
                <a:gd name="T97" fmla="*/ 24 h 111"/>
                <a:gd name="T98" fmla="*/ 33 w 102"/>
                <a:gd name="T99" fmla="*/ 53 h 111"/>
                <a:gd name="T100" fmla="*/ 40 w 102"/>
                <a:gd name="T101" fmla="*/ 58 h 111"/>
                <a:gd name="T102" fmla="*/ 39 w 102"/>
                <a:gd name="T103" fmla="*/ 79 h 111"/>
                <a:gd name="T104" fmla="*/ 24 w 102"/>
                <a:gd name="T105" fmla="*/ 72 h 111"/>
                <a:gd name="T106" fmla="*/ 34 w 102"/>
                <a:gd name="T107" fmla="*/ 67 h 111"/>
                <a:gd name="T108" fmla="*/ 0 w 102"/>
                <a:gd name="T109" fmla="*/ 67 h 111"/>
                <a:gd name="T110" fmla="*/ 6 w 102"/>
                <a:gd name="T111" fmla="*/ 81 h 111"/>
                <a:gd name="T112" fmla="*/ 52 w 102"/>
                <a:gd name="T113" fmla="*/ 85 h 111"/>
                <a:gd name="T114" fmla="*/ 48 w 102"/>
                <a:gd name="T115" fmla="*/ 85 h 111"/>
                <a:gd name="T116" fmla="*/ 50 w 102"/>
                <a:gd name="T117" fmla="*/ 64 h 111"/>
                <a:gd name="T118" fmla="*/ 54 w 102"/>
                <a:gd name="T119" fmla="*/ 64 h 111"/>
                <a:gd name="T120" fmla="*/ 55 w 102"/>
                <a:gd name="T121" fmla="*/ 85 h 111"/>
                <a:gd name="T122" fmla="*/ 52 w 102"/>
                <a:gd name="T123" fmla="*/ 8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111">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sp>
        <p:nvSpPr>
          <p:cNvPr id="9" name="文本框 8"/>
          <p:cNvSpPr txBox="1"/>
          <p:nvPr>
            <p:custDataLst>
              <p:tags r:id="rId3"/>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custDataLst>
              <p:tags r:id="rId2"/>
            </p:custDataLst>
          </p:nvPr>
        </p:nvGrpSpPr>
        <p:grpSpPr>
          <a:xfrm>
            <a:off x="2676514" y="1869400"/>
            <a:ext cx="4905367" cy="1337827"/>
            <a:chOff x="340187" y="1450298"/>
            <a:chExt cx="4905367" cy="1337827"/>
          </a:xfrm>
        </p:grpSpPr>
        <p:sp>
          <p:nvSpPr>
            <p:cNvPr id="6" name="矩形 1"/>
            <p:cNvSpPr/>
            <p:nvPr>
              <p:custDataLst>
                <p:tags r:id="rId10"/>
              </p:custDataLst>
            </p:nvPr>
          </p:nvSpPr>
          <p:spPr>
            <a:xfrm>
              <a:off x="340187" y="1450298"/>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8" name="Freeform 47"/>
            <p:cNvSpPr>
              <a:spLocks noEditPoints="1"/>
            </p:cNvSpPr>
            <p:nvPr>
              <p:custDataLst>
                <p:tags r:id="rId11"/>
              </p:custDataLst>
            </p:nvPr>
          </p:nvSpPr>
          <p:spPr bwMode="auto">
            <a:xfrm>
              <a:off x="4489547" y="1840352"/>
              <a:ext cx="473869" cy="557719"/>
            </a:xfrm>
            <a:custGeom>
              <a:avLst/>
              <a:gdLst>
                <a:gd name="T0" fmla="*/ 52 w 102"/>
                <a:gd name="T1" fmla="*/ 0 h 111"/>
                <a:gd name="T2" fmla="*/ 41 w 102"/>
                <a:gd name="T3" fmla="*/ 11 h 111"/>
                <a:gd name="T4" fmla="*/ 52 w 102"/>
                <a:gd name="T5" fmla="*/ 22 h 111"/>
                <a:gd name="T6" fmla="*/ 63 w 102"/>
                <a:gd name="T7" fmla="*/ 11 h 111"/>
                <a:gd name="T8" fmla="*/ 52 w 102"/>
                <a:gd name="T9" fmla="*/ 0 h 111"/>
                <a:gd name="T10" fmla="*/ 6 w 102"/>
                <a:gd name="T11" fmla="*/ 81 h 111"/>
                <a:gd name="T12" fmla="*/ 14 w 102"/>
                <a:gd name="T13" fmla="*/ 77 h 111"/>
                <a:gd name="T14" fmla="*/ 36 w 102"/>
                <a:gd name="T15" fmla="*/ 88 h 111"/>
                <a:gd name="T16" fmla="*/ 31 w 102"/>
                <a:gd name="T17" fmla="*/ 92 h 111"/>
                <a:gd name="T18" fmla="*/ 31 w 102"/>
                <a:gd name="T19" fmla="*/ 93 h 111"/>
                <a:gd name="T20" fmla="*/ 13 w 102"/>
                <a:gd name="T21" fmla="*/ 101 h 111"/>
                <a:gd name="T22" fmla="*/ 6 w 102"/>
                <a:gd name="T23" fmla="*/ 98 h 111"/>
                <a:gd name="T24" fmla="*/ 0 w 102"/>
                <a:gd name="T25" fmla="*/ 111 h 111"/>
                <a:gd name="T26" fmla="*/ 33 w 102"/>
                <a:gd name="T27" fmla="*/ 111 h 111"/>
                <a:gd name="T28" fmla="*/ 24 w 102"/>
                <a:gd name="T29" fmla="*/ 106 h 111"/>
                <a:gd name="T30" fmla="*/ 41 w 102"/>
                <a:gd name="T31" fmla="*/ 98 h 111"/>
                <a:gd name="T32" fmla="*/ 52 w 102"/>
                <a:gd name="T33" fmla="*/ 99 h 111"/>
                <a:gd name="T34" fmla="*/ 60 w 102"/>
                <a:gd name="T35" fmla="*/ 98 h 111"/>
                <a:gd name="T36" fmla="*/ 77 w 102"/>
                <a:gd name="T37" fmla="*/ 106 h 111"/>
                <a:gd name="T38" fmla="*/ 67 w 102"/>
                <a:gd name="T39" fmla="*/ 111 h 111"/>
                <a:gd name="T40" fmla="*/ 101 w 102"/>
                <a:gd name="T41" fmla="*/ 111 h 111"/>
                <a:gd name="T42" fmla="*/ 94 w 102"/>
                <a:gd name="T43" fmla="*/ 98 h 111"/>
                <a:gd name="T44" fmla="*/ 87 w 102"/>
                <a:gd name="T45" fmla="*/ 101 h 111"/>
                <a:gd name="T46" fmla="*/ 71 w 102"/>
                <a:gd name="T47" fmla="*/ 94 h 111"/>
                <a:gd name="T48" fmla="*/ 72 w 102"/>
                <a:gd name="T49" fmla="*/ 92 h 111"/>
                <a:gd name="T50" fmla="*/ 66 w 102"/>
                <a:gd name="T51" fmla="*/ 87 h 111"/>
                <a:gd name="T52" fmla="*/ 88 w 102"/>
                <a:gd name="T53" fmla="*/ 77 h 111"/>
                <a:gd name="T54" fmla="*/ 96 w 102"/>
                <a:gd name="T55" fmla="*/ 81 h 111"/>
                <a:gd name="T56" fmla="*/ 102 w 102"/>
                <a:gd name="T57" fmla="*/ 67 h 111"/>
                <a:gd name="T58" fmla="*/ 68 w 102"/>
                <a:gd name="T59" fmla="*/ 67 h 111"/>
                <a:gd name="T60" fmla="*/ 78 w 102"/>
                <a:gd name="T61" fmla="*/ 72 h 111"/>
                <a:gd name="T62" fmla="*/ 65 w 102"/>
                <a:gd name="T63" fmla="*/ 79 h 111"/>
                <a:gd name="T64" fmla="*/ 64 w 102"/>
                <a:gd name="T65" fmla="*/ 58 h 111"/>
                <a:gd name="T66" fmla="*/ 71 w 102"/>
                <a:gd name="T67" fmla="*/ 53 h 111"/>
                <a:gd name="T68" fmla="*/ 65 w 102"/>
                <a:gd name="T69" fmla="*/ 24 h 111"/>
                <a:gd name="T70" fmla="*/ 53 w 102"/>
                <a:gd name="T71" fmla="*/ 24 h 111"/>
                <a:gd name="T72" fmla="*/ 54 w 102"/>
                <a:gd name="T73" fmla="*/ 26 h 111"/>
                <a:gd name="T74" fmla="*/ 53 w 102"/>
                <a:gd name="T75" fmla="*/ 28 h 111"/>
                <a:gd name="T76" fmla="*/ 56 w 102"/>
                <a:gd name="T77" fmla="*/ 46 h 111"/>
                <a:gd name="T78" fmla="*/ 52 w 102"/>
                <a:gd name="T79" fmla="*/ 50 h 111"/>
                <a:gd name="T80" fmla="*/ 52 w 102"/>
                <a:gd name="T81" fmla="*/ 50 h 111"/>
                <a:gd name="T82" fmla="*/ 52 w 102"/>
                <a:gd name="T83" fmla="*/ 50 h 111"/>
                <a:gd name="T84" fmla="*/ 52 w 102"/>
                <a:gd name="T85" fmla="*/ 50 h 111"/>
                <a:gd name="T86" fmla="*/ 52 w 102"/>
                <a:gd name="T87" fmla="*/ 50 h 111"/>
                <a:gd name="T88" fmla="*/ 48 w 102"/>
                <a:gd name="T89" fmla="*/ 46 h 111"/>
                <a:gd name="T90" fmla="*/ 50 w 102"/>
                <a:gd name="T91" fmla="*/ 28 h 111"/>
                <a:gd name="T92" fmla="*/ 49 w 102"/>
                <a:gd name="T93" fmla="*/ 26 h 111"/>
                <a:gd name="T94" fmla="*/ 50 w 102"/>
                <a:gd name="T95" fmla="*/ 24 h 111"/>
                <a:gd name="T96" fmla="*/ 38 w 102"/>
                <a:gd name="T97" fmla="*/ 24 h 111"/>
                <a:gd name="T98" fmla="*/ 33 w 102"/>
                <a:gd name="T99" fmla="*/ 53 h 111"/>
                <a:gd name="T100" fmla="*/ 40 w 102"/>
                <a:gd name="T101" fmla="*/ 58 h 111"/>
                <a:gd name="T102" fmla="*/ 39 w 102"/>
                <a:gd name="T103" fmla="*/ 79 h 111"/>
                <a:gd name="T104" fmla="*/ 24 w 102"/>
                <a:gd name="T105" fmla="*/ 72 h 111"/>
                <a:gd name="T106" fmla="*/ 34 w 102"/>
                <a:gd name="T107" fmla="*/ 67 h 111"/>
                <a:gd name="T108" fmla="*/ 0 w 102"/>
                <a:gd name="T109" fmla="*/ 67 h 111"/>
                <a:gd name="T110" fmla="*/ 6 w 102"/>
                <a:gd name="T111" fmla="*/ 81 h 111"/>
                <a:gd name="T112" fmla="*/ 52 w 102"/>
                <a:gd name="T113" fmla="*/ 85 h 111"/>
                <a:gd name="T114" fmla="*/ 48 w 102"/>
                <a:gd name="T115" fmla="*/ 85 h 111"/>
                <a:gd name="T116" fmla="*/ 50 w 102"/>
                <a:gd name="T117" fmla="*/ 64 h 111"/>
                <a:gd name="T118" fmla="*/ 54 w 102"/>
                <a:gd name="T119" fmla="*/ 64 h 111"/>
                <a:gd name="T120" fmla="*/ 55 w 102"/>
                <a:gd name="T121" fmla="*/ 85 h 111"/>
                <a:gd name="T122" fmla="*/ 52 w 102"/>
                <a:gd name="T123" fmla="*/ 8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111">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7" name="组合 26"/>
          <p:cNvGrpSpPr/>
          <p:nvPr>
            <p:custDataLst>
              <p:tags r:id="rId3"/>
            </p:custDataLst>
          </p:nvPr>
        </p:nvGrpSpPr>
        <p:grpSpPr>
          <a:xfrm>
            <a:off x="4610123" y="4901646"/>
            <a:ext cx="4905367" cy="1337827"/>
            <a:chOff x="340187" y="3144879"/>
            <a:chExt cx="4905367" cy="1337827"/>
          </a:xfrm>
        </p:grpSpPr>
        <p:sp>
          <p:nvSpPr>
            <p:cNvPr id="5" name="矩形 1"/>
            <p:cNvSpPr/>
            <p:nvPr>
              <p:custDataLst>
                <p:tags r:id="rId8"/>
              </p:custDataLst>
            </p:nvPr>
          </p:nvSpPr>
          <p:spPr>
            <a:xfrm>
              <a:off x="340187" y="3144879"/>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9" name="Freeform 68"/>
            <p:cNvSpPr>
              <a:spLocks noEditPoints="1"/>
            </p:cNvSpPr>
            <p:nvPr>
              <p:custDataLst>
                <p:tags r:id="rId9"/>
              </p:custDataLst>
            </p:nvPr>
          </p:nvSpPr>
          <p:spPr bwMode="auto">
            <a:xfrm>
              <a:off x="4510124" y="3565682"/>
              <a:ext cx="460106" cy="496221"/>
            </a:xfrm>
            <a:custGeom>
              <a:avLst/>
              <a:gdLst>
                <a:gd name="T0" fmla="*/ 60 w 99"/>
                <a:gd name="T1" fmla="*/ 9 h 99"/>
                <a:gd name="T2" fmla="*/ 81 w 99"/>
                <a:gd name="T3" fmla="*/ 10 h 99"/>
                <a:gd name="T4" fmla="*/ 79 w 99"/>
                <a:gd name="T5" fmla="*/ 20 h 99"/>
                <a:gd name="T6" fmla="*/ 96 w 99"/>
                <a:gd name="T7" fmla="*/ 31 h 99"/>
                <a:gd name="T8" fmla="*/ 90 w 99"/>
                <a:gd name="T9" fmla="*/ 38 h 99"/>
                <a:gd name="T10" fmla="*/ 99 w 99"/>
                <a:gd name="T11" fmla="*/ 57 h 99"/>
                <a:gd name="T12" fmla="*/ 90 w 99"/>
                <a:gd name="T13" fmla="*/ 60 h 99"/>
                <a:gd name="T14" fmla="*/ 89 w 99"/>
                <a:gd name="T15" fmla="*/ 81 h 99"/>
                <a:gd name="T16" fmla="*/ 80 w 99"/>
                <a:gd name="T17" fmla="*/ 79 h 99"/>
                <a:gd name="T18" fmla="*/ 68 w 99"/>
                <a:gd name="T19" fmla="*/ 97 h 99"/>
                <a:gd name="T20" fmla="*/ 61 w 99"/>
                <a:gd name="T21" fmla="*/ 90 h 99"/>
                <a:gd name="T22" fmla="*/ 42 w 99"/>
                <a:gd name="T23" fmla="*/ 99 h 99"/>
                <a:gd name="T24" fmla="*/ 39 w 99"/>
                <a:gd name="T25" fmla="*/ 91 h 99"/>
                <a:gd name="T26" fmla="*/ 18 w 99"/>
                <a:gd name="T27" fmla="*/ 89 h 99"/>
                <a:gd name="T28" fmla="*/ 20 w 99"/>
                <a:gd name="T29" fmla="*/ 80 h 99"/>
                <a:gd name="T30" fmla="*/ 3 w 99"/>
                <a:gd name="T31" fmla="*/ 68 h 99"/>
                <a:gd name="T32" fmla="*/ 9 w 99"/>
                <a:gd name="T33" fmla="*/ 61 h 99"/>
                <a:gd name="T34" fmla="*/ 0 w 99"/>
                <a:gd name="T35" fmla="*/ 42 h 99"/>
                <a:gd name="T36" fmla="*/ 9 w 99"/>
                <a:gd name="T37" fmla="*/ 39 h 99"/>
                <a:gd name="T38" fmla="*/ 10 w 99"/>
                <a:gd name="T39" fmla="*/ 18 h 99"/>
                <a:gd name="T40" fmla="*/ 19 w 99"/>
                <a:gd name="T41" fmla="*/ 20 h 99"/>
                <a:gd name="T42" fmla="*/ 31 w 99"/>
                <a:gd name="T43" fmla="*/ 3 h 99"/>
                <a:gd name="T44" fmla="*/ 38 w 99"/>
                <a:gd name="T45" fmla="*/ 9 h 99"/>
                <a:gd name="T46" fmla="*/ 57 w 99"/>
                <a:gd name="T47" fmla="*/ 0 h 99"/>
                <a:gd name="T48" fmla="*/ 36 w 99"/>
                <a:gd name="T49" fmla="*/ 58 h 99"/>
                <a:gd name="T50" fmla="*/ 45 w 99"/>
                <a:gd name="T51" fmla="*/ 47 h 99"/>
                <a:gd name="T52" fmla="*/ 58 w 99"/>
                <a:gd name="T53" fmla="*/ 55 h 99"/>
                <a:gd name="T54" fmla="*/ 64 w 99"/>
                <a:gd name="T55" fmla="*/ 56 h 99"/>
                <a:gd name="T56" fmla="*/ 54 w 99"/>
                <a:gd name="T57" fmla="*/ 54 h 99"/>
                <a:gd name="T58" fmla="*/ 58 w 99"/>
                <a:gd name="T59" fmla="*/ 69 h 99"/>
                <a:gd name="T60" fmla="*/ 71 w 99"/>
                <a:gd name="T61" fmla="*/ 71 h 99"/>
                <a:gd name="T62" fmla="*/ 71 w 99"/>
                <a:gd name="T63" fmla="*/ 28 h 99"/>
                <a:gd name="T64" fmla="*/ 28 w 99"/>
                <a:gd name="T65" fmla="*/ 28 h 99"/>
                <a:gd name="T66" fmla="*/ 28 w 99"/>
                <a:gd name="T67" fmla="*/ 71 h 99"/>
                <a:gd name="T68" fmla="*/ 55 w 99"/>
                <a:gd name="T69" fmla="*/ 79 h 99"/>
                <a:gd name="T70" fmla="*/ 48 w 99"/>
                <a:gd name="T71" fmla="*/ 66 h 99"/>
                <a:gd name="T72" fmla="*/ 35 w 99"/>
                <a:gd name="T73" fmla="*/ 75 h 99"/>
                <a:gd name="T74" fmla="*/ 42 w 99"/>
                <a:gd name="T75" fmla="*/ 71 h 99"/>
                <a:gd name="T76" fmla="*/ 45 w 99"/>
                <a:gd name="T77" fmla="*/ 52 h 99"/>
                <a:gd name="T78" fmla="*/ 38 w 99"/>
                <a:gd name="T79" fmla="*/ 59 h 99"/>
                <a:gd name="T80" fmla="*/ 51 w 99"/>
                <a:gd name="T81" fmla="*/ 37 h 99"/>
                <a:gd name="T82" fmla="*/ 51 w 99"/>
                <a:gd name="T83" fmla="*/ 46 h 99"/>
                <a:gd name="T84" fmla="*/ 51 w 99"/>
                <a:gd name="T85" fmla="*/ 37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99" h="99">
                  <a:moveTo>
                    <a:pt x="59" y="8"/>
                  </a:moveTo>
                  <a:cubicBezTo>
                    <a:pt x="59" y="9"/>
                    <a:pt x="60" y="9"/>
                    <a:pt x="60" y="9"/>
                  </a:cubicBezTo>
                  <a:cubicBezTo>
                    <a:pt x="66" y="2"/>
                    <a:pt x="66" y="2"/>
                    <a:pt x="66" y="2"/>
                  </a:cubicBezTo>
                  <a:cubicBezTo>
                    <a:pt x="81" y="10"/>
                    <a:pt x="81" y="10"/>
                    <a:pt x="81" y="10"/>
                  </a:cubicBezTo>
                  <a:cubicBezTo>
                    <a:pt x="78" y="19"/>
                    <a:pt x="78" y="19"/>
                    <a:pt x="78" y="19"/>
                  </a:cubicBezTo>
                  <a:cubicBezTo>
                    <a:pt x="78" y="19"/>
                    <a:pt x="79" y="19"/>
                    <a:pt x="79" y="20"/>
                  </a:cubicBezTo>
                  <a:cubicBezTo>
                    <a:pt x="88" y="17"/>
                    <a:pt x="88" y="17"/>
                    <a:pt x="88" y="17"/>
                  </a:cubicBezTo>
                  <a:cubicBezTo>
                    <a:pt x="96" y="31"/>
                    <a:pt x="96" y="31"/>
                    <a:pt x="96" y="31"/>
                  </a:cubicBezTo>
                  <a:cubicBezTo>
                    <a:pt x="90" y="37"/>
                    <a:pt x="90" y="37"/>
                    <a:pt x="90" y="37"/>
                  </a:cubicBezTo>
                  <a:cubicBezTo>
                    <a:pt x="90" y="38"/>
                    <a:pt x="90" y="38"/>
                    <a:pt x="90" y="38"/>
                  </a:cubicBezTo>
                  <a:cubicBezTo>
                    <a:pt x="99" y="40"/>
                    <a:pt x="99" y="40"/>
                    <a:pt x="99" y="40"/>
                  </a:cubicBezTo>
                  <a:cubicBezTo>
                    <a:pt x="99" y="57"/>
                    <a:pt x="99" y="57"/>
                    <a:pt x="99" y="57"/>
                  </a:cubicBezTo>
                  <a:cubicBezTo>
                    <a:pt x="91" y="59"/>
                    <a:pt x="91" y="59"/>
                    <a:pt x="91" y="59"/>
                  </a:cubicBezTo>
                  <a:cubicBezTo>
                    <a:pt x="91" y="59"/>
                    <a:pt x="90" y="60"/>
                    <a:pt x="90" y="60"/>
                  </a:cubicBezTo>
                  <a:cubicBezTo>
                    <a:pt x="97" y="67"/>
                    <a:pt x="97" y="67"/>
                    <a:pt x="97" y="67"/>
                  </a:cubicBezTo>
                  <a:cubicBezTo>
                    <a:pt x="89" y="81"/>
                    <a:pt x="89" y="81"/>
                    <a:pt x="89" y="81"/>
                  </a:cubicBezTo>
                  <a:cubicBezTo>
                    <a:pt x="80" y="78"/>
                    <a:pt x="80" y="78"/>
                    <a:pt x="80" y="78"/>
                  </a:cubicBezTo>
                  <a:cubicBezTo>
                    <a:pt x="80" y="79"/>
                    <a:pt x="80" y="79"/>
                    <a:pt x="80" y="79"/>
                  </a:cubicBezTo>
                  <a:cubicBezTo>
                    <a:pt x="82" y="88"/>
                    <a:pt x="82" y="88"/>
                    <a:pt x="82" y="88"/>
                  </a:cubicBezTo>
                  <a:cubicBezTo>
                    <a:pt x="68" y="97"/>
                    <a:pt x="68" y="97"/>
                    <a:pt x="68" y="97"/>
                  </a:cubicBezTo>
                  <a:cubicBezTo>
                    <a:pt x="62" y="90"/>
                    <a:pt x="62" y="90"/>
                    <a:pt x="62" y="90"/>
                  </a:cubicBezTo>
                  <a:cubicBezTo>
                    <a:pt x="62" y="90"/>
                    <a:pt x="61" y="90"/>
                    <a:pt x="61" y="90"/>
                  </a:cubicBezTo>
                  <a:cubicBezTo>
                    <a:pt x="59" y="99"/>
                    <a:pt x="59" y="99"/>
                    <a:pt x="59" y="99"/>
                  </a:cubicBezTo>
                  <a:cubicBezTo>
                    <a:pt x="42" y="99"/>
                    <a:pt x="42" y="99"/>
                    <a:pt x="42" y="99"/>
                  </a:cubicBezTo>
                  <a:cubicBezTo>
                    <a:pt x="40" y="91"/>
                    <a:pt x="40" y="91"/>
                    <a:pt x="40" y="91"/>
                  </a:cubicBezTo>
                  <a:cubicBezTo>
                    <a:pt x="40" y="91"/>
                    <a:pt x="39" y="91"/>
                    <a:pt x="39" y="91"/>
                  </a:cubicBezTo>
                  <a:cubicBezTo>
                    <a:pt x="33" y="97"/>
                    <a:pt x="33" y="97"/>
                    <a:pt x="33" y="97"/>
                  </a:cubicBezTo>
                  <a:cubicBezTo>
                    <a:pt x="18" y="89"/>
                    <a:pt x="18" y="89"/>
                    <a:pt x="18" y="89"/>
                  </a:cubicBezTo>
                  <a:cubicBezTo>
                    <a:pt x="21" y="81"/>
                    <a:pt x="21" y="81"/>
                    <a:pt x="21" y="81"/>
                  </a:cubicBezTo>
                  <a:cubicBezTo>
                    <a:pt x="20" y="80"/>
                    <a:pt x="20" y="80"/>
                    <a:pt x="20" y="80"/>
                  </a:cubicBezTo>
                  <a:cubicBezTo>
                    <a:pt x="11" y="83"/>
                    <a:pt x="11" y="83"/>
                    <a:pt x="11" y="83"/>
                  </a:cubicBezTo>
                  <a:cubicBezTo>
                    <a:pt x="3" y="68"/>
                    <a:pt x="3" y="68"/>
                    <a:pt x="3" y="68"/>
                  </a:cubicBezTo>
                  <a:cubicBezTo>
                    <a:pt x="9" y="62"/>
                    <a:pt x="9" y="62"/>
                    <a:pt x="9" y="62"/>
                  </a:cubicBezTo>
                  <a:cubicBezTo>
                    <a:pt x="9" y="62"/>
                    <a:pt x="9" y="61"/>
                    <a:pt x="9" y="61"/>
                  </a:cubicBezTo>
                  <a:cubicBezTo>
                    <a:pt x="0" y="59"/>
                    <a:pt x="0" y="59"/>
                    <a:pt x="0" y="59"/>
                  </a:cubicBezTo>
                  <a:cubicBezTo>
                    <a:pt x="0" y="42"/>
                    <a:pt x="0" y="42"/>
                    <a:pt x="0" y="42"/>
                  </a:cubicBezTo>
                  <a:cubicBezTo>
                    <a:pt x="8" y="40"/>
                    <a:pt x="8" y="40"/>
                    <a:pt x="8" y="40"/>
                  </a:cubicBezTo>
                  <a:cubicBezTo>
                    <a:pt x="8" y="40"/>
                    <a:pt x="8" y="39"/>
                    <a:pt x="9" y="39"/>
                  </a:cubicBezTo>
                  <a:cubicBezTo>
                    <a:pt x="2" y="33"/>
                    <a:pt x="2" y="33"/>
                    <a:pt x="2" y="33"/>
                  </a:cubicBezTo>
                  <a:cubicBezTo>
                    <a:pt x="10" y="18"/>
                    <a:pt x="10" y="18"/>
                    <a:pt x="10" y="18"/>
                  </a:cubicBezTo>
                  <a:cubicBezTo>
                    <a:pt x="18" y="21"/>
                    <a:pt x="18" y="21"/>
                    <a:pt x="18" y="21"/>
                  </a:cubicBezTo>
                  <a:cubicBezTo>
                    <a:pt x="19" y="21"/>
                    <a:pt x="19" y="20"/>
                    <a:pt x="19" y="20"/>
                  </a:cubicBezTo>
                  <a:cubicBezTo>
                    <a:pt x="17" y="11"/>
                    <a:pt x="17" y="11"/>
                    <a:pt x="17" y="11"/>
                  </a:cubicBezTo>
                  <a:cubicBezTo>
                    <a:pt x="31" y="3"/>
                    <a:pt x="31" y="3"/>
                    <a:pt x="31" y="3"/>
                  </a:cubicBezTo>
                  <a:cubicBezTo>
                    <a:pt x="37" y="9"/>
                    <a:pt x="37" y="9"/>
                    <a:pt x="37" y="9"/>
                  </a:cubicBezTo>
                  <a:cubicBezTo>
                    <a:pt x="37" y="9"/>
                    <a:pt x="38" y="9"/>
                    <a:pt x="38" y="9"/>
                  </a:cubicBezTo>
                  <a:cubicBezTo>
                    <a:pt x="40" y="0"/>
                    <a:pt x="40" y="0"/>
                    <a:pt x="40" y="0"/>
                  </a:cubicBezTo>
                  <a:cubicBezTo>
                    <a:pt x="57" y="0"/>
                    <a:pt x="57" y="0"/>
                    <a:pt x="57" y="0"/>
                  </a:cubicBezTo>
                  <a:cubicBezTo>
                    <a:pt x="59" y="8"/>
                    <a:pt x="59" y="8"/>
                    <a:pt x="59" y="8"/>
                  </a:cubicBezTo>
                  <a:close/>
                  <a:moveTo>
                    <a:pt x="36" y="58"/>
                  </a:moveTo>
                  <a:cubicBezTo>
                    <a:pt x="37" y="52"/>
                    <a:pt x="37" y="52"/>
                    <a:pt x="37" y="52"/>
                  </a:cubicBezTo>
                  <a:cubicBezTo>
                    <a:pt x="45" y="47"/>
                    <a:pt x="45" y="47"/>
                    <a:pt x="45" y="47"/>
                  </a:cubicBezTo>
                  <a:cubicBezTo>
                    <a:pt x="56" y="47"/>
                    <a:pt x="56" y="47"/>
                    <a:pt x="56" y="47"/>
                  </a:cubicBezTo>
                  <a:cubicBezTo>
                    <a:pt x="58" y="55"/>
                    <a:pt x="58" y="55"/>
                    <a:pt x="58" y="55"/>
                  </a:cubicBezTo>
                  <a:cubicBezTo>
                    <a:pt x="64" y="55"/>
                    <a:pt x="64" y="55"/>
                    <a:pt x="64" y="55"/>
                  </a:cubicBezTo>
                  <a:cubicBezTo>
                    <a:pt x="64" y="56"/>
                    <a:pt x="64" y="56"/>
                    <a:pt x="64" y="56"/>
                  </a:cubicBezTo>
                  <a:cubicBezTo>
                    <a:pt x="56" y="58"/>
                    <a:pt x="56" y="58"/>
                    <a:pt x="56" y="58"/>
                  </a:cubicBezTo>
                  <a:cubicBezTo>
                    <a:pt x="54" y="54"/>
                    <a:pt x="54" y="54"/>
                    <a:pt x="54" y="54"/>
                  </a:cubicBezTo>
                  <a:cubicBezTo>
                    <a:pt x="52" y="62"/>
                    <a:pt x="52" y="62"/>
                    <a:pt x="52" y="62"/>
                  </a:cubicBezTo>
                  <a:cubicBezTo>
                    <a:pt x="58" y="69"/>
                    <a:pt x="58" y="69"/>
                    <a:pt x="58" y="69"/>
                  </a:cubicBezTo>
                  <a:cubicBezTo>
                    <a:pt x="58" y="79"/>
                    <a:pt x="58" y="79"/>
                    <a:pt x="58" y="79"/>
                  </a:cubicBezTo>
                  <a:cubicBezTo>
                    <a:pt x="63" y="77"/>
                    <a:pt x="67" y="74"/>
                    <a:pt x="71" y="71"/>
                  </a:cubicBezTo>
                  <a:cubicBezTo>
                    <a:pt x="76" y="66"/>
                    <a:pt x="80" y="58"/>
                    <a:pt x="80" y="50"/>
                  </a:cubicBezTo>
                  <a:cubicBezTo>
                    <a:pt x="80" y="41"/>
                    <a:pt x="76" y="34"/>
                    <a:pt x="71" y="28"/>
                  </a:cubicBezTo>
                  <a:cubicBezTo>
                    <a:pt x="65" y="23"/>
                    <a:pt x="58" y="19"/>
                    <a:pt x="49" y="19"/>
                  </a:cubicBezTo>
                  <a:cubicBezTo>
                    <a:pt x="41" y="19"/>
                    <a:pt x="34" y="23"/>
                    <a:pt x="28" y="28"/>
                  </a:cubicBezTo>
                  <a:cubicBezTo>
                    <a:pt x="23" y="34"/>
                    <a:pt x="19" y="41"/>
                    <a:pt x="19" y="50"/>
                  </a:cubicBezTo>
                  <a:cubicBezTo>
                    <a:pt x="19" y="58"/>
                    <a:pt x="23" y="66"/>
                    <a:pt x="28" y="71"/>
                  </a:cubicBezTo>
                  <a:cubicBezTo>
                    <a:pt x="34" y="76"/>
                    <a:pt x="41" y="80"/>
                    <a:pt x="49" y="80"/>
                  </a:cubicBezTo>
                  <a:cubicBezTo>
                    <a:pt x="52" y="80"/>
                    <a:pt x="54" y="80"/>
                    <a:pt x="55" y="79"/>
                  </a:cubicBezTo>
                  <a:cubicBezTo>
                    <a:pt x="53" y="70"/>
                    <a:pt x="53" y="70"/>
                    <a:pt x="53" y="70"/>
                  </a:cubicBezTo>
                  <a:cubicBezTo>
                    <a:pt x="48" y="66"/>
                    <a:pt x="48" y="66"/>
                    <a:pt x="48" y="66"/>
                  </a:cubicBezTo>
                  <a:cubicBezTo>
                    <a:pt x="47" y="69"/>
                    <a:pt x="45" y="73"/>
                    <a:pt x="45" y="73"/>
                  </a:cubicBezTo>
                  <a:cubicBezTo>
                    <a:pt x="35" y="75"/>
                    <a:pt x="35" y="75"/>
                    <a:pt x="35" y="75"/>
                  </a:cubicBezTo>
                  <a:cubicBezTo>
                    <a:pt x="35" y="73"/>
                    <a:pt x="35" y="73"/>
                    <a:pt x="35" y="73"/>
                  </a:cubicBezTo>
                  <a:cubicBezTo>
                    <a:pt x="42" y="71"/>
                    <a:pt x="42" y="71"/>
                    <a:pt x="42" y="71"/>
                  </a:cubicBezTo>
                  <a:cubicBezTo>
                    <a:pt x="44" y="61"/>
                    <a:pt x="44" y="61"/>
                    <a:pt x="44" y="61"/>
                  </a:cubicBezTo>
                  <a:cubicBezTo>
                    <a:pt x="45" y="52"/>
                    <a:pt x="45" y="52"/>
                    <a:pt x="45" y="52"/>
                  </a:cubicBezTo>
                  <a:cubicBezTo>
                    <a:pt x="41" y="54"/>
                    <a:pt x="41" y="54"/>
                    <a:pt x="41" y="54"/>
                  </a:cubicBezTo>
                  <a:cubicBezTo>
                    <a:pt x="38" y="59"/>
                    <a:pt x="38" y="59"/>
                    <a:pt x="38" y="59"/>
                  </a:cubicBezTo>
                  <a:cubicBezTo>
                    <a:pt x="36" y="58"/>
                    <a:pt x="36" y="58"/>
                    <a:pt x="36" y="58"/>
                  </a:cubicBezTo>
                  <a:close/>
                  <a:moveTo>
                    <a:pt x="51" y="37"/>
                  </a:moveTo>
                  <a:cubicBezTo>
                    <a:pt x="48" y="37"/>
                    <a:pt x="46" y="39"/>
                    <a:pt x="46" y="41"/>
                  </a:cubicBezTo>
                  <a:cubicBezTo>
                    <a:pt x="46" y="44"/>
                    <a:pt x="48" y="46"/>
                    <a:pt x="51" y="46"/>
                  </a:cubicBezTo>
                  <a:cubicBezTo>
                    <a:pt x="53" y="46"/>
                    <a:pt x="55" y="44"/>
                    <a:pt x="55" y="41"/>
                  </a:cubicBezTo>
                  <a:cubicBezTo>
                    <a:pt x="55" y="39"/>
                    <a:pt x="53" y="37"/>
                    <a:pt x="51" y="37"/>
                  </a:cubicBez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6" name="组合 25"/>
          <p:cNvGrpSpPr/>
          <p:nvPr>
            <p:custDataLst>
              <p:tags r:id="rId4"/>
            </p:custDataLst>
          </p:nvPr>
        </p:nvGrpSpPr>
        <p:grpSpPr>
          <a:xfrm>
            <a:off x="3643318" y="3385523"/>
            <a:ext cx="4905367" cy="1337827"/>
            <a:chOff x="964506" y="2333860"/>
            <a:chExt cx="4905367" cy="1337827"/>
          </a:xfrm>
        </p:grpSpPr>
        <p:sp>
          <p:nvSpPr>
            <p:cNvPr id="7" name="矩形 1"/>
            <p:cNvSpPr/>
            <p:nvPr>
              <p:custDataLst>
                <p:tags r:id="rId6"/>
              </p:custDataLst>
            </p:nvPr>
          </p:nvSpPr>
          <p:spPr>
            <a:xfrm flipH="1">
              <a:off x="964506" y="2333860"/>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2"/>
            </a:solidFill>
            <a:ln w="635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900000" rtlCol="0" anchor="ctr">
              <a:normAutofit/>
            </a:bodyPr>
            <a:lstStyle/>
            <a:p>
              <a:pPr algn="just"/>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10" name="Freeform 92"/>
            <p:cNvSpPr>
              <a:spLocks noEditPoints="1"/>
            </p:cNvSpPr>
            <p:nvPr>
              <p:custDataLst>
                <p:tags r:id="rId7"/>
              </p:custDataLst>
            </p:nvPr>
          </p:nvSpPr>
          <p:spPr bwMode="auto">
            <a:xfrm>
              <a:off x="1211437" y="2754663"/>
              <a:ext cx="428645" cy="496221"/>
            </a:xfrm>
            <a:custGeom>
              <a:avLst/>
              <a:gdLst>
                <a:gd name="T0" fmla="*/ 66 w 218"/>
                <a:gd name="T1" fmla="*/ 163 h 234"/>
                <a:gd name="T2" fmla="*/ 17 w 218"/>
                <a:gd name="T3" fmla="*/ 104 h 234"/>
                <a:gd name="T4" fmla="*/ 43 w 218"/>
                <a:gd name="T5" fmla="*/ 57 h 234"/>
                <a:gd name="T6" fmla="*/ 52 w 218"/>
                <a:gd name="T7" fmla="*/ 52 h 234"/>
                <a:gd name="T8" fmla="*/ 92 w 218"/>
                <a:gd name="T9" fmla="*/ 52 h 234"/>
                <a:gd name="T10" fmla="*/ 182 w 218"/>
                <a:gd name="T11" fmla="*/ 52 h 234"/>
                <a:gd name="T12" fmla="*/ 192 w 218"/>
                <a:gd name="T13" fmla="*/ 57 h 234"/>
                <a:gd name="T14" fmla="*/ 218 w 218"/>
                <a:gd name="T15" fmla="*/ 104 h 234"/>
                <a:gd name="T16" fmla="*/ 168 w 218"/>
                <a:gd name="T17" fmla="*/ 163 h 234"/>
                <a:gd name="T18" fmla="*/ 116 w 218"/>
                <a:gd name="T19" fmla="*/ 224 h 234"/>
                <a:gd name="T20" fmla="*/ 109 w 218"/>
                <a:gd name="T21" fmla="*/ 215 h 234"/>
                <a:gd name="T22" fmla="*/ 168 w 218"/>
                <a:gd name="T23" fmla="*/ 203 h 234"/>
                <a:gd name="T24" fmla="*/ 170 w 218"/>
                <a:gd name="T25" fmla="*/ 215 h 234"/>
                <a:gd name="T26" fmla="*/ 182 w 218"/>
                <a:gd name="T27" fmla="*/ 210 h 234"/>
                <a:gd name="T28" fmla="*/ 177 w 218"/>
                <a:gd name="T29" fmla="*/ 201 h 234"/>
                <a:gd name="T30" fmla="*/ 170 w 218"/>
                <a:gd name="T31" fmla="*/ 182 h 234"/>
                <a:gd name="T32" fmla="*/ 26 w 218"/>
                <a:gd name="T33" fmla="*/ 23 h 234"/>
                <a:gd name="T34" fmla="*/ 24 w 218"/>
                <a:gd name="T35" fmla="*/ 38 h 234"/>
                <a:gd name="T36" fmla="*/ 38 w 218"/>
                <a:gd name="T37" fmla="*/ 40 h 234"/>
                <a:gd name="T38" fmla="*/ 40 w 218"/>
                <a:gd name="T39" fmla="*/ 26 h 234"/>
                <a:gd name="T40" fmla="*/ 43 w 218"/>
                <a:gd name="T41" fmla="*/ 0 h 234"/>
                <a:gd name="T42" fmla="*/ 88 w 218"/>
                <a:gd name="T43" fmla="*/ 97 h 234"/>
                <a:gd name="T44" fmla="*/ 102 w 218"/>
                <a:gd name="T45" fmla="*/ 71 h 234"/>
                <a:gd name="T46" fmla="*/ 64 w 218"/>
                <a:gd name="T47" fmla="*/ 71 h 234"/>
                <a:gd name="T48" fmla="*/ 147 w 218"/>
                <a:gd name="T49" fmla="*/ 97 h 234"/>
                <a:gd name="T50" fmla="*/ 125 w 218"/>
                <a:gd name="T51" fmla="*/ 71 h 234"/>
                <a:gd name="T52" fmla="*/ 177 w 218"/>
                <a:gd name="T53" fmla="*/ 73 h 234"/>
                <a:gd name="T54" fmla="*/ 192 w 218"/>
                <a:gd name="T55" fmla="*/ 99 h 234"/>
                <a:gd name="T56" fmla="*/ 177 w 218"/>
                <a:gd name="T57" fmla="*/ 73 h 234"/>
                <a:gd name="T58" fmla="*/ 118 w 218"/>
                <a:gd name="T59" fmla="*/ 73 h 234"/>
                <a:gd name="T60" fmla="*/ 140 w 218"/>
                <a:gd name="T61" fmla="*/ 99 h 234"/>
                <a:gd name="T62" fmla="*/ 81 w 218"/>
                <a:gd name="T63" fmla="*/ 99 h 234"/>
                <a:gd name="T64" fmla="*/ 40 w 218"/>
                <a:gd name="T65" fmla="*/ 101 h 234"/>
                <a:gd name="T66" fmla="*/ 104 w 218"/>
                <a:gd name="T67" fmla="*/ 175 h 234"/>
                <a:gd name="T68" fmla="*/ 83 w 218"/>
                <a:gd name="T69" fmla="*/ 118 h 234"/>
                <a:gd name="T70" fmla="*/ 151 w 218"/>
                <a:gd name="T71" fmla="*/ 118 h 234"/>
                <a:gd name="T72" fmla="*/ 130 w 218"/>
                <a:gd name="T73" fmla="*/ 175 h 234"/>
                <a:gd name="T74" fmla="*/ 189 w 218"/>
                <a:gd name="T75" fmla="*/ 106 h 234"/>
                <a:gd name="T76" fmla="*/ 71 w 218"/>
                <a:gd name="T77" fmla="*/ 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8" h="234">
                  <a:moveTo>
                    <a:pt x="109" y="215"/>
                  </a:moveTo>
                  <a:lnTo>
                    <a:pt x="66" y="163"/>
                  </a:lnTo>
                  <a:lnTo>
                    <a:pt x="22" y="111"/>
                  </a:lnTo>
                  <a:lnTo>
                    <a:pt x="17" y="104"/>
                  </a:lnTo>
                  <a:lnTo>
                    <a:pt x="22" y="99"/>
                  </a:lnTo>
                  <a:lnTo>
                    <a:pt x="43" y="57"/>
                  </a:lnTo>
                  <a:lnTo>
                    <a:pt x="45" y="52"/>
                  </a:lnTo>
                  <a:lnTo>
                    <a:pt x="52" y="52"/>
                  </a:lnTo>
                  <a:lnTo>
                    <a:pt x="92" y="52"/>
                  </a:lnTo>
                  <a:lnTo>
                    <a:pt x="92" y="52"/>
                  </a:lnTo>
                  <a:lnTo>
                    <a:pt x="102" y="52"/>
                  </a:lnTo>
                  <a:lnTo>
                    <a:pt x="182" y="52"/>
                  </a:lnTo>
                  <a:lnTo>
                    <a:pt x="189" y="52"/>
                  </a:lnTo>
                  <a:lnTo>
                    <a:pt x="192" y="57"/>
                  </a:lnTo>
                  <a:lnTo>
                    <a:pt x="213" y="99"/>
                  </a:lnTo>
                  <a:lnTo>
                    <a:pt x="218" y="104"/>
                  </a:lnTo>
                  <a:lnTo>
                    <a:pt x="213" y="111"/>
                  </a:lnTo>
                  <a:lnTo>
                    <a:pt x="168" y="163"/>
                  </a:lnTo>
                  <a:lnTo>
                    <a:pt x="125" y="215"/>
                  </a:lnTo>
                  <a:lnTo>
                    <a:pt x="116" y="224"/>
                  </a:lnTo>
                  <a:lnTo>
                    <a:pt x="109" y="215"/>
                  </a:lnTo>
                  <a:lnTo>
                    <a:pt x="109" y="215"/>
                  </a:lnTo>
                  <a:close/>
                  <a:moveTo>
                    <a:pt x="170" y="182"/>
                  </a:moveTo>
                  <a:lnTo>
                    <a:pt x="168" y="203"/>
                  </a:lnTo>
                  <a:lnTo>
                    <a:pt x="149" y="212"/>
                  </a:lnTo>
                  <a:lnTo>
                    <a:pt x="170" y="215"/>
                  </a:lnTo>
                  <a:lnTo>
                    <a:pt x="180" y="234"/>
                  </a:lnTo>
                  <a:lnTo>
                    <a:pt x="182" y="210"/>
                  </a:lnTo>
                  <a:lnTo>
                    <a:pt x="199" y="203"/>
                  </a:lnTo>
                  <a:lnTo>
                    <a:pt x="177" y="201"/>
                  </a:lnTo>
                  <a:lnTo>
                    <a:pt x="170" y="182"/>
                  </a:lnTo>
                  <a:lnTo>
                    <a:pt x="170" y="182"/>
                  </a:lnTo>
                  <a:close/>
                  <a:moveTo>
                    <a:pt x="43" y="0"/>
                  </a:moveTo>
                  <a:lnTo>
                    <a:pt x="26" y="23"/>
                  </a:lnTo>
                  <a:lnTo>
                    <a:pt x="0" y="21"/>
                  </a:lnTo>
                  <a:lnTo>
                    <a:pt x="24" y="38"/>
                  </a:lnTo>
                  <a:lnTo>
                    <a:pt x="22" y="64"/>
                  </a:lnTo>
                  <a:lnTo>
                    <a:pt x="38" y="40"/>
                  </a:lnTo>
                  <a:lnTo>
                    <a:pt x="64" y="42"/>
                  </a:lnTo>
                  <a:lnTo>
                    <a:pt x="40" y="26"/>
                  </a:lnTo>
                  <a:lnTo>
                    <a:pt x="43" y="0"/>
                  </a:lnTo>
                  <a:lnTo>
                    <a:pt x="43" y="0"/>
                  </a:lnTo>
                  <a:close/>
                  <a:moveTo>
                    <a:pt x="64" y="71"/>
                  </a:moveTo>
                  <a:lnTo>
                    <a:pt x="88" y="97"/>
                  </a:lnTo>
                  <a:lnTo>
                    <a:pt x="109" y="71"/>
                  </a:lnTo>
                  <a:lnTo>
                    <a:pt x="102" y="71"/>
                  </a:lnTo>
                  <a:lnTo>
                    <a:pt x="64" y="71"/>
                  </a:lnTo>
                  <a:lnTo>
                    <a:pt x="64" y="71"/>
                  </a:lnTo>
                  <a:close/>
                  <a:moveTo>
                    <a:pt x="125" y="71"/>
                  </a:moveTo>
                  <a:lnTo>
                    <a:pt x="147" y="97"/>
                  </a:lnTo>
                  <a:lnTo>
                    <a:pt x="170" y="71"/>
                  </a:lnTo>
                  <a:lnTo>
                    <a:pt x="125" y="71"/>
                  </a:lnTo>
                  <a:lnTo>
                    <a:pt x="125" y="71"/>
                  </a:lnTo>
                  <a:close/>
                  <a:moveTo>
                    <a:pt x="177" y="73"/>
                  </a:moveTo>
                  <a:lnTo>
                    <a:pt x="154" y="99"/>
                  </a:lnTo>
                  <a:lnTo>
                    <a:pt x="192" y="99"/>
                  </a:lnTo>
                  <a:lnTo>
                    <a:pt x="177" y="73"/>
                  </a:lnTo>
                  <a:lnTo>
                    <a:pt x="177" y="73"/>
                  </a:lnTo>
                  <a:close/>
                  <a:moveTo>
                    <a:pt x="140" y="99"/>
                  </a:moveTo>
                  <a:lnTo>
                    <a:pt x="118" y="73"/>
                  </a:lnTo>
                  <a:lnTo>
                    <a:pt x="95" y="99"/>
                  </a:lnTo>
                  <a:lnTo>
                    <a:pt x="140" y="99"/>
                  </a:lnTo>
                  <a:lnTo>
                    <a:pt x="140" y="99"/>
                  </a:lnTo>
                  <a:close/>
                  <a:moveTo>
                    <a:pt x="81" y="99"/>
                  </a:moveTo>
                  <a:lnTo>
                    <a:pt x="57" y="75"/>
                  </a:lnTo>
                  <a:lnTo>
                    <a:pt x="40" y="101"/>
                  </a:lnTo>
                  <a:lnTo>
                    <a:pt x="81" y="149"/>
                  </a:lnTo>
                  <a:lnTo>
                    <a:pt x="104" y="175"/>
                  </a:lnTo>
                  <a:lnTo>
                    <a:pt x="78" y="123"/>
                  </a:lnTo>
                  <a:lnTo>
                    <a:pt x="83" y="118"/>
                  </a:lnTo>
                  <a:lnTo>
                    <a:pt x="118" y="186"/>
                  </a:lnTo>
                  <a:lnTo>
                    <a:pt x="151" y="118"/>
                  </a:lnTo>
                  <a:lnTo>
                    <a:pt x="156" y="123"/>
                  </a:lnTo>
                  <a:lnTo>
                    <a:pt x="130" y="175"/>
                  </a:lnTo>
                  <a:lnTo>
                    <a:pt x="154" y="149"/>
                  </a:lnTo>
                  <a:lnTo>
                    <a:pt x="189" y="106"/>
                  </a:lnTo>
                  <a:lnTo>
                    <a:pt x="71" y="106"/>
                  </a:lnTo>
                  <a:lnTo>
                    <a:pt x="71" y="99"/>
                  </a:lnTo>
                  <a:lnTo>
                    <a:pt x="81" y="99"/>
                  </a:ln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sp>
        <p:nvSpPr>
          <p:cNvPr id="13" name="文本框 12"/>
          <p:cNvSpPr txBox="1"/>
          <p:nvPr>
            <p:custDataLst>
              <p:tags r:id="rId5"/>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custDataLst>
              <p:tags r:id="rId2"/>
            </p:custDataLst>
          </p:nvPr>
        </p:nvGrpSpPr>
        <p:grpSpPr>
          <a:xfrm>
            <a:off x="884979" y="2542500"/>
            <a:ext cx="4905367" cy="1337827"/>
            <a:chOff x="340187" y="1450298"/>
            <a:chExt cx="4905367" cy="1337827"/>
          </a:xfrm>
        </p:grpSpPr>
        <p:sp>
          <p:nvSpPr>
            <p:cNvPr id="6" name="矩形 1"/>
            <p:cNvSpPr/>
            <p:nvPr>
              <p:custDataLst>
                <p:tags r:id="rId13"/>
              </p:custDataLst>
            </p:nvPr>
          </p:nvSpPr>
          <p:spPr>
            <a:xfrm>
              <a:off x="340187" y="1450298"/>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smtClean="0">
                  <a:solidFill>
                    <a:srgbClr val="FFFFFF"/>
                  </a:solidFill>
                </a:rPr>
                <a:t>LOREM IPSUM DOLOR LOREM</a:t>
              </a:r>
              <a:endParaRPr lang="zh-CN" altLang="en-US" dirty="0">
                <a:solidFill>
                  <a:srgbClr val="FFFFFF"/>
                </a:solidFill>
                <a:sym typeface="Arial" pitchFamily="34" charset="0"/>
              </a:endParaRPr>
            </a:p>
          </p:txBody>
        </p:sp>
        <p:sp>
          <p:nvSpPr>
            <p:cNvPr id="8" name="Freeform 47"/>
            <p:cNvSpPr>
              <a:spLocks noEditPoints="1"/>
            </p:cNvSpPr>
            <p:nvPr>
              <p:custDataLst>
                <p:tags r:id="rId14"/>
              </p:custDataLst>
            </p:nvPr>
          </p:nvSpPr>
          <p:spPr bwMode="auto">
            <a:xfrm>
              <a:off x="4489547" y="1840352"/>
              <a:ext cx="473869" cy="557719"/>
            </a:xfrm>
            <a:custGeom>
              <a:avLst/>
              <a:gdLst>
                <a:gd name="T0" fmla="*/ 52 w 102"/>
                <a:gd name="T1" fmla="*/ 0 h 111"/>
                <a:gd name="T2" fmla="*/ 41 w 102"/>
                <a:gd name="T3" fmla="*/ 11 h 111"/>
                <a:gd name="T4" fmla="*/ 52 w 102"/>
                <a:gd name="T5" fmla="*/ 22 h 111"/>
                <a:gd name="T6" fmla="*/ 63 w 102"/>
                <a:gd name="T7" fmla="*/ 11 h 111"/>
                <a:gd name="T8" fmla="*/ 52 w 102"/>
                <a:gd name="T9" fmla="*/ 0 h 111"/>
                <a:gd name="T10" fmla="*/ 6 w 102"/>
                <a:gd name="T11" fmla="*/ 81 h 111"/>
                <a:gd name="T12" fmla="*/ 14 w 102"/>
                <a:gd name="T13" fmla="*/ 77 h 111"/>
                <a:gd name="T14" fmla="*/ 36 w 102"/>
                <a:gd name="T15" fmla="*/ 88 h 111"/>
                <a:gd name="T16" fmla="*/ 31 w 102"/>
                <a:gd name="T17" fmla="*/ 92 h 111"/>
                <a:gd name="T18" fmla="*/ 31 w 102"/>
                <a:gd name="T19" fmla="*/ 93 h 111"/>
                <a:gd name="T20" fmla="*/ 13 w 102"/>
                <a:gd name="T21" fmla="*/ 101 h 111"/>
                <a:gd name="T22" fmla="*/ 6 w 102"/>
                <a:gd name="T23" fmla="*/ 98 h 111"/>
                <a:gd name="T24" fmla="*/ 0 w 102"/>
                <a:gd name="T25" fmla="*/ 111 h 111"/>
                <a:gd name="T26" fmla="*/ 33 w 102"/>
                <a:gd name="T27" fmla="*/ 111 h 111"/>
                <a:gd name="T28" fmla="*/ 24 w 102"/>
                <a:gd name="T29" fmla="*/ 106 h 111"/>
                <a:gd name="T30" fmla="*/ 41 w 102"/>
                <a:gd name="T31" fmla="*/ 98 h 111"/>
                <a:gd name="T32" fmla="*/ 52 w 102"/>
                <a:gd name="T33" fmla="*/ 99 h 111"/>
                <a:gd name="T34" fmla="*/ 60 w 102"/>
                <a:gd name="T35" fmla="*/ 98 h 111"/>
                <a:gd name="T36" fmla="*/ 77 w 102"/>
                <a:gd name="T37" fmla="*/ 106 h 111"/>
                <a:gd name="T38" fmla="*/ 67 w 102"/>
                <a:gd name="T39" fmla="*/ 111 h 111"/>
                <a:gd name="T40" fmla="*/ 101 w 102"/>
                <a:gd name="T41" fmla="*/ 111 h 111"/>
                <a:gd name="T42" fmla="*/ 94 w 102"/>
                <a:gd name="T43" fmla="*/ 98 h 111"/>
                <a:gd name="T44" fmla="*/ 87 w 102"/>
                <a:gd name="T45" fmla="*/ 101 h 111"/>
                <a:gd name="T46" fmla="*/ 71 w 102"/>
                <a:gd name="T47" fmla="*/ 94 h 111"/>
                <a:gd name="T48" fmla="*/ 72 w 102"/>
                <a:gd name="T49" fmla="*/ 92 h 111"/>
                <a:gd name="T50" fmla="*/ 66 w 102"/>
                <a:gd name="T51" fmla="*/ 87 h 111"/>
                <a:gd name="T52" fmla="*/ 88 w 102"/>
                <a:gd name="T53" fmla="*/ 77 h 111"/>
                <a:gd name="T54" fmla="*/ 96 w 102"/>
                <a:gd name="T55" fmla="*/ 81 h 111"/>
                <a:gd name="T56" fmla="*/ 102 w 102"/>
                <a:gd name="T57" fmla="*/ 67 h 111"/>
                <a:gd name="T58" fmla="*/ 68 w 102"/>
                <a:gd name="T59" fmla="*/ 67 h 111"/>
                <a:gd name="T60" fmla="*/ 78 w 102"/>
                <a:gd name="T61" fmla="*/ 72 h 111"/>
                <a:gd name="T62" fmla="*/ 65 w 102"/>
                <a:gd name="T63" fmla="*/ 79 h 111"/>
                <a:gd name="T64" fmla="*/ 64 w 102"/>
                <a:gd name="T65" fmla="*/ 58 h 111"/>
                <a:gd name="T66" fmla="*/ 71 w 102"/>
                <a:gd name="T67" fmla="*/ 53 h 111"/>
                <a:gd name="T68" fmla="*/ 65 w 102"/>
                <a:gd name="T69" fmla="*/ 24 h 111"/>
                <a:gd name="T70" fmla="*/ 53 w 102"/>
                <a:gd name="T71" fmla="*/ 24 h 111"/>
                <a:gd name="T72" fmla="*/ 54 w 102"/>
                <a:gd name="T73" fmla="*/ 26 h 111"/>
                <a:gd name="T74" fmla="*/ 53 w 102"/>
                <a:gd name="T75" fmla="*/ 28 h 111"/>
                <a:gd name="T76" fmla="*/ 56 w 102"/>
                <a:gd name="T77" fmla="*/ 46 h 111"/>
                <a:gd name="T78" fmla="*/ 52 w 102"/>
                <a:gd name="T79" fmla="*/ 50 h 111"/>
                <a:gd name="T80" fmla="*/ 52 w 102"/>
                <a:gd name="T81" fmla="*/ 50 h 111"/>
                <a:gd name="T82" fmla="*/ 52 w 102"/>
                <a:gd name="T83" fmla="*/ 50 h 111"/>
                <a:gd name="T84" fmla="*/ 52 w 102"/>
                <a:gd name="T85" fmla="*/ 50 h 111"/>
                <a:gd name="T86" fmla="*/ 52 w 102"/>
                <a:gd name="T87" fmla="*/ 50 h 111"/>
                <a:gd name="T88" fmla="*/ 48 w 102"/>
                <a:gd name="T89" fmla="*/ 46 h 111"/>
                <a:gd name="T90" fmla="*/ 50 w 102"/>
                <a:gd name="T91" fmla="*/ 28 h 111"/>
                <a:gd name="T92" fmla="*/ 49 w 102"/>
                <a:gd name="T93" fmla="*/ 26 h 111"/>
                <a:gd name="T94" fmla="*/ 50 w 102"/>
                <a:gd name="T95" fmla="*/ 24 h 111"/>
                <a:gd name="T96" fmla="*/ 38 w 102"/>
                <a:gd name="T97" fmla="*/ 24 h 111"/>
                <a:gd name="T98" fmla="*/ 33 w 102"/>
                <a:gd name="T99" fmla="*/ 53 h 111"/>
                <a:gd name="T100" fmla="*/ 40 w 102"/>
                <a:gd name="T101" fmla="*/ 58 h 111"/>
                <a:gd name="T102" fmla="*/ 39 w 102"/>
                <a:gd name="T103" fmla="*/ 79 h 111"/>
                <a:gd name="T104" fmla="*/ 24 w 102"/>
                <a:gd name="T105" fmla="*/ 72 h 111"/>
                <a:gd name="T106" fmla="*/ 34 w 102"/>
                <a:gd name="T107" fmla="*/ 67 h 111"/>
                <a:gd name="T108" fmla="*/ 0 w 102"/>
                <a:gd name="T109" fmla="*/ 67 h 111"/>
                <a:gd name="T110" fmla="*/ 6 w 102"/>
                <a:gd name="T111" fmla="*/ 81 h 111"/>
                <a:gd name="T112" fmla="*/ 52 w 102"/>
                <a:gd name="T113" fmla="*/ 85 h 111"/>
                <a:gd name="T114" fmla="*/ 48 w 102"/>
                <a:gd name="T115" fmla="*/ 85 h 111"/>
                <a:gd name="T116" fmla="*/ 50 w 102"/>
                <a:gd name="T117" fmla="*/ 64 h 111"/>
                <a:gd name="T118" fmla="*/ 54 w 102"/>
                <a:gd name="T119" fmla="*/ 64 h 111"/>
                <a:gd name="T120" fmla="*/ 55 w 102"/>
                <a:gd name="T121" fmla="*/ 85 h 111"/>
                <a:gd name="T122" fmla="*/ 52 w 102"/>
                <a:gd name="T123" fmla="*/ 8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2" h="111">
                  <a:moveTo>
                    <a:pt x="52" y="0"/>
                  </a:moveTo>
                  <a:cubicBezTo>
                    <a:pt x="46" y="0"/>
                    <a:pt x="41" y="5"/>
                    <a:pt x="41" y="11"/>
                  </a:cubicBezTo>
                  <a:cubicBezTo>
                    <a:pt x="41" y="17"/>
                    <a:pt x="46" y="22"/>
                    <a:pt x="52" y="22"/>
                  </a:cubicBezTo>
                  <a:cubicBezTo>
                    <a:pt x="58" y="22"/>
                    <a:pt x="63" y="17"/>
                    <a:pt x="63" y="11"/>
                  </a:cubicBezTo>
                  <a:cubicBezTo>
                    <a:pt x="63" y="5"/>
                    <a:pt x="58" y="0"/>
                    <a:pt x="52" y="0"/>
                  </a:cubicBezTo>
                  <a:close/>
                  <a:moveTo>
                    <a:pt x="6" y="81"/>
                  </a:moveTo>
                  <a:cubicBezTo>
                    <a:pt x="14" y="77"/>
                    <a:pt x="14" y="77"/>
                    <a:pt x="14" y="77"/>
                  </a:cubicBezTo>
                  <a:cubicBezTo>
                    <a:pt x="36" y="88"/>
                    <a:pt x="36" y="88"/>
                    <a:pt x="36" y="88"/>
                  </a:cubicBezTo>
                  <a:cubicBezTo>
                    <a:pt x="33" y="89"/>
                    <a:pt x="31" y="90"/>
                    <a:pt x="31" y="92"/>
                  </a:cubicBezTo>
                  <a:cubicBezTo>
                    <a:pt x="31" y="93"/>
                    <a:pt x="31" y="93"/>
                    <a:pt x="31" y="93"/>
                  </a:cubicBezTo>
                  <a:cubicBezTo>
                    <a:pt x="13" y="101"/>
                    <a:pt x="13" y="101"/>
                    <a:pt x="13" y="101"/>
                  </a:cubicBezTo>
                  <a:cubicBezTo>
                    <a:pt x="6" y="98"/>
                    <a:pt x="6" y="98"/>
                    <a:pt x="6" y="98"/>
                  </a:cubicBezTo>
                  <a:cubicBezTo>
                    <a:pt x="0" y="111"/>
                    <a:pt x="0" y="111"/>
                    <a:pt x="0" y="111"/>
                  </a:cubicBezTo>
                  <a:cubicBezTo>
                    <a:pt x="33" y="111"/>
                    <a:pt x="33" y="111"/>
                    <a:pt x="33" y="111"/>
                  </a:cubicBezTo>
                  <a:cubicBezTo>
                    <a:pt x="24" y="106"/>
                    <a:pt x="24" y="106"/>
                    <a:pt x="24" y="106"/>
                  </a:cubicBezTo>
                  <a:cubicBezTo>
                    <a:pt x="41" y="98"/>
                    <a:pt x="41" y="98"/>
                    <a:pt x="41" y="98"/>
                  </a:cubicBezTo>
                  <a:cubicBezTo>
                    <a:pt x="44" y="99"/>
                    <a:pt x="48" y="99"/>
                    <a:pt x="52" y="99"/>
                  </a:cubicBezTo>
                  <a:cubicBezTo>
                    <a:pt x="55" y="99"/>
                    <a:pt x="58" y="99"/>
                    <a:pt x="60" y="98"/>
                  </a:cubicBezTo>
                  <a:cubicBezTo>
                    <a:pt x="77" y="106"/>
                    <a:pt x="77" y="106"/>
                    <a:pt x="77" y="106"/>
                  </a:cubicBezTo>
                  <a:cubicBezTo>
                    <a:pt x="67" y="111"/>
                    <a:pt x="67" y="111"/>
                    <a:pt x="67" y="111"/>
                  </a:cubicBezTo>
                  <a:cubicBezTo>
                    <a:pt x="101" y="111"/>
                    <a:pt x="101" y="111"/>
                    <a:pt x="101" y="111"/>
                  </a:cubicBezTo>
                  <a:cubicBezTo>
                    <a:pt x="94" y="98"/>
                    <a:pt x="94" y="98"/>
                    <a:pt x="94" y="98"/>
                  </a:cubicBezTo>
                  <a:cubicBezTo>
                    <a:pt x="87" y="101"/>
                    <a:pt x="87" y="101"/>
                    <a:pt x="87" y="101"/>
                  </a:cubicBezTo>
                  <a:cubicBezTo>
                    <a:pt x="71" y="94"/>
                    <a:pt x="71" y="94"/>
                    <a:pt x="71" y="94"/>
                  </a:cubicBezTo>
                  <a:cubicBezTo>
                    <a:pt x="72" y="94"/>
                    <a:pt x="72" y="93"/>
                    <a:pt x="72" y="92"/>
                  </a:cubicBezTo>
                  <a:cubicBezTo>
                    <a:pt x="72" y="90"/>
                    <a:pt x="70" y="89"/>
                    <a:pt x="66" y="87"/>
                  </a:cubicBezTo>
                  <a:cubicBezTo>
                    <a:pt x="88" y="77"/>
                    <a:pt x="88" y="77"/>
                    <a:pt x="88" y="77"/>
                  </a:cubicBezTo>
                  <a:cubicBezTo>
                    <a:pt x="96" y="81"/>
                    <a:pt x="96" y="81"/>
                    <a:pt x="96" y="81"/>
                  </a:cubicBezTo>
                  <a:cubicBezTo>
                    <a:pt x="102" y="67"/>
                    <a:pt x="102" y="67"/>
                    <a:pt x="102" y="67"/>
                  </a:cubicBezTo>
                  <a:cubicBezTo>
                    <a:pt x="68" y="67"/>
                    <a:pt x="68" y="67"/>
                    <a:pt x="68" y="67"/>
                  </a:cubicBezTo>
                  <a:cubicBezTo>
                    <a:pt x="78" y="72"/>
                    <a:pt x="78" y="72"/>
                    <a:pt x="78" y="72"/>
                  </a:cubicBezTo>
                  <a:cubicBezTo>
                    <a:pt x="65" y="79"/>
                    <a:pt x="65" y="79"/>
                    <a:pt x="65" y="79"/>
                  </a:cubicBezTo>
                  <a:cubicBezTo>
                    <a:pt x="64" y="58"/>
                    <a:pt x="64" y="58"/>
                    <a:pt x="64" y="58"/>
                  </a:cubicBezTo>
                  <a:cubicBezTo>
                    <a:pt x="71" y="53"/>
                    <a:pt x="71" y="53"/>
                    <a:pt x="71" y="53"/>
                  </a:cubicBezTo>
                  <a:cubicBezTo>
                    <a:pt x="65" y="24"/>
                    <a:pt x="65" y="24"/>
                    <a:pt x="65" y="24"/>
                  </a:cubicBezTo>
                  <a:cubicBezTo>
                    <a:pt x="53" y="24"/>
                    <a:pt x="53" y="24"/>
                    <a:pt x="53" y="24"/>
                  </a:cubicBezTo>
                  <a:cubicBezTo>
                    <a:pt x="54" y="26"/>
                    <a:pt x="54" y="26"/>
                    <a:pt x="54" y="26"/>
                  </a:cubicBezTo>
                  <a:cubicBezTo>
                    <a:pt x="53" y="28"/>
                    <a:pt x="53" y="28"/>
                    <a:pt x="53" y="28"/>
                  </a:cubicBezTo>
                  <a:cubicBezTo>
                    <a:pt x="56" y="46"/>
                    <a:pt x="56" y="46"/>
                    <a:pt x="56" y="46"/>
                  </a:cubicBezTo>
                  <a:cubicBezTo>
                    <a:pt x="52" y="50"/>
                    <a:pt x="52" y="50"/>
                    <a:pt x="52" y="50"/>
                  </a:cubicBezTo>
                  <a:cubicBezTo>
                    <a:pt x="52" y="50"/>
                    <a:pt x="52" y="50"/>
                    <a:pt x="52" y="50"/>
                  </a:cubicBezTo>
                  <a:cubicBezTo>
                    <a:pt x="52" y="50"/>
                    <a:pt x="52" y="50"/>
                    <a:pt x="52" y="50"/>
                  </a:cubicBezTo>
                  <a:cubicBezTo>
                    <a:pt x="52" y="50"/>
                    <a:pt x="52" y="50"/>
                    <a:pt x="52" y="50"/>
                  </a:cubicBezTo>
                  <a:cubicBezTo>
                    <a:pt x="52" y="50"/>
                    <a:pt x="52" y="50"/>
                    <a:pt x="52" y="50"/>
                  </a:cubicBezTo>
                  <a:cubicBezTo>
                    <a:pt x="48" y="46"/>
                    <a:pt x="48" y="46"/>
                    <a:pt x="48" y="46"/>
                  </a:cubicBezTo>
                  <a:cubicBezTo>
                    <a:pt x="50" y="28"/>
                    <a:pt x="50" y="28"/>
                    <a:pt x="50" y="28"/>
                  </a:cubicBezTo>
                  <a:cubicBezTo>
                    <a:pt x="49" y="26"/>
                    <a:pt x="49" y="26"/>
                    <a:pt x="49" y="26"/>
                  </a:cubicBezTo>
                  <a:cubicBezTo>
                    <a:pt x="50" y="24"/>
                    <a:pt x="50" y="24"/>
                    <a:pt x="50" y="24"/>
                  </a:cubicBezTo>
                  <a:cubicBezTo>
                    <a:pt x="38" y="24"/>
                    <a:pt x="38" y="24"/>
                    <a:pt x="38" y="24"/>
                  </a:cubicBezTo>
                  <a:cubicBezTo>
                    <a:pt x="33" y="53"/>
                    <a:pt x="33" y="53"/>
                    <a:pt x="33" y="53"/>
                  </a:cubicBezTo>
                  <a:cubicBezTo>
                    <a:pt x="40" y="58"/>
                    <a:pt x="40" y="58"/>
                    <a:pt x="40" y="58"/>
                  </a:cubicBezTo>
                  <a:cubicBezTo>
                    <a:pt x="39" y="79"/>
                    <a:pt x="39" y="79"/>
                    <a:pt x="39" y="79"/>
                  </a:cubicBezTo>
                  <a:cubicBezTo>
                    <a:pt x="24" y="72"/>
                    <a:pt x="24" y="72"/>
                    <a:pt x="24" y="72"/>
                  </a:cubicBezTo>
                  <a:cubicBezTo>
                    <a:pt x="34" y="67"/>
                    <a:pt x="34" y="67"/>
                    <a:pt x="34" y="67"/>
                  </a:cubicBezTo>
                  <a:cubicBezTo>
                    <a:pt x="0" y="67"/>
                    <a:pt x="0" y="67"/>
                    <a:pt x="0" y="67"/>
                  </a:cubicBezTo>
                  <a:cubicBezTo>
                    <a:pt x="6" y="81"/>
                    <a:pt x="6" y="81"/>
                    <a:pt x="6" y="81"/>
                  </a:cubicBezTo>
                  <a:close/>
                  <a:moveTo>
                    <a:pt x="52" y="85"/>
                  </a:moveTo>
                  <a:cubicBezTo>
                    <a:pt x="50" y="85"/>
                    <a:pt x="49" y="85"/>
                    <a:pt x="48" y="85"/>
                  </a:cubicBezTo>
                  <a:cubicBezTo>
                    <a:pt x="50" y="64"/>
                    <a:pt x="50" y="64"/>
                    <a:pt x="50" y="64"/>
                  </a:cubicBezTo>
                  <a:cubicBezTo>
                    <a:pt x="54" y="64"/>
                    <a:pt x="54" y="64"/>
                    <a:pt x="54" y="64"/>
                  </a:cubicBezTo>
                  <a:cubicBezTo>
                    <a:pt x="55" y="85"/>
                    <a:pt x="55" y="85"/>
                    <a:pt x="55" y="85"/>
                  </a:cubicBezTo>
                  <a:cubicBezTo>
                    <a:pt x="54" y="85"/>
                    <a:pt x="53" y="85"/>
                    <a:pt x="52" y="85"/>
                  </a:cubicBez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26" name="组合 25"/>
          <p:cNvGrpSpPr/>
          <p:nvPr>
            <p:custDataLst>
              <p:tags r:id="rId3"/>
            </p:custDataLst>
          </p:nvPr>
        </p:nvGrpSpPr>
        <p:grpSpPr>
          <a:xfrm>
            <a:off x="1088750" y="3863596"/>
            <a:ext cx="4905367" cy="1337827"/>
            <a:chOff x="964506" y="2333860"/>
            <a:chExt cx="4905367" cy="1337827"/>
          </a:xfrm>
        </p:grpSpPr>
        <p:sp>
          <p:nvSpPr>
            <p:cNvPr id="7" name="矩形 1"/>
            <p:cNvSpPr/>
            <p:nvPr>
              <p:custDataLst>
                <p:tags r:id="rId11"/>
              </p:custDataLst>
            </p:nvPr>
          </p:nvSpPr>
          <p:spPr>
            <a:xfrm flipH="1">
              <a:off x="964506" y="2333860"/>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2"/>
            </a:solidFill>
            <a:ln w="635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900000" rtlCol="0" anchor="ctr">
              <a:normAutofit/>
            </a:bodyPr>
            <a:lstStyle/>
            <a:p>
              <a:pPr algn="just"/>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10" name="Freeform 92"/>
            <p:cNvSpPr>
              <a:spLocks noEditPoints="1"/>
            </p:cNvSpPr>
            <p:nvPr>
              <p:custDataLst>
                <p:tags r:id="rId12"/>
              </p:custDataLst>
            </p:nvPr>
          </p:nvSpPr>
          <p:spPr bwMode="auto">
            <a:xfrm>
              <a:off x="1211437" y="2754663"/>
              <a:ext cx="428645" cy="496221"/>
            </a:xfrm>
            <a:custGeom>
              <a:avLst/>
              <a:gdLst>
                <a:gd name="T0" fmla="*/ 66 w 218"/>
                <a:gd name="T1" fmla="*/ 163 h 234"/>
                <a:gd name="T2" fmla="*/ 17 w 218"/>
                <a:gd name="T3" fmla="*/ 104 h 234"/>
                <a:gd name="T4" fmla="*/ 43 w 218"/>
                <a:gd name="T5" fmla="*/ 57 h 234"/>
                <a:gd name="T6" fmla="*/ 52 w 218"/>
                <a:gd name="T7" fmla="*/ 52 h 234"/>
                <a:gd name="T8" fmla="*/ 92 w 218"/>
                <a:gd name="T9" fmla="*/ 52 h 234"/>
                <a:gd name="T10" fmla="*/ 182 w 218"/>
                <a:gd name="T11" fmla="*/ 52 h 234"/>
                <a:gd name="T12" fmla="*/ 192 w 218"/>
                <a:gd name="T13" fmla="*/ 57 h 234"/>
                <a:gd name="T14" fmla="*/ 218 w 218"/>
                <a:gd name="T15" fmla="*/ 104 h 234"/>
                <a:gd name="T16" fmla="*/ 168 w 218"/>
                <a:gd name="T17" fmla="*/ 163 h 234"/>
                <a:gd name="T18" fmla="*/ 116 w 218"/>
                <a:gd name="T19" fmla="*/ 224 h 234"/>
                <a:gd name="T20" fmla="*/ 109 w 218"/>
                <a:gd name="T21" fmla="*/ 215 h 234"/>
                <a:gd name="T22" fmla="*/ 168 w 218"/>
                <a:gd name="T23" fmla="*/ 203 h 234"/>
                <a:gd name="T24" fmla="*/ 170 w 218"/>
                <a:gd name="T25" fmla="*/ 215 h 234"/>
                <a:gd name="T26" fmla="*/ 182 w 218"/>
                <a:gd name="T27" fmla="*/ 210 h 234"/>
                <a:gd name="T28" fmla="*/ 177 w 218"/>
                <a:gd name="T29" fmla="*/ 201 h 234"/>
                <a:gd name="T30" fmla="*/ 170 w 218"/>
                <a:gd name="T31" fmla="*/ 182 h 234"/>
                <a:gd name="T32" fmla="*/ 26 w 218"/>
                <a:gd name="T33" fmla="*/ 23 h 234"/>
                <a:gd name="T34" fmla="*/ 24 w 218"/>
                <a:gd name="T35" fmla="*/ 38 h 234"/>
                <a:gd name="T36" fmla="*/ 38 w 218"/>
                <a:gd name="T37" fmla="*/ 40 h 234"/>
                <a:gd name="T38" fmla="*/ 40 w 218"/>
                <a:gd name="T39" fmla="*/ 26 h 234"/>
                <a:gd name="T40" fmla="*/ 43 w 218"/>
                <a:gd name="T41" fmla="*/ 0 h 234"/>
                <a:gd name="T42" fmla="*/ 88 w 218"/>
                <a:gd name="T43" fmla="*/ 97 h 234"/>
                <a:gd name="T44" fmla="*/ 102 w 218"/>
                <a:gd name="T45" fmla="*/ 71 h 234"/>
                <a:gd name="T46" fmla="*/ 64 w 218"/>
                <a:gd name="T47" fmla="*/ 71 h 234"/>
                <a:gd name="T48" fmla="*/ 147 w 218"/>
                <a:gd name="T49" fmla="*/ 97 h 234"/>
                <a:gd name="T50" fmla="*/ 125 w 218"/>
                <a:gd name="T51" fmla="*/ 71 h 234"/>
                <a:gd name="T52" fmla="*/ 177 w 218"/>
                <a:gd name="T53" fmla="*/ 73 h 234"/>
                <a:gd name="T54" fmla="*/ 192 w 218"/>
                <a:gd name="T55" fmla="*/ 99 h 234"/>
                <a:gd name="T56" fmla="*/ 177 w 218"/>
                <a:gd name="T57" fmla="*/ 73 h 234"/>
                <a:gd name="T58" fmla="*/ 118 w 218"/>
                <a:gd name="T59" fmla="*/ 73 h 234"/>
                <a:gd name="T60" fmla="*/ 140 w 218"/>
                <a:gd name="T61" fmla="*/ 99 h 234"/>
                <a:gd name="T62" fmla="*/ 81 w 218"/>
                <a:gd name="T63" fmla="*/ 99 h 234"/>
                <a:gd name="T64" fmla="*/ 40 w 218"/>
                <a:gd name="T65" fmla="*/ 101 h 234"/>
                <a:gd name="T66" fmla="*/ 104 w 218"/>
                <a:gd name="T67" fmla="*/ 175 h 234"/>
                <a:gd name="T68" fmla="*/ 83 w 218"/>
                <a:gd name="T69" fmla="*/ 118 h 234"/>
                <a:gd name="T70" fmla="*/ 151 w 218"/>
                <a:gd name="T71" fmla="*/ 118 h 234"/>
                <a:gd name="T72" fmla="*/ 130 w 218"/>
                <a:gd name="T73" fmla="*/ 175 h 234"/>
                <a:gd name="T74" fmla="*/ 189 w 218"/>
                <a:gd name="T75" fmla="*/ 106 h 234"/>
                <a:gd name="T76" fmla="*/ 71 w 218"/>
                <a:gd name="T77" fmla="*/ 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8" h="234">
                  <a:moveTo>
                    <a:pt x="109" y="215"/>
                  </a:moveTo>
                  <a:lnTo>
                    <a:pt x="66" y="163"/>
                  </a:lnTo>
                  <a:lnTo>
                    <a:pt x="22" y="111"/>
                  </a:lnTo>
                  <a:lnTo>
                    <a:pt x="17" y="104"/>
                  </a:lnTo>
                  <a:lnTo>
                    <a:pt x="22" y="99"/>
                  </a:lnTo>
                  <a:lnTo>
                    <a:pt x="43" y="57"/>
                  </a:lnTo>
                  <a:lnTo>
                    <a:pt x="45" y="52"/>
                  </a:lnTo>
                  <a:lnTo>
                    <a:pt x="52" y="52"/>
                  </a:lnTo>
                  <a:lnTo>
                    <a:pt x="92" y="52"/>
                  </a:lnTo>
                  <a:lnTo>
                    <a:pt x="92" y="52"/>
                  </a:lnTo>
                  <a:lnTo>
                    <a:pt x="102" y="52"/>
                  </a:lnTo>
                  <a:lnTo>
                    <a:pt x="182" y="52"/>
                  </a:lnTo>
                  <a:lnTo>
                    <a:pt x="189" y="52"/>
                  </a:lnTo>
                  <a:lnTo>
                    <a:pt x="192" y="57"/>
                  </a:lnTo>
                  <a:lnTo>
                    <a:pt x="213" y="99"/>
                  </a:lnTo>
                  <a:lnTo>
                    <a:pt x="218" y="104"/>
                  </a:lnTo>
                  <a:lnTo>
                    <a:pt x="213" y="111"/>
                  </a:lnTo>
                  <a:lnTo>
                    <a:pt x="168" y="163"/>
                  </a:lnTo>
                  <a:lnTo>
                    <a:pt x="125" y="215"/>
                  </a:lnTo>
                  <a:lnTo>
                    <a:pt x="116" y="224"/>
                  </a:lnTo>
                  <a:lnTo>
                    <a:pt x="109" y="215"/>
                  </a:lnTo>
                  <a:lnTo>
                    <a:pt x="109" y="215"/>
                  </a:lnTo>
                  <a:close/>
                  <a:moveTo>
                    <a:pt x="170" y="182"/>
                  </a:moveTo>
                  <a:lnTo>
                    <a:pt x="168" y="203"/>
                  </a:lnTo>
                  <a:lnTo>
                    <a:pt x="149" y="212"/>
                  </a:lnTo>
                  <a:lnTo>
                    <a:pt x="170" y="215"/>
                  </a:lnTo>
                  <a:lnTo>
                    <a:pt x="180" y="234"/>
                  </a:lnTo>
                  <a:lnTo>
                    <a:pt x="182" y="210"/>
                  </a:lnTo>
                  <a:lnTo>
                    <a:pt x="199" y="203"/>
                  </a:lnTo>
                  <a:lnTo>
                    <a:pt x="177" y="201"/>
                  </a:lnTo>
                  <a:lnTo>
                    <a:pt x="170" y="182"/>
                  </a:lnTo>
                  <a:lnTo>
                    <a:pt x="170" y="182"/>
                  </a:lnTo>
                  <a:close/>
                  <a:moveTo>
                    <a:pt x="43" y="0"/>
                  </a:moveTo>
                  <a:lnTo>
                    <a:pt x="26" y="23"/>
                  </a:lnTo>
                  <a:lnTo>
                    <a:pt x="0" y="21"/>
                  </a:lnTo>
                  <a:lnTo>
                    <a:pt x="24" y="38"/>
                  </a:lnTo>
                  <a:lnTo>
                    <a:pt x="22" y="64"/>
                  </a:lnTo>
                  <a:lnTo>
                    <a:pt x="38" y="40"/>
                  </a:lnTo>
                  <a:lnTo>
                    <a:pt x="64" y="42"/>
                  </a:lnTo>
                  <a:lnTo>
                    <a:pt x="40" y="26"/>
                  </a:lnTo>
                  <a:lnTo>
                    <a:pt x="43" y="0"/>
                  </a:lnTo>
                  <a:lnTo>
                    <a:pt x="43" y="0"/>
                  </a:lnTo>
                  <a:close/>
                  <a:moveTo>
                    <a:pt x="64" y="71"/>
                  </a:moveTo>
                  <a:lnTo>
                    <a:pt x="88" y="97"/>
                  </a:lnTo>
                  <a:lnTo>
                    <a:pt x="109" y="71"/>
                  </a:lnTo>
                  <a:lnTo>
                    <a:pt x="102" y="71"/>
                  </a:lnTo>
                  <a:lnTo>
                    <a:pt x="64" y="71"/>
                  </a:lnTo>
                  <a:lnTo>
                    <a:pt x="64" y="71"/>
                  </a:lnTo>
                  <a:close/>
                  <a:moveTo>
                    <a:pt x="125" y="71"/>
                  </a:moveTo>
                  <a:lnTo>
                    <a:pt x="147" y="97"/>
                  </a:lnTo>
                  <a:lnTo>
                    <a:pt x="170" y="71"/>
                  </a:lnTo>
                  <a:lnTo>
                    <a:pt x="125" y="71"/>
                  </a:lnTo>
                  <a:lnTo>
                    <a:pt x="125" y="71"/>
                  </a:lnTo>
                  <a:close/>
                  <a:moveTo>
                    <a:pt x="177" y="73"/>
                  </a:moveTo>
                  <a:lnTo>
                    <a:pt x="154" y="99"/>
                  </a:lnTo>
                  <a:lnTo>
                    <a:pt x="192" y="99"/>
                  </a:lnTo>
                  <a:lnTo>
                    <a:pt x="177" y="73"/>
                  </a:lnTo>
                  <a:lnTo>
                    <a:pt x="177" y="73"/>
                  </a:lnTo>
                  <a:close/>
                  <a:moveTo>
                    <a:pt x="140" y="99"/>
                  </a:moveTo>
                  <a:lnTo>
                    <a:pt x="118" y="73"/>
                  </a:lnTo>
                  <a:lnTo>
                    <a:pt x="95" y="99"/>
                  </a:lnTo>
                  <a:lnTo>
                    <a:pt x="140" y="99"/>
                  </a:lnTo>
                  <a:lnTo>
                    <a:pt x="140" y="99"/>
                  </a:lnTo>
                  <a:close/>
                  <a:moveTo>
                    <a:pt x="81" y="99"/>
                  </a:moveTo>
                  <a:lnTo>
                    <a:pt x="57" y="75"/>
                  </a:lnTo>
                  <a:lnTo>
                    <a:pt x="40" y="101"/>
                  </a:lnTo>
                  <a:lnTo>
                    <a:pt x="81" y="149"/>
                  </a:lnTo>
                  <a:lnTo>
                    <a:pt x="104" y="175"/>
                  </a:lnTo>
                  <a:lnTo>
                    <a:pt x="78" y="123"/>
                  </a:lnTo>
                  <a:lnTo>
                    <a:pt x="83" y="118"/>
                  </a:lnTo>
                  <a:lnTo>
                    <a:pt x="118" y="186"/>
                  </a:lnTo>
                  <a:lnTo>
                    <a:pt x="151" y="118"/>
                  </a:lnTo>
                  <a:lnTo>
                    <a:pt x="156" y="123"/>
                  </a:lnTo>
                  <a:lnTo>
                    <a:pt x="130" y="175"/>
                  </a:lnTo>
                  <a:lnTo>
                    <a:pt x="154" y="149"/>
                  </a:lnTo>
                  <a:lnTo>
                    <a:pt x="189" y="106"/>
                  </a:lnTo>
                  <a:lnTo>
                    <a:pt x="71" y="106"/>
                  </a:lnTo>
                  <a:lnTo>
                    <a:pt x="71" y="99"/>
                  </a:lnTo>
                  <a:lnTo>
                    <a:pt x="81" y="99"/>
                  </a:lnTo>
                  <a:close/>
                </a:path>
              </a:pathLst>
            </a:custGeom>
            <a:solidFill>
              <a:srgbClr val="FFFFFF"/>
            </a:solidFill>
            <a:ln>
              <a:noFill/>
            </a:ln>
          </p:spPr>
          <p:txBody>
            <a:bodyPr vert="horz" wrap="square" lIns="91440" tIns="45720" rIns="91440" bIns="45720" numCol="1" anchor="t" anchorCtr="0" compatLnSpc="1">
              <a:normAutofit/>
            </a:bodyPr>
            <a:lstStyle/>
            <a:p>
              <a:endParaRPr lang="zh-CN" altLang="en-US">
                <a:sym typeface="Arial" pitchFamily="34" charset="0"/>
              </a:endParaRPr>
            </a:p>
          </p:txBody>
        </p:sp>
      </p:grpSp>
      <p:grpSp>
        <p:nvGrpSpPr>
          <p:cNvPr id="30" name="组合 29"/>
          <p:cNvGrpSpPr/>
          <p:nvPr>
            <p:custDataLst>
              <p:tags r:id="rId4"/>
            </p:custDataLst>
          </p:nvPr>
        </p:nvGrpSpPr>
        <p:grpSpPr>
          <a:xfrm>
            <a:off x="6197886" y="2542500"/>
            <a:ext cx="4905367" cy="1337827"/>
            <a:chOff x="5449324" y="1501491"/>
            <a:chExt cx="4905367" cy="1337827"/>
          </a:xfrm>
        </p:grpSpPr>
        <p:sp>
          <p:nvSpPr>
            <p:cNvPr id="15" name="矩形 1"/>
            <p:cNvSpPr/>
            <p:nvPr>
              <p:custDataLst>
                <p:tags r:id="rId9"/>
              </p:custDataLst>
            </p:nvPr>
          </p:nvSpPr>
          <p:spPr>
            <a:xfrm>
              <a:off x="5449324" y="1501491"/>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Ins="900000" rtlCol="0" anchor="ctr">
              <a:normAutofit/>
            </a:bodyPr>
            <a:lstStyle/>
            <a:p>
              <a:pPr algn="ctr"/>
              <a:r>
                <a:rPr lang="en-US" altLang="zh-CN" smtClean="0">
                  <a:solidFill>
                    <a:srgbClr val="FFFFFF"/>
                  </a:solidFill>
                </a:rPr>
                <a:t>LOREM IPSUM DOLOR LOREM</a:t>
              </a:r>
              <a:endParaRPr lang="zh-CN" altLang="en-US" dirty="0">
                <a:solidFill>
                  <a:srgbClr val="FFFFFF"/>
                </a:solidFill>
                <a:sym typeface="Arial" pitchFamily="34" charset="0"/>
              </a:endParaRPr>
            </a:p>
          </p:txBody>
        </p:sp>
        <p:sp>
          <p:nvSpPr>
            <p:cNvPr id="22" name="Freeform 85"/>
            <p:cNvSpPr>
              <a:spLocks noEditPoints="1"/>
            </p:cNvSpPr>
            <p:nvPr>
              <p:custDataLst>
                <p:tags r:id="rId10"/>
              </p:custDataLst>
            </p:nvPr>
          </p:nvSpPr>
          <p:spPr bwMode="auto">
            <a:xfrm>
              <a:off x="9487408" y="1890776"/>
              <a:ext cx="567816" cy="559257"/>
            </a:xfrm>
            <a:custGeom>
              <a:avLst/>
              <a:gdLst>
                <a:gd name="T0" fmla="*/ 199 w 199"/>
                <a:gd name="T1" fmla="*/ 0 h 196"/>
                <a:gd name="T2" fmla="*/ 189 w 199"/>
                <a:gd name="T3" fmla="*/ 19 h 196"/>
                <a:gd name="T4" fmla="*/ 199 w 199"/>
                <a:gd name="T5" fmla="*/ 120 h 196"/>
                <a:gd name="T6" fmla="*/ 109 w 199"/>
                <a:gd name="T7" fmla="*/ 139 h 196"/>
                <a:gd name="T8" fmla="*/ 149 w 199"/>
                <a:gd name="T9" fmla="*/ 177 h 196"/>
                <a:gd name="T10" fmla="*/ 50 w 199"/>
                <a:gd name="T11" fmla="*/ 196 h 196"/>
                <a:gd name="T12" fmla="*/ 90 w 199"/>
                <a:gd name="T13" fmla="*/ 177 h 196"/>
                <a:gd name="T14" fmla="*/ 0 w 199"/>
                <a:gd name="T15" fmla="*/ 139 h 196"/>
                <a:gd name="T16" fmla="*/ 7 w 199"/>
                <a:gd name="T17" fmla="*/ 120 h 196"/>
                <a:gd name="T18" fmla="*/ 0 w 199"/>
                <a:gd name="T19" fmla="*/ 19 h 196"/>
                <a:gd name="T20" fmla="*/ 0 w 199"/>
                <a:gd name="T21" fmla="*/ 0 h 196"/>
                <a:gd name="T22" fmla="*/ 142 w 199"/>
                <a:gd name="T23" fmla="*/ 47 h 196"/>
                <a:gd name="T24" fmla="*/ 135 w 199"/>
                <a:gd name="T25" fmla="*/ 52 h 196"/>
                <a:gd name="T26" fmla="*/ 88 w 199"/>
                <a:gd name="T27" fmla="*/ 61 h 196"/>
                <a:gd name="T28" fmla="*/ 85 w 199"/>
                <a:gd name="T29" fmla="*/ 59 h 196"/>
                <a:gd name="T30" fmla="*/ 59 w 199"/>
                <a:gd name="T31" fmla="*/ 78 h 196"/>
                <a:gd name="T32" fmla="*/ 99 w 199"/>
                <a:gd name="T33" fmla="*/ 75 h 196"/>
                <a:gd name="T34" fmla="*/ 104 w 199"/>
                <a:gd name="T35" fmla="*/ 78 h 196"/>
                <a:gd name="T36" fmla="*/ 139 w 199"/>
                <a:gd name="T37" fmla="*/ 61 h 196"/>
                <a:gd name="T38" fmla="*/ 149 w 199"/>
                <a:gd name="T39" fmla="*/ 47 h 196"/>
                <a:gd name="T40" fmla="*/ 132 w 199"/>
                <a:gd name="T41" fmla="*/ 68 h 196"/>
                <a:gd name="T42" fmla="*/ 142 w 199"/>
                <a:gd name="T43" fmla="*/ 99 h 196"/>
                <a:gd name="T44" fmla="*/ 132 w 199"/>
                <a:gd name="T45" fmla="*/ 68 h 196"/>
                <a:gd name="T46" fmla="*/ 118 w 199"/>
                <a:gd name="T47" fmla="*/ 78 h 196"/>
                <a:gd name="T48" fmla="*/ 128 w 199"/>
                <a:gd name="T49" fmla="*/ 99 h 196"/>
                <a:gd name="T50" fmla="*/ 118 w 199"/>
                <a:gd name="T51" fmla="*/ 78 h 196"/>
                <a:gd name="T52" fmla="*/ 102 w 199"/>
                <a:gd name="T53" fmla="*/ 89 h 196"/>
                <a:gd name="T54" fmla="*/ 111 w 199"/>
                <a:gd name="T55" fmla="*/ 99 h 196"/>
                <a:gd name="T56" fmla="*/ 102 w 199"/>
                <a:gd name="T57" fmla="*/ 89 h 196"/>
                <a:gd name="T58" fmla="*/ 88 w 199"/>
                <a:gd name="T59" fmla="*/ 80 h 196"/>
                <a:gd name="T60" fmla="*/ 97 w 199"/>
                <a:gd name="T61" fmla="*/ 99 h 196"/>
                <a:gd name="T62" fmla="*/ 88 w 199"/>
                <a:gd name="T63" fmla="*/ 80 h 196"/>
                <a:gd name="T64" fmla="*/ 73 w 199"/>
                <a:gd name="T65" fmla="*/ 80 h 196"/>
                <a:gd name="T66" fmla="*/ 83 w 199"/>
                <a:gd name="T67" fmla="*/ 99 h 196"/>
                <a:gd name="T68" fmla="*/ 73 w 199"/>
                <a:gd name="T69" fmla="*/ 80 h 196"/>
                <a:gd name="T70" fmla="*/ 57 w 199"/>
                <a:gd name="T71" fmla="*/ 85 h 196"/>
                <a:gd name="T72" fmla="*/ 66 w 199"/>
                <a:gd name="T73" fmla="*/ 99 h 196"/>
                <a:gd name="T74" fmla="*/ 57 w 199"/>
                <a:gd name="T75" fmla="*/ 85 h 196"/>
                <a:gd name="T76" fmla="*/ 170 w 199"/>
                <a:gd name="T77" fmla="*/ 21 h 196"/>
                <a:gd name="T78" fmla="*/ 28 w 199"/>
                <a:gd name="T79" fmla="*/ 118 h 196"/>
                <a:gd name="T80" fmla="*/ 170 w 199"/>
                <a:gd name="T81" fmla="*/ 21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9" h="196">
                  <a:moveTo>
                    <a:pt x="0" y="0"/>
                  </a:moveTo>
                  <a:lnTo>
                    <a:pt x="199" y="0"/>
                  </a:lnTo>
                  <a:lnTo>
                    <a:pt x="199" y="19"/>
                  </a:lnTo>
                  <a:lnTo>
                    <a:pt x="189" y="19"/>
                  </a:lnTo>
                  <a:lnTo>
                    <a:pt x="189" y="120"/>
                  </a:lnTo>
                  <a:lnTo>
                    <a:pt x="199" y="120"/>
                  </a:lnTo>
                  <a:lnTo>
                    <a:pt x="199" y="139"/>
                  </a:lnTo>
                  <a:lnTo>
                    <a:pt x="109" y="139"/>
                  </a:lnTo>
                  <a:lnTo>
                    <a:pt x="109" y="177"/>
                  </a:lnTo>
                  <a:lnTo>
                    <a:pt x="149" y="177"/>
                  </a:lnTo>
                  <a:lnTo>
                    <a:pt x="149" y="196"/>
                  </a:lnTo>
                  <a:lnTo>
                    <a:pt x="50" y="196"/>
                  </a:lnTo>
                  <a:lnTo>
                    <a:pt x="50" y="177"/>
                  </a:lnTo>
                  <a:lnTo>
                    <a:pt x="90" y="177"/>
                  </a:lnTo>
                  <a:lnTo>
                    <a:pt x="90" y="139"/>
                  </a:lnTo>
                  <a:lnTo>
                    <a:pt x="0" y="139"/>
                  </a:lnTo>
                  <a:lnTo>
                    <a:pt x="0" y="120"/>
                  </a:lnTo>
                  <a:lnTo>
                    <a:pt x="7" y="120"/>
                  </a:lnTo>
                  <a:lnTo>
                    <a:pt x="7" y="19"/>
                  </a:lnTo>
                  <a:lnTo>
                    <a:pt x="0" y="19"/>
                  </a:lnTo>
                  <a:lnTo>
                    <a:pt x="0" y="0"/>
                  </a:lnTo>
                  <a:lnTo>
                    <a:pt x="0" y="0"/>
                  </a:lnTo>
                  <a:close/>
                  <a:moveTo>
                    <a:pt x="149" y="47"/>
                  </a:moveTo>
                  <a:lnTo>
                    <a:pt x="142" y="47"/>
                  </a:lnTo>
                  <a:lnTo>
                    <a:pt x="132" y="47"/>
                  </a:lnTo>
                  <a:lnTo>
                    <a:pt x="135" y="52"/>
                  </a:lnTo>
                  <a:lnTo>
                    <a:pt x="102" y="70"/>
                  </a:lnTo>
                  <a:lnTo>
                    <a:pt x="88" y="61"/>
                  </a:lnTo>
                  <a:lnTo>
                    <a:pt x="88" y="59"/>
                  </a:lnTo>
                  <a:lnTo>
                    <a:pt x="85" y="59"/>
                  </a:lnTo>
                  <a:lnTo>
                    <a:pt x="57" y="70"/>
                  </a:lnTo>
                  <a:lnTo>
                    <a:pt x="59" y="78"/>
                  </a:lnTo>
                  <a:lnTo>
                    <a:pt x="85" y="66"/>
                  </a:lnTo>
                  <a:lnTo>
                    <a:pt x="99" y="75"/>
                  </a:lnTo>
                  <a:lnTo>
                    <a:pt x="102" y="78"/>
                  </a:lnTo>
                  <a:lnTo>
                    <a:pt x="104" y="78"/>
                  </a:lnTo>
                  <a:lnTo>
                    <a:pt x="137" y="56"/>
                  </a:lnTo>
                  <a:lnTo>
                    <a:pt x="139" y="61"/>
                  </a:lnTo>
                  <a:lnTo>
                    <a:pt x="144" y="54"/>
                  </a:lnTo>
                  <a:lnTo>
                    <a:pt x="149" y="47"/>
                  </a:lnTo>
                  <a:lnTo>
                    <a:pt x="149" y="47"/>
                  </a:lnTo>
                  <a:close/>
                  <a:moveTo>
                    <a:pt x="132" y="68"/>
                  </a:moveTo>
                  <a:lnTo>
                    <a:pt x="132" y="99"/>
                  </a:lnTo>
                  <a:lnTo>
                    <a:pt x="142" y="99"/>
                  </a:lnTo>
                  <a:lnTo>
                    <a:pt x="142" y="68"/>
                  </a:lnTo>
                  <a:lnTo>
                    <a:pt x="132" y="68"/>
                  </a:lnTo>
                  <a:lnTo>
                    <a:pt x="132" y="68"/>
                  </a:lnTo>
                  <a:close/>
                  <a:moveTo>
                    <a:pt x="118" y="78"/>
                  </a:moveTo>
                  <a:lnTo>
                    <a:pt x="118" y="99"/>
                  </a:lnTo>
                  <a:lnTo>
                    <a:pt x="128" y="99"/>
                  </a:lnTo>
                  <a:lnTo>
                    <a:pt x="128" y="78"/>
                  </a:lnTo>
                  <a:lnTo>
                    <a:pt x="118" y="78"/>
                  </a:lnTo>
                  <a:lnTo>
                    <a:pt x="118" y="78"/>
                  </a:lnTo>
                  <a:close/>
                  <a:moveTo>
                    <a:pt x="102" y="89"/>
                  </a:moveTo>
                  <a:lnTo>
                    <a:pt x="102" y="99"/>
                  </a:lnTo>
                  <a:lnTo>
                    <a:pt x="111" y="99"/>
                  </a:lnTo>
                  <a:lnTo>
                    <a:pt x="111" y="89"/>
                  </a:lnTo>
                  <a:lnTo>
                    <a:pt x="102" y="89"/>
                  </a:lnTo>
                  <a:lnTo>
                    <a:pt x="102" y="89"/>
                  </a:lnTo>
                  <a:close/>
                  <a:moveTo>
                    <a:pt x="88" y="80"/>
                  </a:moveTo>
                  <a:lnTo>
                    <a:pt x="88" y="99"/>
                  </a:lnTo>
                  <a:lnTo>
                    <a:pt x="97" y="99"/>
                  </a:lnTo>
                  <a:lnTo>
                    <a:pt x="97" y="80"/>
                  </a:lnTo>
                  <a:lnTo>
                    <a:pt x="88" y="80"/>
                  </a:lnTo>
                  <a:lnTo>
                    <a:pt x="88" y="80"/>
                  </a:lnTo>
                  <a:close/>
                  <a:moveTo>
                    <a:pt x="73" y="80"/>
                  </a:moveTo>
                  <a:lnTo>
                    <a:pt x="73" y="99"/>
                  </a:lnTo>
                  <a:lnTo>
                    <a:pt x="83" y="99"/>
                  </a:lnTo>
                  <a:lnTo>
                    <a:pt x="83" y="80"/>
                  </a:lnTo>
                  <a:lnTo>
                    <a:pt x="73" y="80"/>
                  </a:lnTo>
                  <a:lnTo>
                    <a:pt x="73" y="80"/>
                  </a:lnTo>
                  <a:close/>
                  <a:moveTo>
                    <a:pt x="57" y="85"/>
                  </a:moveTo>
                  <a:lnTo>
                    <a:pt x="57" y="99"/>
                  </a:lnTo>
                  <a:lnTo>
                    <a:pt x="66" y="99"/>
                  </a:lnTo>
                  <a:lnTo>
                    <a:pt x="66" y="85"/>
                  </a:lnTo>
                  <a:lnTo>
                    <a:pt x="57" y="85"/>
                  </a:lnTo>
                  <a:lnTo>
                    <a:pt x="57" y="85"/>
                  </a:lnTo>
                  <a:close/>
                  <a:moveTo>
                    <a:pt x="170" y="21"/>
                  </a:moveTo>
                  <a:lnTo>
                    <a:pt x="28" y="21"/>
                  </a:lnTo>
                  <a:lnTo>
                    <a:pt x="28" y="118"/>
                  </a:lnTo>
                  <a:lnTo>
                    <a:pt x="170" y="118"/>
                  </a:lnTo>
                  <a:lnTo>
                    <a:pt x="170" y="21"/>
                  </a:lnTo>
                  <a:close/>
                </a:path>
              </a:pathLst>
            </a:custGeom>
            <a:solidFill>
              <a:srgbClr val="FFFFFF"/>
            </a:solidFill>
            <a:ln>
              <a:noFill/>
            </a:ln>
          </p:spPr>
          <p:txBody>
            <a:bodyPr>
              <a:normAutofit/>
            </a:bodyPr>
            <a:lstStyle/>
            <a:p>
              <a:pPr>
                <a:defRPr/>
              </a:pPr>
              <a:endParaRPr lang="zh-CN" altLang="en-US" sz="1350">
                <a:sym typeface="Arial" pitchFamily="34" charset="0"/>
              </a:endParaRPr>
            </a:p>
          </p:txBody>
        </p:sp>
      </p:grpSp>
      <p:grpSp>
        <p:nvGrpSpPr>
          <p:cNvPr id="29" name="组合 28"/>
          <p:cNvGrpSpPr/>
          <p:nvPr>
            <p:custDataLst>
              <p:tags r:id="rId5"/>
            </p:custDataLst>
          </p:nvPr>
        </p:nvGrpSpPr>
        <p:grpSpPr>
          <a:xfrm>
            <a:off x="6401657" y="3863596"/>
            <a:ext cx="4905367" cy="1337827"/>
            <a:chOff x="6073643" y="2385053"/>
            <a:chExt cx="4905367" cy="1337827"/>
          </a:xfrm>
        </p:grpSpPr>
        <p:sp>
          <p:nvSpPr>
            <p:cNvPr id="16" name="矩形 1"/>
            <p:cNvSpPr/>
            <p:nvPr>
              <p:custDataLst>
                <p:tags r:id="rId7"/>
              </p:custDataLst>
            </p:nvPr>
          </p:nvSpPr>
          <p:spPr>
            <a:xfrm flipH="1">
              <a:off x="6073643" y="2385053"/>
              <a:ext cx="4905367" cy="1337827"/>
            </a:xfrm>
            <a:custGeom>
              <a:avLst/>
              <a:gdLst>
                <a:gd name="connsiteX0" fmla="*/ 0 w 3960440"/>
                <a:gd name="connsiteY0" fmla="*/ 0 h 1080120"/>
                <a:gd name="connsiteX1" fmla="*/ 3960440 w 3960440"/>
                <a:gd name="connsiteY1" fmla="*/ 0 h 1080120"/>
                <a:gd name="connsiteX2" fmla="*/ 3960440 w 3960440"/>
                <a:gd name="connsiteY2" fmla="*/ 1080120 h 1080120"/>
                <a:gd name="connsiteX3" fmla="*/ 0 w 3960440"/>
                <a:gd name="connsiteY3" fmla="*/ 1080120 h 1080120"/>
                <a:gd name="connsiteX4" fmla="*/ 0 w 3960440"/>
                <a:gd name="connsiteY4" fmla="*/ 0 h 1080120"/>
                <a:gd name="connsiteX0-1" fmla="*/ 0 w 3960440"/>
                <a:gd name="connsiteY0-2" fmla="*/ 0 h 1080120"/>
                <a:gd name="connsiteX1-3" fmla="*/ 3960440 w 3960440"/>
                <a:gd name="connsiteY1-4" fmla="*/ 0 h 1080120"/>
                <a:gd name="connsiteX2-5" fmla="*/ 3960440 w 3960440"/>
                <a:gd name="connsiteY2-6" fmla="*/ 859782 h 1080120"/>
                <a:gd name="connsiteX3-7" fmla="*/ 0 w 3960440"/>
                <a:gd name="connsiteY3-8" fmla="*/ 1080120 h 1080120"/>
                <a:gd name="connsiteX4-9" fmla="*/ 0 w 3960440"/>
                <a:gd name="connsiteY4-10" fmla="*/ 0 h 1080120"/>
                <a:gd name="connsiteX0-11" fmla="*/ 0 w 3960440"/>
                <a:gd name="connsiteY0-12" fmla="*/ 0 h 1080120"/>
                <a:gd name="connsiteX1-13" fmla="*/ 3960440 w 3960440"/>
                <a:gd name="connsiteY1-14" fmla="*/ 209321 h 1080120"/>
                <a:gd name="connsiteX2-15" fmla="*/ 3960440 w 3960440"/>
                <a:gd name="connsiteY2-16" fmla="*/ 859782 h 1080120"/>
                <a:gd name="connsiteX3-17" fmla="*/ 0 w 3960440"/>
                <a:gd name="connsiteY3-18" fmla="*/ 1080120 h 1080120"/>
                <a:gd name="connsiteX4-19" fmla="*/ 0 w 3960440"/>
                <a:gd name="connsiteY4-20" fmla="*/ 0 h 1080120"/>
              </a:gdLst>
              <a:ahLst/>
              <a:cxnLst>
                <a:cxn ang="0">
                  <a:pos x="connsiteX0-11" y="connsiteY0-12"/>
                </a:cxn>
                <a:cxn ang="0">
                  <a:pos x="connsiteX1-13" y="connsiteY1-14"/>
                </a:cxn>
                <a:cxn ang="0">
                  <a:pos x="connsiteX2-15" y="connsiteY2-16"/>
                </a:cxn>
                <a:cxn ang="0">
                  <a:pos x="connsiteX3-17" y="connsiteY3-18"/>
                </a:cxn>
                <a:cxn ang="0">
                  <a:pos x="connsiteX4-19" y="connsiteY4-20"/>
                </a:cxn>
              </a:cxnLst>
              <a:rect l="l" t="t" r="r" b="b"/>
              <a:pathLst>
                <a:path w="3960440" h="1080120">
                  <a:moveTo>
                    <a:pt x="0" y="0"/>
                  </a:moveTo>
                  <a:lnTo>
                    <a:pt x="3960440" y="209321"/>
                  </a:lnTo>
                  <a:lnTo>
                    <a:pt x="3960440" y="859782"/>
                  </a:lnTo>
                  <a:lnTo>
                    <a:pt x="0" y="1080120"/>
                  </a:lnTo>
                  <a:lnTo>
                    <a:pt x="0" y="0"/>
                  </a:lnTo>
                  <a:close/>
                </a:path>
              </a:pathLst>
            </a:custGeom>
            <a:solidFill>
              <a:schemeClr val="accent1"/>
            </a:solidFill>
            <a:ln w="6350" cap="flat"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wrap="square" lIns="900000" rtlCol="0" anchor="ctr">
              <a:normAutofit/>
            </a:bodyPr>
            <a:lstStyle/>
            <a:p>
              <a:pPr algn="just"/>
              <a:r>
                <a:rPr lang="en-US" altLang="zh-CN" dirty="0" smtClean="0">
                  <a:solidFill>
                    <a:srgbClr val="FFFFFF"/>
                  </a:solidFill>
                </a:rPr>
                <a:t>LOREM IPSUM DOLOR LOREM</a:t>
              </a:r>
              <a:endParaRPr lang="zh-CN" altLang="en-US" dirty="0">
                <a:solidFill>
                  <a:srgbClr val="FFFFFF"/>
                </a:solidFill>
                <a:sym typeface="Arial" pitchFamily="34" charset="0"/>
              </a:endParaRPr>
            </a:p>
          </p:txBody>
        </p:sp>
        <p:sp>
          <p:nvSpPr>
            <p:cNvPr id="24" name="KSO_Shape"/>
            <p:cNvSpPr/>
            <p:nvPr>
              <p:custDataLst>
                <p:tags r:id="rId8"/>
              </p:custDataLst>
            </p:nvPr>
          </p:nvSpPr>
          <p:spPr bwMode="auto">
            <a:xfrm>
              <a:off x="6372015" y="2829626"/>
              <a:ext cx="450850" cy="516240"/>
            </a:xfrm>
            <a:custGeom>
              <a:avLst/>
              <a:gdLst>
                <a:gd name="T0" fmla="*/ 999865 w 1909763"/>
                <a:gd name="T1" fmla="*/ 1903618 h 2187575"/>
                <a:gd name="T2" fmla="*/ 897202 w 1909763"/>
                <a:gd name="T3" fmla="*/ 1854541 h 2187575"/>
                <a:gd name="T4" fmla="*/ 716440 w 1909763"/>
                <a:gd name="T5" fmla="*/ 1869057 h 2187575"/>
                <a:gd name="T6" fmla="*/ 589485 w 1909763"/>
                <a:gd name="T7" fmla="*/ 1888411 h 2187575"/>
                <a:gd name="T8" fmla="*/ 1505697 w 1909763"/>
                <a:gd name="T9" fmla="*/ 1655471 h 2187575"/>
                <a:gd name="T10" fmla="*/ 1402952 w 1909763"/>
                <a:gd name="T11" fmla="*/ 1639573 h 2187575"/>
                <a:gd name="T12" fmla="*/ 1242644 w 1909763"/>
                <a:gd name="T13" fmla="*/ 1639918 h 2187575"/>
                <a:gd name="T14" fmla="*/ 1139210 w 1909763"/>
                <a:gd name="T15" fmla="*/ 1657199 h 2187575"/>
                <a:gd name="T16" fmla="*/ 515499 w 1909763"/>
                <a:gd name="T17" fmla="*/ 1651324 h 2187575"/>
                <a:gd name="T18" fmla="*/ 413726 w 1909763"/>
                <a:gd name="T19" fmla="*/ 1637845 h 2187575"/>
                <a:gd name="T20" fmla="*/ 266853 w 1909763"/>
                <a:gd name="T21" fmla="*/ 1638881 h 2187575"/>
                <a:gd name="T22" fmla="*/ 152508 w 1909763"/>
                <a:gd name="T23" fmla="*/ 1660655 h 2187575"/>
                <a:gd name="T24" fmla="*/ 1601723 w 1909763"/>
                <a:gd name="T25" fmla="*/ 1180293 h 2187575"/>
                <a:gd name="T26" fmla="*/ 1561097 w 1909763"/>
                <a:gd name="T27" fmla="*/ 1156565 h 2187575"/>
                <a:gd name="T28" fmla="*/ 1556930 w 1909763"/>
                <a:gd name="T29" fmla="*/ 1130430 h 2187575"/>
                <a:gd name="T30" fmla="*/ 100471 w 1909763"/>
                <a:gd name="T31" fmla="*/ 1163993 h 2187575"/>
                <a:gd name="T32" fmla="*/ 65322 w 1909763"/>
                <a:gd name="T33" fmla="*/ 1187495 h 2187575"/>
                <a:gd name="T34" fmla="*/ 828565 w 1909763"/>
                <a:gd name="T35" fmla="*/ 832666 h 2187575"/>
                <a:gd name="T36" fmla="*/ 1118067 w 1909763"/>
                <a:gd name="T37" fmla="*/ 718585 h 2187575"/>
                <a:gd name="T38" fmla="*/ 353456 w 1909763"/>
                <a:gd name="T39" fmla="*/ 650399 h 2187575"/>
                <a:gd name="T40" fmla="*/ 486477 w 1909763"/>
                <a:gd name="T41" fmla="*/ 1070518 h 2187575"/>
                <a:gd name="T42" fmla="*/ 276062 w 1909763"/>
                <a:gd name="T43" fmla="*/ 1558701 h 2187575"/>
                <a:gd name="T44" fmla="*/ 98470 w 1909763"/>
                <a:gd name="T45" fmla="*/ 718807 h 2187575"/>
                <a:gd name="T46" fmla="*/ 2764 w 1909763"/>
                <a:gd name="T47" fmla="*/ 772703 h 2187575"/>
                <a:gd name="T48" fmla="*/ 132330 w 1909763"/>
                <a:gd name="T49" fmla="*/ 556079 h 2187575"/>
                <a:gd name="T50" fmla="*/ 1655748 w 1909763"/>
                <a:gd name="T51" fmla="*/ 621781 h 2187575"/>
                <a:gd name="T52" fmla="*/ 1559979 w 1909763"/>
                <a:gd name="T53" fmla="*/ 858258 h 2187575"/>
                <a:gd name="T54" fmla="*/ 1490485 w 1909763"/>
                <a:gd name="T55" fmla="*/ 1169066 h 2187575"/>
                <a:gd name="T56" fmla="*/ 1148548 w 1909763"/>
                <a:gd name="T57" fmla="*/ 1134839 h 2187575"/>
                <a:gd name="T58" fmla="*/ 1191420 w 1909763"/>
                <a:gd name="T59" fmla="*/ 1036999 h 2187575"/>
                <a:gd name="T60" fmla="*/ 1418917 w 1909763"/>
                <a:gd name="T61" fmla="*/ 554711 h 2187575"/>
                <a:gd name="T62" fmla="*/ 1218026 w 1909763"/>
                <a:gd name="T63" fmla="*/ 566823 h 2187575"/>
                <a:gd name="T64" fmla="*/ 1169257 w 1909763"/>
                <a:gd name="T65" fmla="*/ 950549 h 2187575"/>
                <a:gd name="T66" fmla="*/ 597517 w 1909763"/>
                <a:gd name="T67" fmla="*/ 1259949 h 2187575"/>
                <a:gd name="T68" fmla="*/ 420081 w 1909763"/>
                <a:gd name="T69" fmla="*/ 800862 h 2187575"/>
                <a:gd name="T70" fmla="*/ 491332 w 1909763"/>
                <a:gd name="T71" fmla="*/ 531563 h 2187575"/>
                <a:gd name="T72" fmla="*/ 961037 w 1909763"/>
                <a:gd name="T73" fmla="*/ 481436 h 2187575"/>
                <a:gd name="T74" fmla="*/ 1469371 w 1909763"/>
                <a:gd name="T75" fmla="*/ 222977 h 2187575"/>
                <a:gd name="T76" fmla="*/ 1423281 w 1909763"/>
                <a:gd name="T77" fmla="*/ 272444 h 2187575"/>
                <a:gd name="T78" fmla="*/ 1479766 w 1909763"/>
                <a:gd name="T79" fmla="*/ 356849 h 2187575"/>
                <a:gd name="T80" fmla="*/ 1434717 w 1909763"/>
                <a:gd name="T81" fmla="*/ 465469 h 2187575"/>
                <a:gd name="T82" fmla="*/ 1309964 w 1909763"/>
                <a:gd name="T83" fmla="*/ 535000 h 2187575"/>
                <a:gd name="T84" fmla="*/ 1191103 w 1909763"/>
                <a:gd name="T85" fmla="*/ 407700 h 2187575"/>
                <a:gd name="T86" fmla="*/ 1193529 w 1909763"/>
                <a:gd name="T87" fmla="*/ 286973 h 2187575"/>
                <a:gd name="T88" fmla="*/ 1244470 w 1909763"/>
                <a:gd name="T89" fmla="*/ 179737 h 2187575"/>
                <a:gd name="T90" fmla="*/ 482666 w 1909763"/>
                <a:gd name="T91" fmla="*/ 214675 h 2187575"/>
                <a:gd name="T92" fmla="*/ 418161 w 1909763"/>
                <a:gd name="T93" fmla="*/ 267255 h 2187575"/>
                <a:gd name="T94" fmla="*/ 487495 w 1909763"/>
                <a:gd name="T95" fmla="*/ 337824 h 2187575"/>
                <a:gd name="T96" fmla="*/ 450241 w 1909763"/>
                <a:gd name="T97" fmla="*/ 452324 h 2187575"/>
                <a:gd name="T98" fmla="*/ 327785 w 1909763"/>
                <a:gd name="T99" fmla="*/ 537767 h 2187575"/>
                <a:gd name="T100" fmla="*/ 203260 w 1909763"/>
                <a:gd name="T101" fmla="*/ 405970 h 2187575"/>
                <a:gd name="T102" fmla="*/ 202570 w 1909763"/>
                <a:gd name="T103" fmla="*/ 292162 h 2187575"/>
                <a:gd name="T104" fmla="*/ 240514 w 1909763"/>
                <a:gd name="T105" fmla="*/ 186656 h 2187575"/>
                <a:gd name="T106" fmla="*/ 1009915 w 1909763"/>
                <a:gd name="T107" fmla="*/ 63292 h 2187575"/>
                <a:gd name="T108" fmla="*/ 870018 w 1909763"/>
                <a:gd name="T109" fmla="*/ 109983 h 2187575"/>
                <a:gd name="T110" fmla="*/ 1004044 w 1909763"/>
                <a:gd name="T111" fmla="*/ 190567 h 2187575"/>
                <a:gd name="T112" fmla="*/ 999207 w 1909763"/>
                <a:gd name="T113" fmla="*/ 308159 h 2187575"/>
                <a:gd name="T114" fmla="*/ 882453 w 1909763"/>
                <a:gd name="T115" fmla="*/ 468983 h 2187575"/>
                <a:gd name="T116" fmla="*/ 722521 w 1909763"/>
                <a:gd name="T117" fmla="*/ 411225 h 2187575"/>
                <a:gd name="T118" fmla="*/ 644800 w 1909763"/>
                <a:gd name="T119" fmla="*/ 298129 h 2187575"/>
                <a:gd name="T120" fmla="*/ 661381 w 1909763"/>
                <a:gd name="T121" fmla="*/ 118629 h 2187575"/>
                <a:gd name="T122" fmla="*/ 758100 w 1909763"/>
                <a:gd name="T123" fmla="*/ 14526 h 218757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909763" h="2187575">
                  <a:moveTo>
                    <a:pt x="1028700" y="2105025"/>
                  </a:moveTo>
                  <a:lnTo>
                    <a:pt x="1141354" y="2105025"/>
                  </a:lnTo>
                  <a:lnTo>
                    <a:pt x="1146547" y="2108200"/>
                  </a:lnTo>
                  <a:lnTo>
                    <a:pt x="1159730" y="2117328"/>
                  </a:lnTo>
                  <a:lnTo>
                    <a:pt x="1167720" y="2122488"/>
                  </a:lnTo>
                  <a:lnTo>
                    <a:pt x="1176508" y="2129235"/>
                  </a:lnTo>
                  <a:lnTo>
                    <a:pt x="1185297" y="2136378"/>
                  </a:lnTo>
                  <a:lnTo>
                    <a:pt x="1193287" y="2143522"/>
                  </a:lnTo>
                  <a:lnTo>
                    <a:pt x="1200477" y="2151063"/>
                  </a:lnTo>
                  <a:lnTo>
                    <a:pt x="1203673" y="2154635"/>
                  </a:lnTo>
                  <a:lnTo>
                    <a:pt x="1206070" y="2158603"/>
                  </a:lnTo>
                  <a:lnTo>
                    <a:pt x="1208067" y="2161778"/>
                  </a:lnTo>
                  <a:lnTo>
                    <a:pt x="1209665" y="2165350"/>
                  </a:lnTo>
                  <a:lnTo>
                    <a:pt x="1210864" y="2168525"/>
                  </a:lnTo>
                  <a:lnTo>
                    <a:pt x="1211263" y="2171700"/>
                  </a:lnTo>
                  <a:lnTo>
                    <a:pt x="1210864" y="2174478"/>
                  </a:lnTo>
                  <a:lnTo>
                    <a:pt x="1209266" y="2176860"/>
                  </a:lnTo>
                  <a:lnTo>
                    <a:pt x="1207268" y="2179638"/>
                  </a:lnTo>
                  <a:lnTo>
                    <a:pt x="1204472" y="2181622"/>
                  </a:lnTo>
                  <a:lnTo>
                    <a:pt x="1200078" y="2183210"/>
                  </a:lnTo>
                  <a:lnTo>
                    <a:pt x="1195284" y="2185194"/>
                  </a:lnTo>
                  <a:lnTo>
                    <a:pt x="1188892" y="2186385"/>
                  </a:lnTo>
                  <a:lnTo>
                    <a:pt x="1181702" y="2187178"/>
                  </a:lnTo>
                  <a:lnTo>
                    <a:pt x="1172913" y="2187575"/>
                  </a:lnTo>
                  <a:lnTo>
                    <a:pt x="1164124" y="2187575"/>
                  </a:lnTo>
                  <a:lnTo>
                    <a:pt x="1156135" y="2186781"/>
                  </a:lnTo>
                  <a:lnTo>
                    <a:pt x="1147746" y="2185988"/>
                  </a:lnTo>
                  <a:lnTo>
                    <a:pt x="1140555" y="2184797"/>
                  </a:lnTo>
                  <a:lnTo>
                    <a:pt x="1133364" y="2182813"/>
                  </a:lnTo>
                  <a:lnTo>
                    <a:pt x="1126174" y="2180828"/>
                  </a:lnTo>
                  <a:lnTo>
                    <a:pt x="1119782" y="2178447"/>
                  </a:lnTo>
                  <a:lnTo>
                    <a:pt x="1113390" y="2175272"/>
                  </a:lnTo>
                  <a:lnTo>
                    <a:pt x="1106999" y="2172494"/>
                  </a:lnTo>
                  <a:lnTo>
                    <a:pt x="1101006" y="2169319"/>
                  </a:lnTo>
                  <a:lnTo>
                    <a:pt x="1095414" y="2166144"/>
                  </a:lnTo>
                  <a:lnTo>
                    <a:pt x="1084228" y="2159000"/>
                  </a:lnTo>
                  <a:lnTo>
                    <a:pt x="1073043" y="2151063"/>
                  </a:lnTo>
                  <a:lnTo>
                    <a:pt x="1068648" y="2147888"/>
                  </a:lnTo>
                  <a:lnTo>
                    <a:pt x="1065053" y="2146697"/>
                  </a:lnTo>
                  <a:lnTo>
                    <a:pt x="1064254" y="2146300"/>
                  </a:lnTo>
                  <a:lnTo>
                    <a:pt x="1063056" y="2146300"/>
                  </a:lnTo>
                  <a:lnTo>
                    <a:pt x="1062656" y="2146697"/>
                  </a:lnTo>
                  <a:lnTo>
                    <a:pt x="1061857" y="2147491"/>
                  </a:lnTo>
                  <a:lnTo>
                    <a:pt x="1061458" y="2148681"/>
                  </a:lnTo>
                  <a:lnTo>
                    <a:pt x="1060659" y="2149872"/>
                  </a:lnTo>
                  <a:lnTo>
                    <a:pt x="1059460" y="2151460"/>
                  </a:lnTo>
                  <a:lnTo>
                    <a:pt x="1059061" y="2151856"/>
                  </a:lnTo>
                  <a:lnTo>
                    <a:pt x="1058262" y="2151856"/>
                  </a:lnTo>
                  <a:lnTo>
                    <a:pt x="1045079" y="2151460"/>
                  </a:lnTo>
                  <a:lnTo>
                    <a:pt x="1038288" y="2150269"/>
                  </a:lnTo>
                  <a:lnTo>
                    <a:pt x="1035491" y="2149872"/>
                  </a:lnTo>
                  <a:lnTo>
                    <a:pt x="1033894" y="2149078"/>
                  </a:lnTo>
                  <a:lnTo>
                    <a:pt x="1031097" y="2138760"/>
                  </a:lnTo>
                  <a:lnTo>
                    <a:pt x="1029899" y="2129631"/>
                  </a:lnTo>
                  <a:lnTo>
                    <a:pt x="1029100" y="2122488"/>
                  </a:lnTo>
                  <a:lnTo>
                    <a:pt x="1029100" y="2117328"/>
                  </a:lnTo>
                  <a:lnTo>
                    <a:pt x="1029499" y="2112963"/>
                  </a:lnTo>
                  <a:lnTo>
                    <a:pt x="1029499" y="2110581"/>
                  </a:lnTo>
                  <a:lnTo>
                    <a:pt x="1030298" y="2108200"/>
                  </a:lnTo>
                  <a:lnTo>
                    <a:pt x="1028700" y="2105025"/>
                  </a:lnTo>
                  <a:close/>
                  <a:moveTo>
                    <a:pt x="744784" y="2105025"/>
                  </a:moveTo>
                  <a:lnTo>
                    <a:pt x="857250" y="2105025"/>
                  </a:lnTo>
                  <a:lnTo>
                    <a:pt x="855270" y="2108200"/>
                  </a:lnTo>
                  <a:lnTo>
                    <a:pt x="855666" y="2110581"/>
                  </a:lnTo>
                  <a:lnTo>
                    <a:pt x="856062" y="2112963"/>
                  </a:lnTo>
                  <a:lnTo>
                    <a:pt x="856062" y="2117328"/>
                  </a:lnTo>
                  <a:lnTo>
                    <a:pt x="856062" y="2122488"/>
                  </a:lnTo>
                  <a:lnTo>
                    <a:pt x="855270" y="2129631"/>
                  </a:lnTo>
                  <a:lnTo>
                    <a:pt x="854082" y="2138760"/>
                  </a:lnTo>
                  <a:lnTo>
                    <a:pt x="852102" y="2149078"/>
                  </a:lnTo>
                  <a:lnTo>
                    <a:pt x="849726" y="2149872"/>
                  </a:lnTo>
                  <a:lnTo>
                    <a:pt x="847350" y="2150269"/>
                  </a:lnTo>
                  <a:lnTo>
                    <a:pt x="840222" y="2151460"/>
                  </a:lnTo>
                  <a:lnTo>
                    <a:pt x="827550" y="2151856"/>
                  </a:lnTo>
                  <a:lnTo>
                    <a:pt x="826758" y="2151856"/>
                  </a:lnTo>
                  <a:lnTo>
                    <a:pt x="826362" y="2151460"/>
                  </a:lnTo>
                  <a:lnTo>
                    <a:pt x="825174" y="2149872"/>
                  </a:lnTo>
                  <a:lnTo>
                    <a:pt x="824778" y="2148681"/>
                  </a:lnTo>
                  <a:lnTo>
                    <a:pt x="823986" y="2147491"/>
                  </a:lnTo>
                  <a:lnTo>
                    <a:pt x="823590" y="2146697"/>
                  </a:lnTo>
                  <a:lnTo>
                    <a:pt x="822402" y="2146300"/>
                  </a:lnTo>
                  <a:lnTo>
                    <a:pt x="821610" y="2146300"/>
                  </a:lnTo>
                  <a:lnTo>
                    <a:pt x="820422" y="2146697"/>
                  </a:lnTo>
                  <a:lnTo>
                    <a:pt x="817254" y="2147888"/>
                  </a:lnTo>
                  <a:lnTo>
                    <a:pt x="812502" y="2151063"/>
                  </a:lnTo>
                  <a:lnTo>
                    <a:pt x="801809" y="2159000"/>
                  </a:lnTo>
                  <a:lnTo>
                    <a:pt x="790721" y="2166144"/>
                  </a:lnTo>
                  <a:lnTo>
                    <a:pt x="784781" y="2169319"/>
                  </a:lnTo>
                  <a:lnTo>
                    <a:pt x="778841" y="2172494"/>
                  </a:lnTo>
                  <a:lnTo>
                    <a:pt x="772901" y="2175272"/>
                  </a:lnTo>
                  <a:lnTo>
                    <a:pt x="766565" y="2178447"/>
                  </a:lnTo>
                  <a:lnTo>
                    <a:pt x="759833" y="2180828"/>
                  </a:lnTo>
                  <a:lnTo>
                    <a:pt x="753100" y="2182813"/>
                  </a:lnTo>
                  <a:lnTo>
                    <a:pt x="745972" y="2184797"/>
                  </a:lnTo>
                  <a:lnTo>
                    <a:pt x="738448" y="2185988"/>
                  </a:lnTo>
                  <a:lnTo>
                    <a:pt x="730924" y="2186781"/>
                  </a:lnTo>
                  <a:lnTo>
                    <a:pt x="722608" y="2187575"/>
                  </a:lnTo>
                  <a:lnTo>
                    <a:pt x="713896" y="2187575"/>
                  </a:lnTo>
                  <a:lnTo>
                    <a:pt x="704788" y="2187178"/>
                  </a:lnTo>
                  <a:lnTo>
                    <a:pt x="697659" y="2186385"/>
                  </a:lnTo>
                  <a:lnTo>
                    <a:pt x="691719" y="2185194"/>
                  </a:lnTo>
                  <a:lnTo>
                    <a:pt x="686571" y="2183210"/>
                  </a:lnTo>
                  <a:lnTo>
                    <a:pt x="683007" y="2181622"/>
                  </a:lnTo>
                  <a:lnTo>
                    <a:pt x="679839" y="2179638"/>
                  </a:lnTo>
                  <a:lnTo>
                    <a:pt x="677859" y="2176860"/>
                  </a:lnTo>
                  <a:lnTo>
                    <a:pt x="676671" y="2174478"/>
                  </a:lnTo>
                  <a:lnTo>
                    <a:pt x="676275" y="2171700"/>
                  </a:lnTo>
                  <a:lnTo>
                    <a:pt x="676671" y="2168525"/>
                  </a:lnTo>
                  <a:lnTo>
                    <a:pt x="677463" y="2165350"/>
                  </a:lnTo>
                  <a:lnTo>
                    <a:pt x="679047" y="2161778"/>
                  </a:lnTo>
                  <a:lnTo>
                    <a:pt x="681423" y="2158603"/>
                  </a:lnTo>
                  <a:lnTo>
                    <a:pt x="683799" y="2154635"/>
                  </a:lnTo>
                  <a:lnTo>
                    <a:pt x="686571" y="2151063"/>
                  </a:lnTo>
                  <a:lnTo>
                    <a:pt x="693699" y="2143522"/>
                  </a:lnTo>
                  <a:lnTo>
                    <a:pt x="702016" y="2136378"/>
                  </a:lnTo>
                  <a:lnTo>
                    <a:pt x="710332" y="2129235"/>
                  </a:lnTo>
                  <a:lnTo>
                    <a:pt x="718648" y="2122488"/>
                  </a:lnTo>
                  <a:lnTo>
                    <a:pt x="726964" y="2117328"/>
                  </a:lnTo>
                  <a:lnTo>
                    <a:pt x="739636" y="2108200"/>
                  </a:lnTo>
                  <a:lnTo>
                    <a:pt x="744784" y="2105025"/>
                  </a:lnTo>
                  <a:close/>
                  <a:moveTo>
                    <a:pt x="1585912" y="1846263"/>
                  </a:moveTo>
                  <a:lnTo>
                    <a:pt x="1674566" y="1846263"/>
                  </a:lnTo>
                  <a:lnTo>
                    <a:pt x="1678524" y="1848644"/>
                  </a:lnTo>
                  <a:lnTo>
                    <a:pt x="1688418" y="1855391"/>
                  </a:lnTo>
                  <a:lnTo>
                    <a:pt x="1695146" y="1860154"/>
                  </a:lnTo>
                  <a:lnTo>
                    <a:pt x="1701875" y="1864916"/>
                  </a:lnTo>
                  <a:lnTo>
                    <a:pt x="1708603" y="1870870"/>
                  </a:lnTo>
                  <a:lnTo>
                    <a:pt x="1714935" y="1876426"/>
                  </a:lnTo>
                  <a:lnTo>
                    <a:pt x="1720476" y="1882379"/>
                  </a:lnTo>
                  <a:lnTo>
                    <a:pt x="1725225" y="1888332"/>
                  </a:lnTo>
                  <a:lnTo>
                    <a:pt x="1726808" y="1890713"/>
                  </a:lnTo>
                  <a:lnTo>
                    <a:pt x="1727996" y="1893888"/>
                  </a:lnTo>
                  <a:lnTo>
                    <a:pt x="1728391" y="1896270"/>
                  </a:lnTo>
                  <a:lnTo>
                    <a:pt x="1728787" y="1898651"/>
                  </a:lnTo>
                  <a:lnTo>
                    <a:pt x="1728391" y="1901032"/>
                  </a:lnTo>
                  <a:lnTo>
                    <a:pt x="1727600" y="1903017"/>
                  </a:lnTo>
                  <a:lnTo>
                    <a:pt x="1726017" y="1905001"/>
                  </a:lnTo>
                  <a:lnTo>
                    <a:pt x="1723246" y="1906985"/>
                  </a:lnTo>
                  <a:lnTo>
                    <a:pt x="1720476" y="1908176"/>
                  </a:lnTo>
                  <a:lnTo>
                    <a:pt x="1716518" y="1909367"/>
                  </a:lnTo>
                  <a:lnTo>
                    <a:pt x="1711769" y="1910160"/>
                  </a:lnTo>
                  <a:lnTo>
                    <a:pt x="1706228" y="1910954"/>
                  </a:lnTo>
                  <a:lnTo>
                    <a:pt x="1699104" y="1911351"/>
                  </a:lnTo>
                  <a:lnTo>
                    <a:pt x="1692376" y="1910954"/>
                  </a:lnTo>
                  <a:lnTo>
                    <a:pt x="1685648" y="1910557"/>
                  </a:lnTo>
                  <a:lnTo>
                    <a:pt x="1679711" y="1910160"/>
                  </a:lnTo>
                  <a:lnTo>
                    <a:pt x="1673774" y="1908970"/>
                  </a:lnTo>
                  <a:lnTo>
                    <a:pt x="1667838" y="1907779"/>
                  </a:lnTo>
                  <a:lnTo>
                    <a:pt x="1662297" y="1905795"/>
                  </a:lnTo>
                  <a:lnTo>
                    <a:pt x="1657548" y="1903810"/>
                  </a:lnTo>
                  <a:lnTo>
                    <a:pt x="1652403" y="1901826"/>
                  </a:lnTo>
                  <a:lnTo>
                    <a:pt x="1647653" y="1899445"/>
                  </a:lnTo>
                  <a:lnTo>
                    <a:pt x="1638550" y="1894285"/>
                  </a:lnTo>
                  <a:lnTo>
                    <a:pt x="1629448" y="1888729"/>
                  </a:lnTo>
                  <a:lnTo>
                    <a:pt x="1620741" y="1882379"/>
                  </a:lnTo>
                  <a:lnTo>
                    <a:pt x="1617179" y="1879998"/>
                  </a:lnTo>
                  <a:lnTo>
                    <a:pt x="1614408" y="1878807"/>
                  </a:lnTo>
                  <a:lnTo>
                    <a:pt x="1612825" y="1878807"/>
                  </a:lnTo>
                  <a:lnTo>
                    <a:pt x="1612033" y="1879204"/>
                  </a:lnTo>
                  <a:lnTo>
                    <a:pt x="1611638" y="1880792"/>
                  </a:lnTo>
                  <a:lnTo>
                    <a:pt x="1610846" y="1881982"/>
                  </a:lnTo>
                  <a:lnTo>
                    <a:pt x="1610450" y="1882776"/>
                  </a:lnTo>
                  <a:lnTo>
                    <a:pt x="1608867" y="1883173"/>
                  </a:lnTo>
                  <a:lnTo>
                    <a:pt x="1598973" y="1882776"/>
                  </a:lnTo>
                  <a:lnTo>
                    <a:pt x="1593432" y="1881982"/>
                  </a:lnTo>
                  <a:lnTo>
                    <a:pt x="1591453" y="1881585"/>
                  </a:lnTo>
                  <a:lnTo>
                    <a:pt x="1589870" y="1881188"/>
                  </a:lnTo>
                  <a:lnTo>
                    <a:pt x="1587891" y="1872457"/>
                  </a:lnTo>
                  <a:lnTo>
                    <a:pt x="1587100" y="1865313"/>
                  </a:lnTo>
                  <a:lnTo>
                    <a:pt x="1586308" y="1860154"/>
                  </a:lnTo>
                  <a:lnTo>
                    <a:pt x="1586308" y="1855391"/>
                  </a:lnTo>
                  <a:lnTo>
                    <a:pt x="1586308" y="1852216"/>
                  </a:lnTo>
                  <a:lnTo>
                    <a:pt x="1586704" y="1850232"/>
                  </a:lnTo>
                  <a:lnTo>
                    <a:pt x="1587100" y="1848644"/>
                  </a:lnTo>
                  <a:lnTo>
                    <a:pt x="1585912" y="1846263"/>
                  </a:lnTo>
                  <a:close/>
                  <a:moveTo>
                    <a:pt x="1360734" y="1846263"/>
                  </a:moveTo>
                  <a:lnTo>
                    <a:pt x="1449387" y="1846263"/>
                  </a:lnTo>
                  <a:lnTo>
                    <a:pt x="1448200" y="1848644"/>
                  </a:lnTo>
                  <a:lnTo>
                    <a:pt x="1448596" y="1850232"/>
                  </a:lnTo>
                  <a:lnTo>
                    <a:pt x="1448991" y="1852216"/>
                  </a:lnTo>
                  <a:lnTo>
                    <a:pt x="1448991" y="1855391"/>
                  </a:lnTo>
                  <a:lnTo>
                    <a:pt x="1448991" y="1860154"/>
                  </a:lnTo>
                  <a:lnTo>
                    <a:pt x="1448200" y="1865313"/>
                  </a:lnTo>
                  <a:lnTo>
                    <a:pt x="1447408" y="1872457"/>
                  </a:lnTo>
                  <a:lnTo>
                    <a:pt x="1445034" y="1881188"/>
                  </a:lnTo>
                  <a:lnTo>
                    <a:pt x="1443846" y="1881585"/>
                  </a:lnTo>
                  <a:lnTo>
                    <a:pt x="1441868" y="1881982"/>
                  </a:lnTo>
                  <a:lnTo>
                    <a:pt x="1436327" y="1882776"/>
                  </a:lnTo>
                  <a:lnTo>
                    <a:pt x="1426432" y="1883173"/>
                  </a:lnTo>
                  <a:lnTo>
                    <a:pt x="1424849" y="1882776"/>
                  </a:lnTo>
                  <a:lnTo>
                    <a:pt x="1424058" y="1881982"/>
                  </a:lnTo>
                  <a:lnTo>
                    <a:pt x="1423662" y="1880792"/>
                  </a:lnTo>
                  <a:lnTo>
                    <a:pt x="1423266" y="1879204"/>
                  </a:lnTo>
                  <a:lnTo>
                    <a:pt x="1422079" y="1878807"/>
                  </a:lnTo>
                  <a:lnTo>
                    <a:pt x="1420891" y="1878807"/>
                  </a:lnTo>
                  <a:lnTo>
                    <a:pt x="1417725" y="1879998"/>
                  </a:lnTo>
                  <a:lnTo>
                    <a:pt x="1414163" y="1882379"/>
                  </a:lnTo>
                  <a:lnTo>
                    <a:pt x="1405852" y="1888729"/>
                  </a:lnTo>
                  <a:lnTo>
                    <a:pt x="1396749" y="1894285"/>
                  </a:lnTo>
                  <a:lnTo>
                    <a:pt x="1387646" y="1899445"/>
                  </a:lnTo>
                  <a:lnTo>
                    <a:pt x="1382897" y="1901826"/>
                  </a:lnTo>
                  <a:lnTo>
                    <a:pt x="1377752" y="1903810"/>
                  </a:lnTo>
                  <a:lnTo>
                    <a:pt x="1373003" y="1905795"/>
                  </a:lnTo>
                  <a:lnTo>
                    <a:pt x="1367462" y="1907779"/>
                  </a:lnTo>
                  <a:lnTo>
                    <a:pt x="1361525" y="1908970"/>
                  </a:lnTo>
                  <a:lnTo>
                    <a:pt x="1355588" y="1910160"/>
                  </a:lnTo>
                  <a:lnTo>
                    <a:pt x="1349652" y="1910557"/>
                  </a:lnTo>
                  <a:lnTo>
                    <a:pt x="1342924" y="1910954"/>
                  </a:lnTo>
                  <a:lnTo>
                    <a:pt x="1336195" y="1911351"/>
                  </a:lnTo>
                  <a:lnTo>
                    <a:pt x="1329071" y="1910954"/>
                  </a:lnTo>
                  <a:lnTo>
                    <a:pt x="1323531" y="1910160"/>
                  </a:lnTo>
                  <a:lnTo>
                    <a:pt x="1318781" y="1909367"/>
                  </a:lnTo>
                  <a:lnTo>
                    <a:pt x="1314824" y="1908176"/>
                  </a:lnTo>
                  <a:lnTo>
                    <a:pt x="1312053" y="1906985"/>
                  </a:lnTo>
                  <a:lnTo>
                    <a:pt x="1309283" y="1905001"/>
                  </a:lnTo>
                  <a:lnTo>
                    <a:pt x="1307700" y="1903017"/>
                  </a:lnTo>
                  <a:lnTo>
                    <a:pt x="1306908" y="1901032"/>
                  </a:lnTo>
                  <a:lnTo>
                    <a:pt x="1306512" y="1898651"/>
                  </a:lnTo>
                  <a:lnTo>
                    <a:pt x="1306512" y="1896270"/>
                  </a:lnTo>
                  <a:lnTo>
                    <a:pt x="1307304" y="1893888"/>
                  </a:lnTo>
                  <a:lnTo>
                    <a:pt x="1308491" y="1890713"/>
                  </a:lnTo>
                  <a:lnTo>
                    <a:pt x="1310074" y="1888332"/>
                  </a:lnTo>
                  <a:lnTo>
                    <a:pt x="1314824" y="1882379"/>
                  </a:lnTo>
                  <a:lnTo>
                    <a:pt x="1320364" y="1876426"/>
                  </a:lnTo>
                  <a:lnTo>
                    <a:pt x="1326697" y="1870870"/>
                  </a:lnTo>
                  <a:lnTo>
                    <a:pt x="1333425" y="1864916"/>
                  </a:lnTo>
                  <a:lnTo>
                    <a:pt x="1340153" y="1860154"/>
                  </a:lnTo>
                  <a:lnTo>
                    <a:pt x="1346881" y="1855391"/>
                  </a:lnTo>
                  <a:lnTo>
                    <a:pt x="1356776" y="1848644"/>
                  </a:lnTo>
                  <a:lnTo>
                    <a:pt x="1360734" y="1846263"/>
                  </a:lnTo>
                  <a:close/>
                  <a:moveTo>
                    <a:pt x="449262" y="1846263"/>
                  </a:moveTo>
                  <a:lnTo>
                    <a:pt x="537671" y="1846263"/>
                  </a:lnTo>
                  <a:lnTo>
                    <a:pt x="542012" y="1848644"/>
                  </a:lnTo>
                  <a:lnTo>
                    <a:pt x="551880" y="1855391"/>
                  </a:lnTo>
                  <a:lnTo>
                    <a:pt x="558194" y="1860154"/>
                  </a:lnTo>
                  <a:lnTo>
                    <a:pt x="564904" y="1864916"/>
                  </a:lnTo>
                  <a:lnTo>
                    <a:pt x="571614" y="1870870"/>
                  </a:lnTo>
                  <a:lnTo>
                    <a:pt x="577929" y="1876426"/>
                  </a:lnTo>
                  <a:lnTo>
                    <a:pt x="583849" y="1882379"/>
                  </a:lnTo>
                  <a:lnTo>
                    <a:pt x="588190" y="1888332"/>
                  </a:lnTo>
                  <a:lnTo>
                    <a:pt x="589769" y="1890713"/>
                  </a:lnTo>
                  <a:lnTo>
                    <a:pt x="590953" y="1893888"/>
                  </a:lnTo>
                  <a:lnTo>
                    <a:pt x="591742" y="1896270"/>
                  </a:lnTo>
                  <a:lnTo>
                    <a:pt x="592137" y="1898651"/>
                  </a:lnTo>
                  <a:lnTo>
                    <a:pt x="591742" y="1901032"/>
                  </a:lnTo>
                  <a:lnTo>
                    <a:pt x="590558" y="1903017"/>
                  </a:lnTo>
                  <a:lnTo>
                    <a:pt x="589374" y="1905001"/>
                  </a:lnTo>
                  <a:lnTo>
                    <a:pt x="587006" y="1906985"/>
                  </a:lnTo>
                  <a:lnTo>
                    <a:pt x="583849" y="1908176"/>
                  </a:lnTo>
                  <a:lnTo>
                    <a:pt x="579902" y="1909367"/>
                  </a:lnTo>
                  <a:lnTo>
                    <a:pt x="575166" y="1910160"/>
                  </a:lnTo>
                  <a:lnTo>
                    <a:pt x="569246" y="1910954"/>
                  </a:lnTo>
                  <a:lnTo>
                    <a:pt x="562141" y="1911351"/>
                  </a:lnTo>
                  <a:lnTo>
                    <a:pt x="555432" y="1910954"/>
                  </a:lnTo>
                  <a:lnTo>
                    <a:pt x="549117" y="1910557"/>
                  </a:lnTo>
                  <a:lnTo>
                    <a:pt x="542802" y="1910160"/>
                  </a:lnTo>
                  <a:lnTo>
                    <a:pt x="536882" y="1908970"/>
                  </a:lnTo>
                  <a:lnTo>
                    <a:pt x="531356" y="1907779"/>
                  </a:lnTo>
                  <a:lnTo>
                    <a:pt x="526225" y="1905795"/>
                  </a:lnTo>
                  <a:lnTo>
                    <a:pt x="521094" y="1903810"/>
                  </a:lnTo>
                  <a:lnTo>
                    <a:pt x="515963" y="1901826"/>
                  </a:lnTo>
                  <a:lnTo>
                    <a:pt x="510833" y="1899445"/>
                  </a:lnTo>
                  <a:lnTo>
                    <a:pt x="501755" y="1894285"/>
                  </a:lnTo>
                  <a:lnTo>
                    <a:pt x="493072" y="1888729"/>
                  </a:lnTo>
                  <a:lnTo>
                    <a:pt x="484389" y="1882379"/>
                  </a:lnTo>
                  <a:lnTo>
                    <a:pt x="480837" y="1879998"/>
                  </a:lnTo>
                  <a:lnTo>
                    <a:pt x="478074" y="1878807"/>
                  </a:lnTo>
                  <a:lnTo>
                    <a:pt x="476495" y="1878807"/>
                  </a:lnTo>
                  <a:lnTo>
                    <a:pt x="475706" y="1879204"/>
                  </a:lnTo>
                  <a:lnTo>
                    <a:pt x="474916" y="1880792"/>
                  </a:lnTo>
                  <a:lnTo>
                    <a:pt x="474522" y="1881982"/>
                  </a:lnTo>
                  <a:lnTo>
                    <a:pt x="473732" y="1882776"/>
                  </a:lnTo>
                  <a:lnTo>
                    <a:pt x="472943" y="1883173"/>
                  </a:lnTo>
                  <a:lnTo>
                    <a:pt x="462681" y="1882776"/>
                  </a:lnTo>
                  <a:lnTo>
                    <a:pt x="457156" y="1881982"/>
                  </a:lnTo>
                  <a:lnTo>
                    <a:pt x="455182" y="1881585"/>
                  </a:lnTo>
                  <a:lnTo>
                    <a:pt x="453603" y="1881188"/>
                  </a:lnTo>
                  <a:lnTo>
                    <a:pt x="452025" y="1872457"/>
                  </a:lnTo>
                  <a:lnTo>
                    <a:pt x="450446" y="1865313"/>
                  </a:lnTo>
                  <a:lnTo>
                    <a:pt x="450051" y="1860154"/>
                  </a:lnTo>
                  <a:lnTo>
                    <a:pt x="450051" y="1855391"/>
                  </a:lnTo>
                  <a:lnTo>
                    <a:pt x="450051" y="1852216"/>
                  </a:lnTo>
                  <a:lnTo>
                    <a:pt x="450446" y="1850232"/>
                  </a:lnTo>
                  <a:lnTo>
                    <a:pt x="450841" y="1848644"/>
                  </a:lnTo>
                  <a:lnTo>
                    <a:pt x="449262" y="1846263"/>
                  </a:lnTo>
                  <a:close/>
                  <a:moveTo>
                    <a:pt x="224686" y="1846263"/>
                  </a:moveTo>
                  <a:lnTo>
                    <a:pt x="314325" y="1846263"/>
                  </a:lnTo>
                  <a:lnTo>
                    <a:pt x="313124" y="1848644"/>
                  </a:lnTo>
                  <a:lnTo>
                    <a:pt x="313124" y="1850232"/>
                  </a:lnTo>
                  <a:lnTo>
                    <a:pt x="313525" y="1852216"/>
                  </a:lnTo>
                  <a:lnTo>
                    <a:pt x="313925" y="1855391"/>
                  </a:lnTo>
                  <a:lnTo>
                    <a:pt x="313525" y="1860154"/>
                  </a:lnTo>
                  <a:lnTo>
                    <a:pt x="313124" y="1865313"/>
                  </a:lnTo>
                  <a:lnTo>
                    <a:pt x="311924" y="1872457"/>
                  </a:lnTo>
                  <a:lnTo>
                    <a:pt x="310323" y="1881188"/>
                  </a:lnTo>
                  <a:lnTo>
                    <a:pt x="308722" y="1881585"/>
                  </a:lnTo>
                  <a:lnTo>
                    <a:pt x="306321" y="1881982"/>
                  </a:lnTo>
                  <a:lnTo>
                    <a:pt x="300719" y="1882776"/>
                  </a:lnTo>
                  <a:lnTo>
                    <a:pt x="290715" y="1883173"/>
                  </a:lnTo>
                  <a:lnTo>
                    <a:pt x="289914" y="1882776"/>
                  </a:lnTo>
                  <a:lnTo>
                    <a:pt x="288714" y="1881982"/>
                  </a:lnTo>
                  <a:lnTo>
                    <a:pt x="288314" y="1880792"/>
                  </a:lnTo>
                  <a:lnTo>
                    <a:pt x="287513" y="1879204"/>
                  </a:lnTo>
                  <a:lnTo>
                    <a:pt x="286713" y="1878807"/>
                  </a:lnTo>
                  <a:lnTo>
                    <a:pt x="285112" y="1878807"/>
                  </a:lnTo>
                  <a:lnTo>
                    <a:pt x="282311" y="1879998"/>
                  </a:lnTo>
                  <a:lnTo>
                    <a:pt x="278709" y="1882379"/>
                  </a:lnTo>
                  <a:lnTo>
                    <a:pt x="270306" y="1888729"/>
                  </a:lnTo>
                  <a:lnTo>
                    <a:pt x="261102" y="1894285"/>
                  </a:lnTo>
                  <a:lnTo>
                    <a:pt x="251898" y="1899445"/>
                  </a:lnTo>
                  <a:lnTo>
                    <a:pt x="246695" y="1901826"/>
                  </a:lnTo>
                  <a:lnTo>
                    <a:pt x="242293" y="1903810"/>
                  </a:lnTo>
                  <a:lnTo>
                    <a:pt x="236691" y="1905795"/>
                  </a:lnTo>
                  <a:lnTo>
                    <a:pt x="231089" y="1907779"/>
                  </a:lnTo>
                  <a:lnTo>
                    <a:pt x="225486" y="1908970"/>
                  </a:lnTo>
                  <a:lnTo>
                    <a:pt x="219484" y="1910160"/>
                  </a:lnTo>
                  <a:lnTo>
                    <a:pt x="213081" y="1910557"/>
                  </a:lnTo>
                  <a:lnTo>
                    <a:pt x="206678" y="1910954"/>
                  </a:lnTo>
                  <a:lnTo>
                    <a:pt x="199875" y="1911351"/>
                  </a:lnTo>
                  <a:lnTo>
                    <a:pt x="192672" y="1910954"/>
                  </a:lnTo>
                  <a:lnTo>
                    <a:pt x="186669" y="1910160"/>
                  </a:lnTo>
                  <a:lnTo>
                    <a:pt x="182267" y="1909367"/>
                  </a:lnTo>
                  <a:lnTo>
                    <a:pt x="178266" y="1908176"/>
                  </a:lnTo>
                  <a:lnTo>
                    <a:pt x="175064" y="1906985"/>
                  </a:lnTo>
                  <a:lnTo>
                    <a:pt x="172663" y="1905001"/>
                  </a:lnTo>
                  <a:lnTo>
                    <a:pt x="171062" y="1903017"/>
                  </a:lnTo>
                  <a:lnTo>
                    <a:pt x="169862" y="1901032"/>
                  </a:lnTo>
                  <a:lnTo>
                    <a:pt x="169862" y="1898651"/>
                  </a:lnTo>
                  <a:lnTo>
                    <a:pt x="169862" y="1896270"/>
                  </a:lnTo>
                  <a:lnTo>
                    <a:pt x="170662" y="1893888"/>
                  </a:lnTo>
                  <a:lnTo>
                    <a:pt x="171863" y="1890713"/>
                  </a:lnTo>
                  <a:lnTo>
                    <a:pt x="173864" y="1888332"/>
                  </a:lnTo>
                  <a:lnTo>
                    <a:pt x="177865" y="1882379"/>
                  </a:lnTo>
                  <a:lnTo>
                    <a:pt x="183868" y="1876426"/>
                  </a:lnTo>
                  <a:lnTo>
                    <a:pt x="190271" y="1870870"/>
                  </a:lnTo>
                  <a:lnTo>
                    <a:pt x="197074" y="1864916"/>
                  </a:lnTo>
                  <a:lnTo>
                    <a:pt x="203877" y="1860154"/>
                  </a:lnTo>
                  <a:lnTo>
                    <a:pt x="210279" y="1855391"/>
                  </a:lnTo>
                  <a:lnTo>
                    <a:pt x="220284" y="1848644"/>
                  </a:lnTo>
                  <a:lnTo>
                    <a:pt x="224686" y="1846263"/>
                  </a:lnTo>
                  <a:close/>
                  <a:moveTo>
                    <a:pt x="1862137" y="1284288"/>
                  </a:moveTo>
                  <a:lnTo>
                    <a:pt x="1861739" y="1287447"/>
                  </a:lnTo>
                  <a:lnTo>
                    <a:pt x="1860144" y="1296135"/>
                  </a:lnTo>
                  <a:lnTo>
                    <a:pt x="1858151" y="1308772"/>
                  </a:lnTo>
                  <a:lnTo>
                    <a:pt x="1856557" y="1315880"/>
                  </a:lnTo>
                  <a:lnTo>
                    <a:pt x="1854564" y="1322988"/>
                  </a:lnTo>
                  <a:lnTo>
                    <a:pt x="1852172" y="1330097"/>
                  </a:lnTo>
                  <a:lnTo>
                    <a:pt x="1849781" y="1337205"/>
                  </a:lnTo>
                  <a:lnTo>
                    <a:pt x="1846194" y="1343918"/>
                  </a:lnTo>
                  <a:lnTo>
                    <a:pt x="1843005" y="1350237"/>
                  </a:lnTo>
                  <a:lnTo>
                    <a:pt x="1838620" y="1355370"/>
                  </a:lnTo>
                  <a:lnTo>
                    <a:pt x="1836627" y="1357345"/>
                  </a:lnTo>
                  <a:lnTo>
                    <a:pt x="1834634" y="1359714"/>
                  </a:lnTo>
                  <a:lnTo>
                    <a:pt x="1831844" y="1361294"/>
                  </a:lnTo>
                  <a:lnTo>
                    <a:pt x="1829453" y="1362478"/>
                  </a:lnTo>
                  <a:lnTo>
                    <a:pt x="1826264" y="1363268"/>
                  </a:lnTo>
                  <a:lnTo>
                    <a:pt x="1823474" y="1363663"/>
                  </a:lnTo>
                  <a:lnTo>
                    <a:pt x="1820285" y="1363663"/>
                  </a:lnTo>
                  <a:lnTo>
                    <a:pt x="1816698" y="1363663"/>
                  </a:lnTo>
                  <a:lnTo>
                    <a:pt x="1814306" y="1363268"/>
                  </a:lnTo>
                  <a:lnTo>
                    <a:pt x="1811117" y="1362873"/>
                  </a:lnTo>
                  <a:lnTo>
                    <a:pt x="1809124" y="1362084"/>
                  </a:lnTo>
                  <a:lnTo>
                    <a:pt x="1807131" y="1361294"/>
                  </a:lnTo>
                  <a:lnTo>
                    <a:pt x="1805138" y="1360109"/>
                  </a:lnTo>
                  <a:lnTo>
                    <a:pt x="1803544" y="1358135"/>
                  </a:lnTo>
                  <a:lnTo>
                    <a:pt x="1802348" y="1356555"/>
                  </a:lnTo>
                  <a:lnTo>
                    <a:pt x="1801153" y="1354975"/>
                  </a:lnTo>
                  <a:lnTo>
                    <a:pt x="1800355" y="1353001"/>
                  </a:lnTo>
                  <a:lnTo>
                    <a:pt x="1799558" y="1350237"/>
                  </a:lnTo>
                  <a:lnTo>
                    <a:pt x="1798362" y="1345498"/>
                  </a:lnTo>
                  <a:lnTo>
                    <a:pt x="1797964" y="1339969"/>
                  </a:lnTo>
                  <a:lnTo>
                    <a:pt x="1797565" y="1334835"/>
                  </a:lnTo>
                  <a:lnTo>
                    <a:pt x="1796369" y="1330886"/>
                  </a:lnTo>
                  <a:lnTo>
                    <a:pt x="1795971" y="1329702"/>
                  </a:lnTo>
                  <a:lnTo>
                    <a:pt x="1795174" y="1328912"/>
                  </a:lnTo>
                  <a:lnTo>
                    <a:pt x="1794376" y="1328122"/>
                  </a:lnTo>
                  <a:lnTo>
                    <a:pt x="1793579" y="1328122"/>
                  </a:lnTo>
                  <a:lnTo>
                    <a:pt x="1791985" y="1328122"/>
                  </a:lnTo>
                  <a:lnTo>
                    <a:pt x="1791188" y="1328517"/>
                  </a:lnTo>
                  <a:lnTo>
                    <a:pt x="1790390" y="1328912"/>
                  </a:lnTo>
                  <a:lnTo>
                    <a:pt x="1789992" y="1329702"/>
                  </a:lnTo>
                  <a:lnTo>
                    <a:pt x="1788796" y="1332071"/>
                  </a:lnTo>
                  <a:lnTo>
                    <a:pt x="1788398" y="1336020"/>
                  </a:lnTo>
                  <a:lnTo>
                    <a:pt x="1787999" y="1337995"/>
                  </a:lnTo>
                  <a:lnTo>
                    <a:pt x="1787600" y="1340759"/>
                  </a:lnTo>
                  <a:lnTo>
                    <a:pt x="1785209" y="1346288"/>
                  </a:lnTo>
                  <a:lnTo>
                    <a:pt x="1782020" y="1351816"/>
                  </a:lnTo>
                  <a:lnTo>
                    <a:pt x="1778034" y="1356950"/>
                  </a:lnTo>
                  <a:lnTo>
                    <a:pt x="1776440" y="1358529"/>
                  </a:lnTo>
                  <a:lnTo>
                    <a:pt x="1774845" y="1360504"/>
                  </a:lnTo>
                  <a:lnTo>
                    <a:pt x="1773251" y="1361294"/>
                  </a:lnTo>
                  <a:lnTo>
                    <a:pt x="1771657" y="1361294"/>
                  </a:lnTo>
                  <a:lnTo>
                    <a:pt x="1770859" y="1360899"/>
                  </a:lnTo>
                  <a:lnTo>
                    <a:pt x="1770062" y="1358924"/>
                  </a:lnTo>
                  <a:lnTo>
                    <a:pt x="1770062" y="1356555"/>
                  </a:lnTo>
                  <a:lnTo>
                    <a:pt x="1770062" y="1353396"/>
                  </a:lnTo>
                  <a:lnTo>
                    <a:pt x="1772454" y="1335230"/>
                  </a:lnTo>
                  <a:lnTo>
                    <a:pt x="1774048" y="1326148"/>
                  </a:lnTo>
                  <a:lnTo>
                    <a:pt x="1775643" y="1317460"/>
                  </a:lnTo>
                  <a:lnTo>
                    <a:pt x="1778034" y="1309957"/>
                  </a:lnTo>
                  <a:lnTo>
                    <a:pt x="1779628" y="1306797"/>
                  </a:lnTo>
                  <a:lnTo>
                    <a:pt x="1781223" y="1303638"/>
                  </a:lnTo>
                  <a:lnTo>
                    <a:pt x="1782817" y="1301269"/>
                  </a:lnTo>
                  <a:lnTo>
                    <a:pt x="1784810" y="1299689"/>
                  </a:lnTo>
                  <a:lnTo>
                    <a:pt x="1787202" y="1298110"/>
                  </a:lnTo>
                  <a:lnTo>
                    <a:pt x="1789593" y="1297715"/>
                  </a:lnTo>
                  <a:lnTo>
                    <a:pt x="1862137" y="1284288"/>
                  </a:lnTo>
                  <a:close/>
                  <a:moveTo>
                    <a:pt x="42862" y="1284288"/>
                  </a:moveTo>
                  <a:lnTo>
                    <a:pt x="114155" y="1297983"/>
                  </a:lnTo>
                  <a:lnTo>
                    <a:pt x="116114" y="1298386"/>
                  </a:lnTo>
                  <a:lnTo>
                    <a:pt x="118073" y="1299595"/>
                  </a:lnTo>
                  <a:lnTo>
                    <a:pt x="120423" y="1301609"/>
                  </a:lnTo>
                  <a:lnTo>
                    <a:pt x="121990" y="1303623"/>
                  </a:lnTo>
                  <a:lnTo>
                    <a:pt x="123557" y="1306845"/>
                  </a:lnTo>
                  <a:lnTo>
                    <a:pt x="125124" y="1310067"/>
                  </a:lnTo>
                  <a:lnTo>
                    <a:pt x="127474" y="1318123"/>
                  </a:lnTo>
                  <a:lnTo>
                    <a:pt x="129433" y="1326985"/>
                  </a:lnTo>
                  <a:lnTo>
                    <a:pt x="130608" y="1335847"/>
                  </a:lnTo>
                  <a:lnTo>
                    <a:pt x="133350" y="1354376"/>
                  </a:lnTo>
                  <a:lnTo>
                    <a:pt x="133350" y="1358001"/>
                  </a:lnTo>
                  <a:lnTo>
                    <a:pt x="132958" y="1360820"/>
                  </a:lnTo>
                  <a:lnTo>
                    <a:pt x="132566" y="1362029"/>
                  </a:lnTo>
                  <a:lnTo>
                    <a:pt x="131000" y="1362834"/>
                  </a:lnTo>
                  <a:lnTo>
                    <a:pt x="129824" y="1362432"/>
                  </a:lnTo>
                  <a:lnTo>
                    <a:pt x="128257" y="1361626"/>
                  </a:lnTo>
                  <a:lnTo>
                    <a:pt x="126691" y="1360418"/>
                  </a:lnTo>
                  <a:lnTo>
                    <a:pt x="124732" y="1358001"/>
                  </a:lnTo>
                  <a:lnTo>
                    <a:pt x="121598" y="1353167"/>
                  </a:lnTo>
                  <a:lnTo>
                    <a:pt x="118073" y="1347528"/>
                  </a:lnTo>
                  <a:lnTo>
                    <a:pt x="116114" y="1341486"/>
                  </a:lnTo>
                  <a:lnTo>
                    <a:pt x="115331" y="1339069"/>
                  </a:lnTo>
                  <a:lnTo>
                    <a:pt x="115331" y="1336652"/>
                  </a:lnTo>
                  <a:lnTo>
                    <a:pt x="114939" y="1333430"/>
                  </a:lnTo>
                  <a:lnTo>
                    <a:pt x="113764" y="1330610"/>
                  </a:lnTo>
                  <a:lnTo>
                    <a:pt x="112980" y="1329805"/>
                  </a:lnTo>
                  <a:lnTo>
                    <a:pt x="111805" y="1328999"/>
                  </a:lnTo>
                  <a:lnTo>
                    <a:pt x="111022" y="1328596"/>
                  </a:lnTo>
                  <a:lnTo>
                    <a:pt x="110238" y="1328596"/>
                  </a:lnTo>
                  <a:lnTo>
                    <a:pt x="109455" y="1328999"/>
                  </a:lnTo>
                  <a:lnTo>
                    <a:pt x="108671" y="1329402"/>
                  </a:lnTo>
                  <a:lnTo>
                    <a:pt x="107888" y="1330610"/>
                  </a:lnTo>
                  <a:lnTo>
                    <a:pt x="107104" y="1332221"/>
                  </a:lnTo>
                  <a:lnTo>
                    <a:pt x="106321" y="1335444"/>
                  </a:lnTo>
                  <a:lnTo>
                    <a:pt x="105929" y="1341083"/>
                  </a:lnTo>
                  <a:lnTo>
                    <a:pt x="105146" y="1346722"/>
                  </a:lnTo>
                  <a:lnTo>
                    <a:pt x="104362" y="1351556"/>
                  </a:lnTo>
                  <a:lnTo>
                    <a:pt x="103579" y="1353973"/>
                  </a:lnTo>
                  <a:lnTo>
                    <a:pt x="102795" y="1355987"/>
                  </a:lnTo>
                  <a:lnTo>
                    <a:pt x="101620" y="1358001"/>
                  </a:lnTo>
                  <a:lnTo>
                    <a:pt x="100445" y="1360015"/>
                  </a:lnTo>
                  <a:lnTo>
                    <a:pt x="98487" y="1361223"/>
                  </a:lnTo>
                  <a:lnTo>
                    <a:pt x="96920" y="1362432"/>
                  </a:lnTo>
                  <a:lnTo>
                    <a:pt x="94961" y="1363237"/>
                  </a:lnTo>
                  <a:lnTo>
                    <a:pt x="92611" y="1364043"/>
                  </a:lnTo>
                  <a:lnTo>
                    <a:pt x="89869" y="1364848"/>
                  </a:lnTo>
                  <a:lnTo>
                    <a:pt x="87127" y="1365251"/>
                  </a:lnTo>
                  <a:lnTo>
                    <a:pt x="80467" y="1364848"/>
                  </a:lnTo>
                  <a:lnTo>
                    <a:pt x="77725" y="1364446"/>
                  </a:lnTo>
                  <a:lnTo>
                    <a:pt x="74983" y="1363640"/>
                  </a:lnTo>
                  <a:lnTo>
                    <a:pt x="72633" y="1362432"/>
                  </a:lnTo>
                  <a:lnTo>
                    <a:pt x="69891" y="1360820"/>
                  </a:lnTo>
                  <a:lnTo>
                    <a:pt x="67932" y="1358806"/>
                  </a:lnTo>
                  <a:lnTo>
                    <a:pt x="65190" y="1356792"/>
                  </a:lnTo>
                  <a:lnTo>
                    <a:pt x="61665" y="1351153"/>
                  </a:lnTo>
                  <a:lnTo>
                    <a:pt x="57747" y="1345111"/>
                  </a:lnTo>
                  <a:lnTo>
                    <a:pt x="55005" y="1338263"/>
                  </a:lnTo>
                  <a:lnTo>
                    <a:pt x="52655" y="1331013"/>
                  </a:lnTo>
                  <a:lnTo>
                    <a:pt x="49913" y="1323360"/>
                  </a:lnTo>
                  <a:lnTo>
                    <a:pt x="48346" y="1316109"/>
                  </a:lnTo>
                  <a:lnTo>
                    <a:pt x="46779" y="1308859"/>
                  </a:lnTo>
                  <a:lnTo>
                    <a:pt x="44037" y="1296372"/>
                  </a:lnTo>
                  <a:lnTo>
                    <a:pt x="43254" y="1287511"/>
                  </a:lnTo>
                  <a:lnTo>
                    <a:pt x="42862" y="1284288"/>
                  </a:lnTo>
                  <a:close/>
                  <a:moveTo>
                    <a:pt x="1298517" y="998258"/>
                  </a:moveTo>
                  <a:lnTo>
                    <a:pt x="1247697" y="1005006"/>
                  </a:lnTo>
                  <a:lnTo>
                    <a:pt x="970168" y="1039940"/>
                  </a:lnTo>
                  <a:lnTo>
                    <a:pt x="956272" y="1045895"/>
                  </a:lnTo>
                  <a:lnTo>
                    <a:pt x="928877" y="1057010"/>
                  </a:lnTo>
                  <a:lnTo>
                    <a:pt x="879644" y="1076859"/>
                  </a:lnTo>
                  <a:lnTo>
                    <a:pt x="925700" y="1070905"/>
                  </a:lnTo>
                  <a:lnTo>
                    <a:pt x="946743" y="1068523"/>
                  </a:lnTo>
                  <a:lnTo>
                    <a:pt x="1317972" y="1020885"/>
                  </a:lnTo>
                  <a:lnTo>
                    <a:pt x="1314399" y="1016122"/>
                  </a:lnTo>
                  <a:lnTo>
                    <a:pt x="1298517" y="998258"/>
                  </a:lnTo>
                  <a:close/>
                  <a:moveTo>
                    <a:pt x="1085309" y="949429"/>
                  </a:moveTo>
                  <a:lnTo>
                    <a:pt x="951111" y="956178"/>
                  </a:lnTo>
                  <a:lnTo>
                    <a:pt x="912995" y="958163"/>
                  </a:lnTo>
                  <a:lnTo>
                    <a:pt x="891952" y="958957"/>
                  </a:lnTo>
                  <a:lnTo>
                    <a:pt x="653731" y="981585"/>
                  </a:lnTo>
                  <a:lnTo>
                    <a:pt x="641819" y="988730"/>
                  </a:lnTo>
                  <a:lnTo>
                    <a:pt x="569956" y="1031207"/>
                  </a:lnTo>
                  <a:lnTo>
                    <a:pt x="947934" y="971263"/>
                  </a:lnTo>
                  <a:lnTo>
                    <a:pt x="990814" y="964515"/>
                  </a:lnTo>
                  <a:lnTo>
                    <a:pt x="999549" y="962927"/>
                  </a:lnTo>
                  <a:lnTo>
                    <a:pt x="1085309" y="949429"/>
                  </a:lnTo>
                  <a:close/>
                  <a:moveTo>
                    <a:pt x="606483" y="818030"/>
                  </a:moveTo>
                  <a:lnTo>
                    <a:pt x="609660" y="823191"/>
                  </a:lnTo>
                  <a:lnTo>
                    <a:pt x="612836" y="831527"/>
                  </a:lnTo>
                  <a:lnTo>
                    <a:pt x="621174" y="852964"/>
                  </a:lnTo>
                  <a:lnTo>
                    <a:pt x="619188" y="828351"/>
                  </a:lnTo>
                  <a:lnTo>
                    <a:pt x="606483" y="818030"/>
                  </a:lnTo>
                  <a:close/>
                  <a:moveTo>
                    <a:pt x="1283033" y="812472"/>
                  </a:moveTo>
                  <a:lnTo>
                    <a:pt x="1282239" y="812869"/>
                  </a:lnTo>
                  <a:lnTo>
                    <a:pt x="1281445" y="814060"/>
                  </a:lnTo>
                  <a:lnTo>
                    <a:pt x="1273504" y="824381"/>
                  </a:lnTo>
                  <a:lnTo>
                    <a:pt x="1265960" y="835100"/>
                  </a:lnTo>
                  <a:lnTo>
                    <a:pt x="1263578" y="838276"/>
                  </a:lnTo>
                  <a:lnTo>
                    <a:pt x="1256034" y="951811"/>
                  </a:lnTo>
                  <a:lnTo>
                    <a:pt x="1261990" y="924023"/>
                  </a:lnTo>
                  <a:lnTo>
                    <a:pt x="1268342" y="897425"/>
                  </a:lnTo>
                  <a:lnTo>
                    <a:pt x="1279062" y="850185"/>
                  </a:lnTo>
                  <a:lnTo>
                    <a:pt x="1282239" y="832321"/>
                  </a:lnTo>
                  <a:lnTo>
                    <a:pt x="1283430" y="825175"/>
                  </a:lnTo>
                  <a:lnTo>
                    <a:pt x="1284621" y="819618"/>
                  </a:lnTo>
                  <a:lnTo>
                    <a:pt x="1284621" y="815251"/>
                  </a:lnTo>
                  <a:lnTo>
                    <a:pt x="1283827" y="812869"/>
                  </a:lnTo>
                  <a:lnTo>
                    <a:pt x="1283430" y="812472"/>
                  </a:lnTo>
                  <a:lnTo>
                    <a:pt x="1283033" y="812472"/>
                  </a:lnTo>
                  <a:close/>
                  <a:moveTo>
                    <a:pt x="266522" y="615950"/>
                  </a:moveTo>
                  <a:lnTo>
                    <a:pt x="270489" y="616347"/>
                  </a:lnTo>
                  <a:lnTo>
                    <a:pt x="273661" y="619521"/>
                  </a:lnTo>
                  <a:lnTo>
                    <a:pt x="344258" y="879386"/>
                  </a:lnTo>
                  <a:lnTo>
                    <a:pt x="345448" y="868674"/>
                  </a:lnTo>
                  <a:lnTo>
                    <a:pt x="370434" y="687760"/>
                  </a:lnTo>
                  <a:lnTo>
                    <a:pt x="364485" y="673081"/>
                  </a:lnTo>
                  <a:lnTo>
                    <a:pt x="370831" y="674271"/>
                  </a:lnTo>
                  <a:lnTo>
                    <a:pt x="377573" y="675858"/>
                  </a:lnTo>
                  <a:lnTo>
                    <a:pt x="383919" y="676255"/>
                  </a:lnTo>
                  <a:lnTo>
                    <a:pt x="390265" y="676652"/>
                  </a:lnTo>
                  <a:lnTo>
                    <a:pt x="396214" y="676255"/>
                  </a:lnTo>
                  <a:lnTo>
                    <a:pt x="402957" y="675858"/>
                  </a:lnTo>
                  <a:lnTo>
                    <a:pt x="409699" y="674668"/>
                  </a:lnTo>
                  <a:lnTo>
                    <a:pt x="416045" y="673478"/>
                  </a:lnTo>
                  <a:lnTo>
                    <a:pt x="412872" y="683793"/>
                  </a:lnTo>
                  <a:lnTo>
                    <a:pt x="409699" y="694108"/>
                  </a:lnTo>
                  <a:lnTo>
                    <a:pt x="407716" y="704820"/>
                  </a:lnTo>
                  <a:lnTo>
                    <a:pt x="406526" y="716326"/>
                  </a:lnTo>
                  <a:lnTo>
                    <a:pt x="406129" y="724657"/>
                  </a:lnTo>
                  <a:lnTo>
                    <a:pt x="405733" y="734973"/>
                  </a:lnTo>
                  <a:lnTo>
                    <a:pt x="405733" y="746875"/>
                  </a:lnTo>
                  <a:lnTo>
                    <a:pt x="406526" y="759967"/>
                  </a:lnTo>
                  <a:lnTo>
                    <a:pt x="407319" y="774250"/>
                  </a:lnTo>
                  <a:lnTo>
                    <a:pt x="408509" y="789326"/>
                  </a:lnTo>
                  <a:lnTo>
                    <a:pt x="412079" y="823049"/>
                  </a:lnTo>
                  <a:lnTo>
                    <a:pt x="416045" y="859549"/>
                  </a:lnTo>
                  <a:lnTo>
                    <a:pt x="421597" y="897636"/>
                  </a:lnTo>
                  <a:lnTo>
                    <a:pt x="427546" y="936914"/>
                  </a:lnTo>
                  <a:lnTo>
                    <a:pt x="433496" y="976191"/>
                  </a:lnTo>
                  <a:lnTo>
                    <a:pt x="445791" y="1051175"/>
                  </a:lnTo>
                  <a:lnTo>
                    <a:pt x="456896" y="1114257"/>
                  </a:lnTo>
                  <a:lnTo>
                    <a:pt x="468398" y="1176546"/>
                  </a:lnTo>
                  <a:lnTo>
                    <a:pt x="469587" y="1181703"/>
                  </a:lnTo>
                  <a:lnTo>
                    <a:pt x="471967" y="1187258"/>
                  </a:lnTo>
                  <a:lnTo>
                    <a:pt x="474347" y="1192415"/>
                  </a:lnTo>
                  <a:lnTo>
                    <a:pt x="477123" y="1197573"/>
                  </a:lnTo>
                  <a:lnTo>
                    <a:pt x="481089" y="1201937"/>
                  </a:lnTo>
                  <a:lnTo>
                    <a:pt x="485055" y="1206301"/>
                  </a:lnTo>
                  <a:lnTo>
                    <a:pt x="489418" y="1210269"/>
                  </a:lnTo>
                  <a:lnTo>
                    <a:pt x="494177" y="1213046"/>
                  </a:lnTo>
                  <a:lnTo>
                    <a:pt x="500920" y="1217410"/>
                  </a:lnTo>
                  <a:lnTo>
                    <a:pt x="508059" y="1220187"/>
                  </a:lnTo>
                  <a:lnTo>
                    <a:pt x="515594" y="1222964"/>
                  </a:lnTo>
                  <a:lnTo>
                    <a:pt x="523527" y="1225345"/>
                  </a:lnTo>
                  <a:lnTo>
                    <a:pt x="531459" y="1227329"/>
                  </a:lnTo>
                  <a:lnTo>
                    <a:pt x="540581" y="1228519"/>
                  </a:lnTo>
                  <a:lnTo>
                    <a:pt x="549306" y="1228915"/>
                  </a:lnTo>
                  <a:lnTo>
                    <a:pt x="558428" y="1229312"/>
                  </a:lnTo>
                  <a:lnTo>
                    <a:pt x="566757" y="1229312"/>
                  </a:lnTo>
                  <a:lnTo>
                    <a:pt x="574689" y="1228519"/>
                  </a:lnTo>
                  <a:lnTo>
                    <a:pt x="583018" y="1228122"/>
                  </a:lnTo>
                  <a:lnTo>
                    <a:pt x="590950" y="1226932"/>
                  </a:lnTo>
                  <a:lnTo>
                    <a:pt x="595313" y="1274937"/>
                  </a:lnTo>
                  <a:lnTo>
                    <a:pt x="591347" y="1282476"/>
                  </a:lnTo>
                  <a:lnTo>
                    <a:pt x="588174" y="1290410"/>
                  </a:lnTo>
                  <a:lnTo>
                    <a:pt x="585398" y="1298742"/>
                  </a:lnTo>
                  <a:lnTo>
                    <a:pt x="583018" y="1306677"/>
                  </a:lnTo>
                  <a:lnTo>
                    <a:pt x="581432" y="1314612"/>
                  </a:lnTo>
                  <a:lnTo>
                    <a:pt x="579845" y="1322150"/>
                  </a:lnTo>
                  <a:lnTo>
                    <a:pt x="577466" y="1336829"/>
                  </a:lnTo>
                  <a:lnTo>
                    <a:pt x="573896" y="1342780"/>
                  </a:lnTo>
                  <a:lnTo>
                    <a:pt x="540581" y="1790304"/>
                  </a:lnTo>
                  <a:lnTo>
                    <a:pt x="537011" y="1789908"/>
                  </a:lnTo>
                  <a:lnTo>
                    <a:pt x="448170" y="1789908"/>
                  </a:lnTo>
                  <a:lnTo>
                    <a:pt x="444997" y="1789908"/>
                  </a:lnTo>
                  <a:lnTo>
                    <a:pt x="441428" y="1790304"/>
                  </a:lnTo>
                  <a:lnTo>
                    <a:pt x="434685" y="1792288"/>
                  </a:lnTo>
                  <a:lnTo>
                    <a:pt x="390265" y="1442759"/>
                  </a:lnTo>
                  <a:lnTo>
                    <a:pt x="383919" y="1443156"/>
                  </a:lnTo>
                  <a:lnTo>
                    <a:pt x="377970" y="1443553"/>
                  </a:lnTo>
                  <a:lnTo>
                    <a:pt x="373607" y="1443156"/>
                  </a:lnTo>
                  <a:lnTo>
                    <a:pt x="369641" y="1442759"/>
                  </a:lnTo>
                  <a:lnTo>
                    <a:pt x="327600" y="1792288"/>
                  </a:lnTo>
                  <a:lnTo>
                    <a:pt x="320461" y="1790304"/>
                  </a:lnTo>
                  <a:lnTo>
                    <a:pt x="316892" y="1789908"/>
                  </a:lnTo>
                  <a:lnTo>
                    <a:pt x="312926" y="1789908"/>
                  </a:lnTo>
                  <a:lnTo>
                    <a:pt x="224085" y="1789908"/>
                  </a:lnTo>
                  <a:lnTo>
                    <a:pt x="221309" y="1790304"/>
                  </a:lnTo>
                  <a:lnTo>
                    <a:pt x="218532" y="1790701"/>
                  </a:lnTo>
                  <a:lnTo>
                    <a:pt x="187597" y="1376503"/>
                  </a:lnTo>
                  <a:lnTo>
                    <a:pt x="188787" y="1369759"/>
                  </a:lnTo>
                  <a:lnTo>
                    <a:pt x="189580" y="1363014"/>
                  </a:lnTo>
                  <a:lnTo>
                    <a:pt x="189977" y="1355873"/>
                  </a:lnTo>
                  <a:lnTo>
                    <a:pt x="189580" y="1348335"/>
                  </a:lnTo>
                  <a:lnTo>
                    <a:pt x="188390" y="1338416"/>
                  </a:lnTo>
                  <a:lnTo>
                    <a:pt x="187200" y="1327704"/>
                  </a:lnTo>
                  <a:lnTo>
                    <a:pt x="184821" y="1315802"/>
                  </a:lnTo>
                  <a:lnTo>
                    <a:pt x="182044" y="1303503"/>
                  </a:lnTo>
                  <a:lnTo>
                    <a:pt x="179665" y="1297552"/>
                  </a:lnTo>
                  <a:lnTo>
                    <a:pt x="177682" y="1291601"/>
                  </a:lnTo>
                  <a:lnTo>
                    <a:pt x="175302" y="1285649"/>
                  </a:lnTo>
                  <a:lnTo>
                    <a:pt x="172526" y="1279698"/>
                  </a:lnTo>
                  <a:lnTo>
                    <a:pt x="169353" y="1274144"/>
                  </a:lnTo>
                  <a:lnTo>
                    <a:pt x="165783" y="1268590"/>
                  </a:lnTo>
                  <a:lnTo>
                    <a:pt x="161817" y="1263829"/>
                  </a:lnTo>
                  <a:lnTo>
                    <a:pt x="157058" y="1259465"/>
                  </a:lnTo>
                  <a:lnTo>
                    <a:pt x="149919" y="1178133"/>
                  </a:lnTo>
                  <a:lnTo>
                    <a:pt x="144763" y="1121795"/>
                  </a:lnTo>
                  <a:lnTo>
                    <a:pt x="140004" y="1058317"/>
                  </a:lnTo>
                  <a:lnTo>
                    <a:pt x="124536" y="836538"/>
                  </a:lnTo>
                  <a:lnTo>
                    <a:pt x="118587" y="831381"/>
                  </a:lnTo>
                  <a:lnTo>
                    <a:pt x="113034" y="825430"/>
                  </a:lnTo>
                  <a:lnTo>
                    <a:pt x="112637" y="825033"/>
                  </a:lnTo>
                  <a:lnTo>
                    <a:pt x="111844" y="825430"/>
                  </a:lnTo>
                  <a:lnTo>
                    <a:pt x="111051" y="827413"/>
                  </a:lnTo>
                  <a:lnTo>
                    <a:pt x="110654" y="831381"/>
                  </a:lnTo>
                  <a:lnTo>
                    <a:pt x="110258" y="836142"/>
                  </a:lnTo>
                  <a:lnTo>
                    <a:pt x="110258" y="851614"/>
                  </a:lnTo>
                  <a:lnTo>
                    <a:pt x="110258" y="871452"/>
                  </a:lnTo>
                  <a:lnTo>
                    <a:pt x="111051" y="925012"/>
                  </a:lnTo>
                  <a:lnTo>
                    <a:pt x="113827" y="990474"/>
                  </a:lnTo>
                  <a:lnTo>
                    <a:pt x="116603" y="1061491"/>
                  </a:lnTo>
                  <a:lnTo>
                    <a:pt x="119776" y="1131317"/>
                  </a:lnTo>
                  <a:lnTo>
                    <a:pt x="122949" y="1194002"/>
                  </a:lnTo>
                  <a:lnTo>
                    <a:pt x="126519" y="1243595"/>
                  </a:lnTo>
                  <a:lnTo>
                    <a:pt x="124536" y="1243198"/>
                  </a:lnTo>
                  <a:lnTo>
                    <a:pt x="122553" y="1242801"/>
                  </a:lnTo>
                  <a:lnTo>
                    <a:pt x="52353" y="1229312"/>
                  </a:lnTo>
                  <a:lnTo>
                    <a:pt x="47197" y="1228915"/>
                  </a:lnTo>
                  <a:lnTo>
                    <a:pt x="42041" y="1228519"/>
                  </a:lnTo>
                  <a:lnTo>
                    <a:pt x="36091" y="1228915"/>
                  </a:lnTo>
                  <a:lnTo>
                    <a:pt x="30539" y="1229709"/>
                  </a:lnTo>
                  <a:lnTo>
                    <a:pt x="27763" y="1205508"/>
                  </a:lnTo>
                  <a:lnTo>
                    <a:pt x="24590" y="1176942"/>
                  </a:lnTo>
                  <a:lnTo>
                    <a:pt x="21417" y="1145203"/>
                  </a:lnTo>
                  <a:lnTo>
                    <a:pt x="18244" y="1110290"/>
                  </a:lnTo>
                  <a:lnTo>
                    <a:pt x="12295" y="1036099"/>
                  </a:lnTo>
                  <a:lnTo>
                    <a:pt x="7139" y="959925"/>
                  </a:lnTo>
                  <a:lnTo>
                    <a:pt x="3173" y="887321"/>
                  </a:lnTo>
                  <a:lnTo>
                    <a:pt x="1586" y="853995"/>
                  </a:lnTo>
                  <a:lnTo>
                    <a:pt x="793" y="824636"/>
                  </a:lnTo>
                  <a:lnTo>
                    <a:pt x="0" y="798848"/>
                  </a:lnTo>
                  <a:lnTo>
                    <a:pt x="0" y="777424"/>
                  </a:lnTo>
                  <a:lnTo>
                    <a:pt x="396" y="761554"/>
                  </a:lnTo>
                  <a:lnTo>
                    <a:pt x="793" y="755603"/>
                  </a:lnTo>
                  <a:lnTo>
                    <a:pt x="1190" y="752032"/>
                  </a:lnTo>
                  <a:lnTo>
                    <a:pt x="1983" y="744494"/>
                  </a:lnTo>
                  <a:lnTo>
                    <a:pt x="3569" y="737353"/>
                  </a:lnTo>
                  <a:lnTo>
                    <a:pt x="5949" y="730608"/>
                  </a:lnTo>
                  <a:lnTo>
                    <a:pt x="8725" y="723864"/>
                  </a:lnTo>
                  <a:lnTo>
                    <a:pt x="12691" y="717516"/>
                  </a:lnTo>
                  <a:lnTo>
                    <a:pt x="16658" y="711168"/>
                  </a:lnTo>
                  <a:lnTo>
                    <a:pt x="21813" y="705217"/>
                  </a:lnTo>
                  <a:lnTo>
                    <a:pt x="27763" y="699266"/>
                  </a:lnTo>
                  <a:lnTo>
                    <a:pt x="33712" y="693711"/>
                  </a:lnTo>
                  <a:lnTo>
                    <a:pt x="40454" y="688157"/>
                  </a:lnTo>
                  <a:lnTo>
                    <a:pt x="47593" y="683396"/>
                  </a:lnTo>
                  <a:lnTo>
                    <a:pt x="55525" y="678239"/>
                  </a:lnTo>
                  <a:lnTo>
                    <a:pt x="63458" y="673478"/>
                  </a:lnTo>
                  <a:lnTo>
                    <a:pt x="72183" y="669113"/>
                  </a:lnTo>
                  <a:lnTo>
                    <a:pt x="81305" y="664353"/>
                  </a:lnTo>
                  <a:lnTo>
                    <a:pt x="90427" y="659988"/>
                  </a:lnTo>
                  <a:lnTo>
                    <a:pt x="99946" y="656418"/>
                  </a:lnTo>
                  <a:lnTo>
                    <a:pt x="109861" y="652450"/>
                  </a:lnTo>
                  <a:lnTo>
                    <a:pt x="130485" y="645309"/>
                  </a:lnTo>
                  <a:lnTo>
                    <a:pt x="151902" y="638564"/>
                  </a:lnTo>
                  <a:lnTo>
                    <a:pt x="174112" y="633010"/>
                  </a:lnTo>
                  <a:lnTo>
                    <a:pt x="196322" y="627456"/>
                  </a:lnTo>
                  <a:lnTo>
                    <a:pt x="218532" y="623488"/>
                  </a:lnTo>
                  <a:lnTo>
                    <a:pt x="241139" y="619521"/>
                  </a:lnTo>
                  <a:lnTo>
                    <a:pt x="262953" y="616347"/>
                  </a:lnTo>
                  <a:lnTo>
                    <a:pt x="266522" y="615950"/>
                  </a:lnTo>
                  <a:close/>
                  <a:moveTo>
                    <a:pt x="1664891" y="614363"/>
                  </a:moveTo>
                  <a:lnTo>
                    <a:pt x="1675210" y="614363"/>
                  </a:lnTo>
                  <a:lnTo>
                    <a:pt x="1686322" y="614760"/>
                  </a:lnTo>
                  <a:lnTo>
                    <a:pt x="1697038" y="615554"/>
                  </a:lnTo>
                  <a:lnTo>
                    <a:pt x="1707754" y="617142"/>
                  </a:lnTo>
                  <a:lnTo>
                    <a:pt x="1718866" y="619127"/>
                  </a:lnTo>
                  <a:lnTo>
                    <a:pt x="1729582" y="621906"/>
                  </a:lnTo>
                  <a:lnTo>
                    <a:pt x="1740297" y="624288"/>
                  </a:lnTo>
                  <a:lnTo>
                    <a:pt x="1750616" y="627861"/>
                  </a:lnTo>
                  <a:lnTo>
                    <a:pt x="1761729" y="631435"/>
                  </a:lnTo>
                  <a:lnTo>
                    <a:pt x="1772047" y="635405"/>
                  </a:lnTo>
                  <a:lnTo>
                    <a:pt x="1782366" y="638978"/>
                  </a:lnTo>
                  <a:lnTo>
                    <a:pt x="1792288" y="643742"/>
                  </a:lnTo>
                  <a:lnTo>
                    <a:pt x="1802210" y="648506"/>
                  </a:lnTo>
                  <a:lnTo>
                    <a:pt x="1821260" y="657637"/>
                  </a:lnTo>
                  <a:lnTo>
                    <a:pt x="1838326" y="667562"/>
                  </a:lnTo>
                  <a:lnTo>
                    <a:pt x="1854994" y="677885"/>
                  </a:lnTo>
                  <a:lnTo>
                    <a:pt x="1869282" y="687810"/>
                  </a:lnTo>
                  <a:lnTo>
                    <a:pt x="1881982" y="697338"/>
                  </a:lnTo>
                  <a:lnTo>
                    <a:pt x="1892301" y="706072"/>
                  </a:lnTo>
                  <a:lnTo>
                    <a:pt x="1900635" y="714012"/>
                  </a:lnTo>
                  <a:lnTo>
                    <a:pt x="1903810" y="717585"/>
                  </a:lnTo>
                  <a:lnTo>
                    <a:pt x="1905794" y="720761"/>
                  </a:lnTo>
                  <a:lnTo>
                    <a:pt x="1907779" y="723541"/>
                  </a:lnTo>
                  <a:lnTo>
                    <a:pt x="1908969" y="725923"/>
                  </a:lnTo>
                  <a:lnTo>
                    <a:pt x="1909366" y="730290"/>
                  </a:lnTo>
                  <a:lnTo>
                    <a:pt x="1909763" y="735848"/>
                  </a:lnTo>
                  <a:lnTo>
                    <a:pt x="1909763" y="752125"/>
                  </a:lnTo>
                  <a:lnTo>
                    <a:pt x="1908969" y="773961"/>
                  </a:lnTo>
                  <a:lnTo>
                    <a:pt x="1907779" y="800957"/>
                  </a:lnTo>
                  <a:lnTo>
                    <a:pt x="1905794" y="832321"/>
                  </a:lnTo>
                  <a:lnTo>
                    <a:pt x="1903413" y="866861"/>
                  </a:lnTo>
                  <a:lnTo>
                    <a:pt x="1897460" y="942689"/>
                  </a:lnTo>
                  <a:lnTo>
                    <a:pt x="1890316" y="1022885"/>
                  </a:lnTo>
                  <a:lnTo>
                    <a:pt x="1882379" y="1101096"/>
                  </a:lnTo>
                  <a:lnTo>
                    <a:pt x="1878410" y="1137621"/>
                  </a:lnTo>
                  <a:lnTo>
                    <a:pt x="1874838" y="1171366"/>
                  </a:lnTo>
                  <a:lnTo>
                    <a:pt x="1870869" y="1201539"/>
                  </a:lnTo>
                  <a:lnTo>
                    <a:pt x="1867298" y="1227345"/>
                  </a:lnTo>
                  <a:lnTo>
                    <a:pt x="1863726" y="1226948"/>
                  </a:lnTo>
                  <a:lnTo>
                    <a:pt x="1860948" y="1226948"/>
                  </a:lnTo>
                  <a:lnTo>
                    <a:pt x="1855391" y="1226948"/>
                  </a:lnTo>
                  <a:lnTo>
                    <a:pt x="1850232" y="1227742"/>
                  </a:lnTo>
                  <a:lnTo>
                    <a:pt x="1784351" y="1240049"/>
                  </a:lnTo>
                  <a:lnTo>
                    <a:pt x="1786732" y="1190026"/>
                  </a:lnTo>
                  <a:lnTo>
                    <a:pt x="1788716" y="1126504"/>
                  </a:lnTo>
                  <a:lnTo>
                    <a:pt x="1789907" y="1056631"/>
                  </a:lnTo>
                  <a:lnTo>
                    <a:pt x="1790701" y="985566"/>
                  </a:lnTo>
                  <a:lnTo>
                    <a:pt x="1790701" y="920854"/>
                  </a:lnTo>
                  <a:lnTo>
                    <a:pt x="1790304" y="892666"/>
                  </a:lnTo>
                  <a:lnTo>
                    <a:pt x="1789907" y="868052"/>
                  </a:lnTo>
                  <a:lnTo>
                    <a:pt x="1789113" y="848201"/>
                  </a:lnTo>
                  <a:lnTo>
                    <a:pt x="1787923" y="833909"/>
                  </a:lnTo>
                  <a:lnTo>
                    <a:pt x="1787129" y="828748"/>
                  </a:lnTo>
                  <a:lnTo>
                    <a:pt x="1786335" y="825969"/>
                  </a:lnTo>
                  <a:lnTo>
                    <a:pt x="1785541" y="824381"/>
                  </a:lnTo>
                  <a:lnTo>
                    <a:pt x="1785144" y="824381"/>
                  </a:lnTo>
                  <a:lnTo>
                    <a:pt x="1784351" y="824778"/>
                  </a:lnTo>
                  <a:lnTo>
                    <a:pt x="1778398" y="832718"/>
                  </a:lnTo>
                  <a:lnTo>
                    <a:pt x="1772444" y="841452"/>
                  </a:lnTo>
                  <a:lnTo>
                    <a:pt x="1770460" y="843437"/>
                  </a:lnTo>
                  <a:lnTo>
                    <a:pt x="1750616" y="1136033"/>
                  </a:lnTo>
                  <a:lnTo>
                    <a:pt x="1743869" y="1212258"/>
                  </a:lnTo>
                  <a:lnTo>
                    <a:pt x="1739107" y="1264664"/>
                  </a:lnTo>
                  <a:lnTo>
                    <a:pt x="1735932" y="1268634"/>
                  </a:lnTo>
                  <a:lnTo>
                    <a:pt x="1733551" y="1272604"/>
                  </a:lnTo>
                  <a:lnTo>
                    <a:pt x="1731169" y="1276971"/>
                  </a:lnTo>
                  <a:lnTo>
                    <a:pt x="1728391" y="1281338"/>
                  </a:lnTo>
                  <a:lnTo>
                    <a:pt x="1724819" y="1290469"/>
                  </a:lnTo>
                  <a:lnTo>
                    <a:pt x="1721644" y="1300394"/>
                  </a:lnTo>
                  <a:lnTo>
                    <a:pt x="1718866" y="1309526"/>
                  </a:lnTo>
                  <a:lnTo>
                    <a:pt x="1717279" y="1319054"/>
                  </a:lnTo>
                  <a:lnTo>
                    <a:pt x="1715294" y="1328185"/>
                  </a:lnTo>
                  <a:lnTo>
                    <a:pt x="1714501" y="1336522"/>
                  </a:lnTo>
                  <a:lnTo>
                    <a:pt x="1710929" y="1342477"/>
                  </a:lnTo>
                  <a:lnTo>
                    <a:pt x="1677194" y="1790303"/>
                  </a:lnTo>
                  <a:lnTo>
                    <a:pt x="1674019" y="1789906"/>
                  </a:lnTo>
                  <a:lnTo>
                    <a:pt x="1585119" y="1789906"/>
                  </a:lnTo>
                  <a:lnTo>
                    <a:pt x="1581150" y="1789906"/>
                  </a:lnTo>
                  <a:lnTo>
                    <a:pt x="1577975" y="1790303"/>
                  </a:lnTo>
                  <a:lnTo>
                    <a:pt x="1571229" y="1792288"/>
                  </a:lnTo>
                  <a:lnTo>
                    <a:pt x="1526382" y="1442523"/>
                  </a:lnTo>
                  <a:lnTo>
                    <a:pt x="1520429" y="1442920"/>
                  </a:lnTo>
                  <a:lnTo>
                    <a:pt x="1514475" y="1443317"/>
                  </a:lnTo>
                  <a:lnTo>
                    <a:pt x="1510110" y="1442920"/>
                  </a:lnTo>
                  <a:lnTo>
                    <a:pt x="1505744" y="1442523"/>
                  </a:lnTo>
                  <a:lnTo>
                    <a:pt x="1464072" y="1792288"/>
                  </a:lnTo>
                  <a:lnTo>
                    <a:pt x="1456929" y="1790303"/>
                  </a:lnTo>
                  <a:lnTo>
                    <a:pt x="1453357" y="1789906"/>
                  </a:lnTo>
                  <a:lnTo>
                    <a:pt x="1449388" y="1789906"/>
                  </a:lnTo>
                  <a:lnTo>
                    <a:pt x="1360488" y="1789906"/>
                  </a:lnTo>
                  <a:lnTo>
                    <a:pt x="1357710" y="1790303"/>
                  </a:lnTo>
                  <a:lnTo>
                    <a:pt x="1354932" y="1790700"/>
                  </a:lnTo>
                  <a:lnTo>
                    <a:pt x="1323578" y="1376223"/>
                  </a:lnTo>
                  <a:lnTo>
                    <a:pt x="1325563" y="1369871"/>
                  </a:lnTo>
                  <a:lnTo>
                    <a:pt x="1326357" y="1362725"/>
                  </a:lnTo>
                  <a:lnTo>
                    <a:pt x="1326357" y="1355579"/>
                  </a:lnTo>
                  <a:lnTo>
                    <a:pt x="1325960" y="1348035"/>
                  </a:lnTo>
                  <a:lnTo>
                    <a:pt x="1324769" y="1338110"/>
                  </a:lnTo>
                  <a:lnTo>
                    <a:pt x="1323182" y="1327391"/>
                  </a:lnTo>
                  <a:lnTo>
                    <a:pt x="1321197" y="1315481"/>
                  </a:lnTo>
                  <a:lnTo>
                    <a:pt x="1318419" y="1303173"/>
                  </a:lnTo>
                  <a:lnTo>
                    <a:pt x="1316435" y="1297218"/>
                  </a:lnTo>
                  <a:lnTo>
                    <a:pt x="1314053" y="1291263"/>
                  </a:lnTo>
                  <a:lnTo>
                    <a:pt x="1312069" y="1285308"/>
                  </a:lnTo>
                  <a:lnTo>
                    <a:pt x="1308894" y="1279353"/>
                  </a:lnTo>
                  <a:lnTo>
                    <a:pt x="1305719" y="1273795"/>
                  </a:lnTo>
                  <a:lnTo>
                    <a:pt x="1302147" y="1268237"/>
                  </a:lnTo>
                  <a:lnTo>
                    <a:pt x="1298178" y="1263472"/>
                  </a:lnTo>
                  <a:lnTo>
                    <a:pt x="1293813" y="1259105"/>
                  </a:lnTo>
                  <a:lnTo>
                    <a:pt x="1292225" y="1240049"/>
                  </a:lnTo>
                  <a:lnTo>
                    <a:pt x="1293813" y="1217419"/>
                  </a:lnTo>
                  <a:lnTo>
                    <a:pt x="1305322" y="1219802"/>
                  </a:lnTo>
                  <a:lnTo>
                    <a:pt x="1311672" y="1220993"/>
                  </a:lnTo>
                  <a:lnTo>
                    <a:pt x="1317228" y="1220993"/>
                  </a:lnTo>
                  <a:lnTo>
                    <a:pt x="1321991" y="1220993"/>
                  </a:lnTo>
                  <a:lnTo>
                    <a:pt x="1326357" y="1220596"/>
                  </a:lnTo>
                  <a:lnTo>
                    <a:pt x="1330325" y="1219802"/>
                  </a:lnTo>
                  <a:lnTo>
                    <a:pt x="1334691" y="1218610"/>
                  </a:lnTo>
                  <a:lnTo>
                    <a:pt x="1339057" y="1217022"/>
                  </a:lnTo>
                  <a:lnTo>
                    <a:pt x="1342628" y="1215037"/>
                  </a:lnTo>
                  <a:lnTo>
                    <a:pt x="1346597" y="1213052"/>
                  </a:lnTo>
                  <a:lnTo>
                    <a:pt x="1350169" y="1210670"/>
                  </a:lnTo>
                  <a:lnTo>
                    <a:pt x="1353741" y="1207891"/>
                  </a:lnTo>
                  <a:lnTo>
                    <a:pt x="1356916" y="1205112"/>
                  </a:lnTo>
                  <a:lnTo>
                    <a:pt x="1360091" y="1201539"/>
                  </a:lnTo>
                  <a:lnTo>
                    <a:pt x="1362869" y="1198363"/>
                  </a:lnTo>
                  <a:lnTo>
                    <a:pt x="1365647" y="1194393"/>
                  </a:lnTo>
                  <a:lnTo>
                    <a:pt x="1367632" y="1190820"/>
                  </a:lnTo>
                  <a:lnTo>
                    <a:pt x="1369219" y="1186453"/>
                  </a:lnTo>
                  <a:lnTo>
                    <a:pt x="1370807" y="1182086"/>
                  </a:lnTo>
                  <a:lnTo>
                    <a:pt x="1394619" y="1110624"/>
                  </a:lnTo>
                  <a:lnTo>
                    <a:pt x="1417638" y="1047897"/>
                  </a:lnTo>
                  <a:lnTo>
                    <a:pt x="1429544" y="1016533"/>
                  </a:lnTo>
                  <a:lnTo>
                    <a:pt x="1440657" y="985169"/>
                  </a:lnTo>
                  <a:lnTo>
                    <a:pt x="1450578" y="954997"/>
                  </a:lnTo>
                  <a:lnTo>
                    <a:pt x="1460500" y="924427"/>
                  </a:lnTo>
                  <a:lnTo>
                    <a:pt x="1469629" y="895048"/>
                  </a:lnTo>
                  <a:lnTo>
                    <a:pt x="1477169" y="866067"/>
                  </a:lnTo>
                  <a:lnTo>
                    <a:pt x="1480741" y="878771"/>
                  </a:lnTo>
                  <a:lnTo>
                    <a:pt x="1482329" y="868052"/>
                  </a:lnTo>
                  <a:lnTo>
                    <a:pt x="1491854" y="796193"/>
                  </a:lnTo>
                  <a:lnTo>
                    <a:pt x="1493838" y="783886"/>
                  </a:lnTo>
                  <a:lnTo>
                    <a:pt x="1506538" y="687016"/>
                  </a:lnTo>
                  <a:lnTo>
                    <a:pt x="1500982" y="672326"/>
                  </a:lnTo>
                  <a:lnTo>
                    <a:pt x="1507729" y="673517"/>
                  </a:lnTo>
                  <a:lnTo>
                    <a:pt x="1514079" y="675105"/>
                  </a:lnTo>
                  <a:lnTo>
                    <a:pt x="1520032" y="675502"/>
                  </a:lnTo>
                  <a:lnTo>
                    <a:pt x="1526382" y="675899"/>
                  </a:lnTo>
                  <a:lnTo>
                    <a:pt x="1533922" y="675502"/>
                  </a:lnTo>
                  <a:lnTo>
                    <a:pt x="1541860" y="674311"/>
                  </a:lnTo>
                  <a:lnTo>
                    <a:pt x="1549400" y="673517"/>
                  </a:lnTo>
                  <a:lnTo>
                    <a:pt x="1556941" y="671929"/>
                  </a:lnTo>
                  <a:lnTo>
                    <a:pt x="1551385" y="690589"/>
                  </a:lnTo>
                  <a:lnTo>
                    <a:pt x="1573213" y="881153"/>
                  </a:lnTo>
                  <a:lnTo>
                    <a:pt x="1628776" y="636993"/>
                  </a:lnTo>
                  <a:lnTo>
                    <a:pt x="1635126" y="631832"/>
                  </a:lnTo>
                  <a:lnTo>
                    <a:pt x="1641476" y="626273"/>
                  </a:lnTo>
                  <a:lnTo>
                    <a:pt x="1647826" y="621112"/>
                  </a:lnTo>
                  <a:lnTo>
                    <a:pt x="1654176" y="615157"/>
                  </a:lnTo>
                  <a:lnTo>
                    <a:pt x="1664891" y="614363"/>
                  </a:lnTo>
                  <a:close/>
                  <a:moveTo>
                    <a:pt x="1134938" y="547688"/>
                  </a:moveTo>
                  <a:lnTo>
                    <a:pt x="1149232" y="547688"/>
                  </a:lnTo>
                  <a:lnTo>
                    <a:pt x="1163128" y="548482"/>
                  </a:lnTo>
                  <a:lnTo>
                    <a:pt x="1177421" y="550070"/>
                  </a:lnTo>
                  <a:lnTo>
                    <a:pt x="1191317" y="552055"/>
                  </a:lnTo>
                  <a:lnTo>
                    <a:pt x="1205611" y="554834"/>
                  </a:lnTo>
                  <a:lnTo>
                    <a:pt x="1219507" y="558010"/>
                  </a:lnTo>
                  <a:lnTo>
                    <a:pt x="1233403" y="561979"/>
                  </a:lnTo>
                  <a:lnTo>
                    <a:pt x="1247300" y="566346"/>
                  </a:lnTo>
                  <a:lnTo>
                    <a:pt x="1261196" y="571110"/>
                  </a:lnTo>
                  <a:lnTo>
                    <a:pt x="1274695" y="576667"/>
                  </a:lnTo>
                  <a:lnTo>
                    <a:pt x="1288194" y="582225"/>
                  </a:lnTo>
                  <a:lnTo>
                    <a:pt x="1300899" y="588180"/>
                  </a:lnTo>
                  <a:lnTo>
                    <a:pt x="1313605" y="594531"/>
                  </a:lnTo>
                  <a:lnTo>
                    <a:pt x="1325913" y="600883"/>
                  </a:lnTo>
                  <a:lnTo>
                    <a:pt x="1337824" y="607632"/>
                  </a:lnTo>
                  <a:lnTo>
                    <a:pt x="1349338" y="614777"/>
                  </a:lnTo>
                  <a:lnTo>
                    <a:pt x="1360455" y="621923"/>
                  </a:lnTo>
                  <a:lnTo>
                    <a:pt x="1370381" y="629069"/>
                  </a:lnTo>
                  <a:lnTo>
                    <a:pt x="1380704" y="636214"/>
                  </a:lnTo>
                  <a:lnTo>
                    <a:pt x="1389836" y="643757"/>
                  </a:lnTo>
                  <a:lnTo>
                    <a:pt x="1398173" y="650902"/>
                  </a:lnTo>
                  <a:lnTo>
                    <a:pt x="1405717" y="658048"/>
                  </a:lnTo>
                  <a:lnTo>
                    <a:pt x="1412864" y="665590"/>
                  </a:lnTo>
                  <a:lnTo>
                    <a:pt x="1419216" y="672339"/>
                  </a:lnTo>
                  <a:lnTo>
                    <a:pt x="1425172" y="679485"/>
                  </a:lnTo>
                  <a:lnTo>
                    <a:pt x="1429936" y="686233"/>
                  </a:lnTo>
                  <a:lnTo>
                    <a:pt x="1433907" y="692982"/>
                  </a:lnTo>
                  <a:lnTo>
                    <a:pt x="1436289" y="699334"/>
                  </a:lnTo>
                  <a:lnTo>
                    <a:pt x="1438274" y="705288"/>
                  </a:lnTo>
                  <a:lnTo>
                    <a:pt x="1439068" y="711243"/>
                  </a:lnTo>
                  <a:lnTo>
                    <a:pt x="1439862" y="719182"/>
                  </a:lnTo>
                  <a:lnTo>
                    <a:pt x="1441053" y="727916"/>
                  </a:lnTo>
                  <a:lnTo>
                    <a:pt x="1441450" y="737443"/>
                  </a:lnTo>
                  <a:lnTo>
                    <a:pt x="1441053" y="746971"/>
                  </a:lnTo>
                  <a:lnTo>
                    <a:pt x="1440656" y="756895"/>
                  </a:lnTo>
                  <a:lnTo>
                    <a:pt x="1439465" y="766820"/>
                  </a:lnTo>
                  <a:lnTo>
                    <a:pt x="1438671" y="777538"/>
                  </a:lnTo>
                  <a:lnTo>
                    <a:pt x="1437083" y="787860"/>
                  </a:lnTo>
                  <a:lnTo>
                    <a:pt x="1433112" y="810090"/>
                  </a:lnTo>
                  <a:lnTo>
                    <a:pt x="1428348" y="833512"/>
                  </a:lnTo>
                  <a:lnTo>
                    <a:pt x="1422392" y="857331"/>
                  </a:lnTo>
                  <a:lnTo>
                    <a:pt x="1415643" y="882340"/>
                  </a:lnTo>
                  <a:lnTo>
                    <a:pt x="1407702" y="908144"/>
                  </a:lnTo>
                  <a:lnTo>
                    <a:pt x="1399761" y="933947"/>
                  </a:lnTo>
                  <a:lnTo>
                    <a:pt x="1390630" y="960148"/>
                  </a:lnTo>
                  <a:lnTo>
                    <a:pt x="1381101" y="986348"/>
                  </a:lnTo>
                  <a:lnTo>
                    <a:pt x="1361646" y="1039146"/>
                  </a:lnTo>
                  <a:lnTo>
                    <a:pt x="1342191" y="1091547"/>
                  </a:lnTo>
                  <a:lnTo>
                    <a:pt x="1317972" y="1165385"/>
                  </a:lnTo>
                  <a:lnTo>
                    <a:pt x="1242535" y="1148315"/>
                  </a:lnTo>
                  <a:lnTo>
                    <a:pt x="1238962" y="1207465"/>
                  </a:lnTo>
                  <a:lnTo>
                    <a:pt x="1232212" y="1284875"/>
                  </a:lnTo>
                  <a:lnTo>
                    <a:pt x="1226654" y="1344422"/>
                  </a:lnTo>
                  <a:lnTo>
                    <a:pt x="1221095" y="1398411"/>
                  </a:lnTo>
                  <a:lnTo>
                    <a:pt x="1220698" y="1403572"/>
                  </a:lnTo>
                  <a:lnTo>
                    <a:pt x="1218316" y="1411908"/>
                  </a:lnTo>
                  <a:lnTo>
                    <a:pt x="1214743" y="1420245"/>
                  </a:lnTo>
                  <a:lnTo>
                    <a:pt x="1211169" y="1428581"/>
                  </a:lnTo>
                  <a:lnTo>
                    <a:pt x="1207199" y="1436918"/>
                  </a:lnTo>
                  <a:lnTo>
                    <a:pt x="1203229" y="1444857"/>
                  </a:lnTo>
                  <a:lnTo>
                    <a:pt x="1198464" y="1452797"/>
                  </a:lnTo>
                  <a:lnTo>
                    <a:pt x="1193303" y="1461133"/>
                  </a:lnTo>
                  <a:lnTo>
                    <a:pt x="1187744" y="1469073"/>
                  </a:lnTo>
                  <a:lnTo>
                    <a:pt x="1141688" y="2084388"/>
                  </a:lnTo>
                  <a:lnTo>
                    <a:pt x="1017416" y="2084388"/>
                  </a:lnTo>
                  <a:lnTo>
                    <a:pt x="955478" y="1594915"/>
                  </a:lnTo>
                  <a:lnTo>
                    <a:pt x="947537" y="1595709"/>
                  </a:lnTo>
                  <a:lnTo>
                    <a:pt x="943567" y="1596503"/>
                  </a:lnTo>
                  <a:lnTo>
                    <a:pt x="939597" y="1596503"/>
                  </a:lnTo>
                  <a:lnTo>
                    <a:pt x="934435" y="1595709"/>
                  </a:lnTo>
                  <a:lnTo>
                    <a:pt x="928877" y="1595312"/>
                  </a:lnTo>
                  <a:lnTo>
                    <a:pt x="871306" y="2082006"/>
                  </a:lnTo>
                  <a:lnTo>
                    <a:pt x="741476" y="2084388"/>
                  </a:lnTo>
                  <a:lnTo>
                    <a:pt x="694625" y="1461133"/>
                  </a:lnTo>
                  <a:lnTo>
                    <a:pt x="685890" y="1446842"/>
                  </a:lnTo>
                  <a:lnTo>
                    <a:pt x="681920" y="1439697"/>
                  </a:lnTo>
                  <a:lnTo>
                    <a:pt x="677553" y="1432948"/>
                  </a:lnTo>
                  <a:lnTo>
                    <a:pt x="673582" y="1425802"/>
                  </a:lnTo>
                  <a:lnTo>
                    <a:pt x="670406" y="1418657"/>
                  </a:lnTo>
                  <a:lnTo>
                    <a:pt x="667230" y="1411511"/>
                  </a:lnTo>
                  <a:lnTo>
                    <a:pt x="664848" y="1403969"/>
                  </a:lnTo>
                  <a:lnTo>
                    <a:pt x="664053" y="1398411"/>
                  </a:lnTo>
                  <a:lnTo>
                    <a:pt x="657701" y="1329337"/>
                  </a:lnTo>
                  <a:lnTo>
                    <a:pt x="650554" y="1253514"/>
                  </a:lnTo>
                  <a:lnTo>
                    <a:pt x="642217" y="1157446"/>
                  </a:lnTo>
                  <a:lnTo>
                    <a:pt x="626335" y="1161415"/>
                  </a:lnTo>
                  <a:lnTo>
                    <a:pt x="610057" y="1165782"/>
                  </a:lnTo>
                  <a:lnTo>
                    <a:pt x="594175" y="1168958"/>
                  </a:lnTo>
                  <a:lnTo>
                    <a:pt x="585440" y="1170943"/>
                  </a:lnTo>
                  <a:lnTo>
                    <a:pt x="577500" y="1171737"/>
                  </a:lnTo>
                  <a:lnTo>
                    <a:pt x="569956" y="1172531"/>
                  </a:lnTo>
                  <a:lnTo>
                    <a:pt x="562412" y="1172928"/>
                  </a:lnTo>
                  <a:lnTo>
                    <a:pt x="554869" y="1172928"/>
                  </a:lnTo>
                  <a:lnTo>
                    <a:pt x="548119" y="1172531"/>
                  </a:lnTo>
                  <a:lnTo>
                    <a:pt x="541369" y="1171737"/>
                  </a:lnTo>
                  <a:lnTo>
                    <a:pt x="535017" y="1170149"/>
                  </a:lnTo>
                  <a:lnTo>
                    <a:pt x="529458" y="1167767"/>
                  </a:lnTo>
                  <a:lnTo>
                    <a:pt x="523900" y="1165385"/>
                  </a:lnTo>
                  <a:lnTo>
                    <a:pt x="514768" y="1116557"/>
                  </a:lnTo>
                  <a:lnTo>
                    <a:pt x="504048" y="1055819"/>
                  </a:lnTo>
                  <a:lnTo>
                    <a:pt x="492931" y="988730"/>
                  </a:lnTo>
                  <a:lnTo>
                    <a:pt x="482211" y="919656"/>
                  </a:lnTo>
                  <a:lnTo>
                    <a:pt x="477049" y="885913"/>
                  </a:lnTo>
                  <a:lnTo>
                    <a:pt x="472682" y="853361"/>
                  </a:lnTo>
                  <a:lnTo>
                    <a:pt x="468712" y="822397"/>
                  </a:lnTo>
                  <a:lnTo>
                    <a:pt x="465932" y="794608"/>
                  </a:lnTo>
                  <a:lnTo>
                    <a:pt x="463550" y="770393"/>
                  </a:lnTo>
                  <a:lnTo>
                    <a:pt x="462359" y="748956"/>
                  </a:lnTo>
                  <a:lnTo>
                    <a:pt x="461962" y="740222"/>
                  </a:lnTo>
                  <a:lnTo>
                    <a:pt x="461962" y="732680"/>
                  </a:lnTo>
                  <a:lnTo>
                    <a:pt x="462359" y="726328"/>
                  </a:lnTo>
                  <a:lnTo>
                    <a:pt x="463153" y="720770"/>
                  </a:lnTo>
                  <a:lnTo>
                    <a:pt x="463550" y="716404"/>
                  </a:lnTo>
                  <a:lnTo>
                    <a:pt x="463947" y="711640"/>
                  </a:lnTo>
                  <a:lnTo>
                    <a:pt x="465138" y="707273"/>
                  </a:lnTo>
                  <a:lnTo>
                    <a:pt x="466330" y="702906"/>
                  </a:lnTo>
                  <a:lnTo>
                    <a:pt x="469109" y="694173"/>
                  </a:lnTo>
                  <a:lnTo>
                    <a:pt x="473079" y="685836"/>
                  </a:lnTo>
                  <a:lnTo>
                    <a:pt x="477447" y="677500"/>
                  </a:lnTo>
                  <a:lnTo>
                    <a:pt x="483005" y="669957"/>
                  </a:lnTo>
                  <a:lnTo>
                    <a:pt x="489358" y="662415"/>
                  </a:lnTo>
                  <a:lnTo>
                    <a:pt x="496504" y="654475"/>
                  </a:lnTo>
                  <a:lnTo>
                    <a:pt x="504048" y="647329"/>
                  </a:lnTo>
                  <a:lnTo>
                    <a:pt x="512783" y="640581"/>
                  </a:lnTo>
                  <a:lnTo>
                    <a:pt x="521915" y="634229"/>
                  </a:lnTo>
                  <a:lnTo>
                    <a:pt x="531443" y="628275"/>
                  </a:lnTo>
                  <a:lnTo>
                    <a:pt x="542163" y="621923"/>
                  </a:lnTo>
                  <a:lnTo>
                    <a:pt x="552883" y="616365"/>
                  </a:lnTo>
                  <a:lnTo>
                    <a:pt x="564000" y="610411"/>
                  </a:lnTo>
                  <a:lnTo>
                    <a:pt x="575911" y="605250"/>
                  </a:lnTo>
                  <a:lnTo>
                    <a:pt x="588220" y="600089"/>
                  </a:lnTo>
                  <a:lnTo>
                    <a:pt x="600925" y="595325"/>
                  </a:lnTo>
                  <a:lnTo>
                    <a:pt x="613233" y="590562"/>
                  </a:lnTo>
                  <a:lnTo>
                    <a:pt x="626732" y="586195"/>
                  </a:lnTo>
                  <a:lnTo>
                    <a:pt x="640231" y="582225"/>
                  </a:lnTo>
                  <a:lnTo>
                    <a:pt x="653731" y="577858"/>
                  </a:lnTo>
                  <a:lnTo>
                    <a:pt x="681920" y="570713"/>
                  </a:lnTo>
                  <a:lnTo>
                    <a:pt x="710110" y="564361"/>
                  </a:lnTo>
                  <a:lnTo>
                    <a:pt x="738299" y="558407"/>
                  </a:lnTo>
                  <a:lnTo>
                    <a:pt x="766489" y="554040"/>
                  </a:lnTo>
                  <a:lnTo>
                    <a:pt x="793884" y="549673"/>
                  </a:lnTo>
                  <a:lnTo>
                    <a:pt x="797458" y="549276"/>
                  </a:lnTo>
                  <a:lnTo>
                    <a:pt x="800634" y="549276"/>
                  </a:lnTo>
                  <a:lnTo>
                    <a:pt x="806987" y="549276"/>
                  </a:lnTo>
                  <a:lnTo>
                    <a:pt x="897114" y="881943"/>
                  </a:lnTo>
                  <a:lnTo>
                    <a:pt x="899099" y="868843"/>
                  </a:lnTo>
                  <a:lnTo>
                    <a:pt x="930068" y="640581"/>
                  </a:lnTo>
                  <a:lnTo>
                    <a:pt x="921333" y="617953"/>
                  </a:lnTo>
                  <a:lnTo>
                    <a:pt x="938406" y="588577"/>
                  </a:lnTo>
                  <a:lnTo>
                    <a:pt x="977712" y="588180"/>
                  </a:lnTo>
                  <a:lnTo>
                    <a:pt x="994388" y="617953"/>
                  </a:lnTo>
                  <a:lnTo>
                    <a:pt x="986844" y="644551"/>
                  </a:lnTo>
                  <a:lnTo>
                    <a:pt x="1014636" y="885913"/>
                  </a:lnTo>
                  <a:lnTo>
                    <a:pt x="1088485" y="559597"/>
                  </a:lnTo>
                  <a:lnTo>
                    <a:pt x="1096823" y="556025"/>
                  </a:lnTo>
                  <a:lnTo>
                    <a:pt x="1103175" y="552849"/>
                  </a:lnTo>
                  <a:lnTo>
                    <a:pt x="1106749" y="550467"/>
                  </a:lnTo>
                  <a:lnTo>
                    <a:pt x="1107543" y="550070"/>
                  </a:lnTo>
                  <a:lnTo>
                    <a:pt x="1107543" y="549673"/>
                  </a:lnTo>
                  <a:lnTo>
                    <a:pt x="1121042" y="548085"/>
                  </a:lnTo>
                  <a:lnTo>
                    <a:pt x="1134938" y="547688"/>
                  </a:lnTo>
                  <a:close/>
                  <a:moveTo>
                    <a:pt x="1529566" y="180975"/>
                  </a:moveTo>
                  <a:lnTo>
                    <a:pt x="1542295" y="180975"/>
                  </a:lnTo>
                  <a:lnTo>
                    <a:pt x="1554228" y="181372"/>
                  </a:lnTo>
                  <a:lnTo>
                    <a:pt x="1566162" y="182564"/>
                  </a:lnTo>
                  <a:lnTo>
                    <a:pt x="1577698" y="184153"/>
                  </a:lnTo>
                  <a:lnTo>
                    <a:pt x="1588040" y="186139"/>
                  </a:lnTo>
                  <a:lnTo>
                    <a:pt x="1598781" y="188920"/>
                  </a:lnTo>
                  <a:lnTo>
                    <a:pt x="1608328" y="191700"/>
                  </a:lnTo>
                  <a:lnTo>
                    <a:pt x="1617874" y="195275"/>
                  </a:lnTo>
                  <a:lnTo>
                    <a:pt x="1626626" y="198453"/>
                  </a:lnTo>
                  <a:lnTo>
                    <a:pt x="1634979" y="202426"/>
                  </a:lnTo>
                  <a:lnTo>
                    <a:pt x="1642935" y="206398"/>
                  </a:lnTo>
                  <a:lnTo>
                    <a:pt x="1650095" y="210370"/>
                  </a:lnTo>
                  <a:lnTo>
                    <a:pt x="1656858" y="214740"/>
                  </a:lnTo>
                  <a:lnTo>
                    <a:pt x="1663222" y="218315"/>
                  </a:lnTo>
                  <a:lnTo>
                    <a:pt x="1673962" y="225862"/>
                  </a:lnTo>
                  <a:lnTo>
                    <a:pt x="1682316" y="232615"/>
                  </a:lnTo>
                  <a:lnTo>
                    <a:pt x="1688681" y="238177"/>
                  </a:lnTo>
                  <a:lnTo>
                    <a:pt x="1693454" y="243341"/>
                  </a:lnTo>
                  <a:lnTo>
                    <a:pt x="1691863" y="246519"/>
                  </a:lnTo>
                  <a:lnTo>
                    <a:pt x="1689476" y="250888"/>
                  </a:lnTo>
                  <a:lnTo>
                    <a:pt x="1686692" y="256052"/>
                  </a:lnTo>
                  <a:lnTo>
                    <a:pt x="1682714" y="262011"/>
                  </a:lnTo>
                  <a:lnTo>
                    <a:pt x="1677940" y="268367"/>
                  </a:lnTo>
                  <a:lnTo>
                    <a:pt x="1671973" y="275120"/>
                  </a:lnTo>
                  <a:lnTo>
                    <a:pt x="1665211" y="281078"/>
                  </a:lnTo>
                  <a:lnTo>
                    <a:pt x="1661233" y="284256"/>
                  </a:lnTo>
                  <a:lnTo>
                    <a:pt x="1656858" y="286639"/>
                  </a:lnTo>
                  <a:lnTo>
                    <a:pt x="1652880" y="289420"/>
                  </a:lnTo>
                  <a:lnTo>
                    <a:pt x="1648106" y="291803"/>
                  </a:lnTo>
                  <a:lnTo>
                    <a:pt x="1643333" y="293790"/>
                  </a:lnTo>
                  <a:lnTo>
                    <a:pt x="1638162" y="295776"/>
                  </a:lnTo>
                  <a:lnTo>
                    <a:pt x="1632593" y="296967"/>
                  </a:lnTo>
                  <a:lnTo>
                    <a:pt x="1627024" y="297762"/>
                  </a:lnTo>
                  <a:lnTo>
                    <a:pt x="1621057" y="298159"/>
                  </a:lnTo>
                  <a:lnTo>
                    <a:pt x="1614692" y="298159"/>
                  </a:lnTo>
                  <a:lnTo>
                    <a:pt x="1607930" y="297762"/>
                  </a:lnTo>
                  <a:lnTo>
                    <a:pt x="1601167" y="296570"/>
                  </a:lnTo>
                  <a:lnTo>
                    <a:pt x="1594007" y="294584"/>
                  </a:lnTo>
                  <a:lnTo>
                    <a:pt x="1586449" y="292201"/>
                  </a:lnTo>
                  <a:lnTo>
                    <a:pt x="1578891" y="289420"/>
                  </a:lnTo>
                  <a:lnTo>
                    <a:pt x="1570936" y="285448"/>
                  </a:lnTo>
                  <a:lnTo>
                    <a:pt x="1561389" y="280681"/>
                  </a:lnTo>
                  <a:lnTo>
                    <a:pt x="1551842" y="276708"/>
                  </a:lnTo>
                  <a:lnTo>
                    <a:pt x="1590825" y="295776"/>
                  </a:lnTo>
                  <a:lnTo>
                    <a:pt x="1608328" y="303720"/>
                  </a:lnTo>
                  <a:lnTo>
                    <a:pt x="1617477" y="306898"/>
                  </a:lnTo>
                  <a:lnTo>
                    <a:pt x="1625830" y="310473"/>
                  </a:lnTo>
                  <a:lnTo>
                    <a:pt x="1633786" y="312857"/>
                  </a:lnTo>
                  <a:lnTo>
                    <a:pt x="1641344" y="314446"/>
                  </a:lnTo>
                  <a:lnTo>
                    <a:pt x="1648902" y="316035"/>
                  </a:lnTo>
                  <a:lnTo>
                    <a:pt x="1655664" y="316432"/>
                  </a:lnTo>
                  <a:lnTo>
                    <a:pt x="1662427" y="316035"/>
                  </a:lnTo>
                  <a:lnTo>
                    <a:pt x="1665609" y="315240"/>
                  </a:lnTo>
                  <a:lnTo>
                    <a:pt x="1668393" y="314446"/>
                  </a:lnTo>
                  <a:lnTo>
                    <a:pt x="1671576" y="313651"/>
                  </a:lnTo>
                  <a:lnTo>
                    <a:pt x="1674360" y="312460"/>
                  </a:lnTo>
                  <a:lnTo>
                    <a:pt x="1676747" y="310871"/>
                  </a:lnTo>
                  <a:lnTo>
                    <a:pt x="1679531" y="309282"/>
                  </a:lnTo>
                  <a:lnTo>
                    <a:pt x="1680725" y="321993"/>
                  </a:lnTo>
                  <a:lnTo>
                    <a:pt x="1681123" y="333910"/>
                  </a:lnTo>
                  <a:lnTo>
                    <a:pt x="1681123" y="345430"/>
                  </a:lnTo>
                  <a:lnTo>
                    <a:pt x="1680327" y="356950"/>
                  </a:lnTo>
                  <a:lnTo>
                    <a:pt x="1682316" y="354566"/>
                  </a:lnTo>
                  <a:lnTo>
                    <a:pt x="1683509" y="353772"/>
                  </a:lnTo>
                  <a:lnTo>
                    <a:pt x="1684703" y="353772"/>
                  </a:lnTo>
                  <a:lnTo>
                    <a:pt x="1685896" y="354169"/>
                  </a:lnTo>
                  <a:lnTo>
                    <a:pt x="1687487" y="354964"/>
                  </a:lnTo>
                  <a:lnTo>
                    <a:pt x="1688681" y="356553"/>
                  </a:lnTo>
                  <a:lnTo>
                    <a:pt x="1689874" y="358142"/>
                  </a:lnTo>
                  <a:lnTo>
                    <a:pt x="1692261" y="363703"/>
                  </a:lnTo>
                  <a:lnTo>
                    <a:pt x="1694250" y="370456"/>
                  </a:lnTo>
                  <a:lnTo>
                    <a:pt x="1695841" y="378401"/>
                  </a:lnTo>
                  <a:lnTo>
                    <a:pt x="1697034" y="387934"/>
                  </a:lnTo>
                  <a:lnTo>
                    <a:pt x="1698227" y="398660"/>
                  </a:lnTo>
                  <a:lnTo>
                    <a:pt x="1698625" y="409782"/>
                  </a:lnTo>
                  <a:lnTo>
                    <a:pt x="1698227" y="420905"/>
                  </a:lnTo>
                  <a:lnTo>
                    <a:pt x="1697034" y="431630"/>
                  </a:lnTo>
                  <a:lnTo>
                    <a:pt x="1695841" y="441164"/>
                  </a:lnTo>
                  <a:lnTo>
                    <a:pt x="1694250" y="449108"/>
                  </a:lnTo>
                  <a:lnTo>
                    <a:pt x="1692261" y="456259"/>
                  </a:lnTo>
                  <a:lnTo>
                    <a:pt x="1689874" y="461423"/>
                  </a:lnTo>
                  <a:lnTo>
                    <a:pt x="1688681" y="463012"/>
                  </a:lnTo>
                  <a:lnTo>
                    <a:pt x="1687487" y="464998"/>
                  </a:lnTo>
                  <a:lnTo>
                    <a:pt x="1685896" y="465792"/>
                  </a:lnTo>
                  <a:lnTo>
                    <a:pt x="1684703" y="465792"/>
                  </a:lnTo>
                  <a:lnTo>
                    <a:pt x="1683112" y="465792"/>
                  </a:lnTo>
                  <a:lnTo>
                    <a:pt x="1681520" y="464203"/>
                  </a:lnTo>
                  <a:lnTo>
                    <a:pt x="1680327" y="463012"/>
                  </a:lnTo>
                  <a:lnTo>
                    <a:pt x="1679134" y="461025"/>
                  </a:lnTo>
                  <a:lnTo>
                    <a:pt x="1677940" y="458642"/>
                  </a:lnTo>
                  <a:lnTo>
                    <a:pt x="1676349" y="455464"/>
                  </a:lnTo>
                  <a:lnTo>
                    <a:pt x="1674758" y="447917"/>
                  </a:lnTo>
                  <a:lnTo>
                    <a:pt x="1673565" y="457450"/>
                  </a:lnTo>
                  <a:lnTo>
                    <a:pt x="1671973" y="467381"/>
                  </a:lnTo>
                  <a:lnTo>
                    <a:pt x="1669587" y="476518"/>
                  </a:lnTo>
                  <a:lnTo>
                    <a:pt x="1667200" y="485654"/>
                  </a:lnTo>
                  <a:lnTo>
                    <a:pt x="1664813" y="494393"/>
                  </a:lnTo>
                  <a:lnTo>
                    <a:pt x="1661631" y="502735"/>
                  </a:lnTo>
                  <a:lnTo>
                    <a:pt x="1658449" y="511077"/>
                  </a:lnTo>
                  <a:lnTo>
                    <a:pt x="1654869" y="519419"/>
                  </a:lnTo>
                  <a:lnTo>
                    <a:pt x="1651289" y="526966"/>
                  </a:lnTo>
                  <a:lnTo>
                    <a:pt x="1646913" y="534514"/>
                  </a:lnTo>
                  <a:lnTo>
                    <a:pt x="1642537" y="541664"/>
                  </a:lnTo>
                  <a:lnTo>
                    <a:pt x="1638162" y="548417"/>
                  </a:lnTo>
                  <a:lnTo>
                    <a:pt x="1633388" y="555170"/>
                  </a:lnTo>
                  <a:lnTo>
                    <a:pt x="1628217" y="561526"/>
                  </a:lnTo>
                  <a:lnTo>
                    <a:pt x="1623046" y="567485"/>
                  </a:lnTo>
                  <a:lnTo>
                    <a:pt x="1618272" y="573443"/>
                  </a:lnTo>
                  <a:lnTo>
                    <a:pt x="1612703" y="578607"/>
                  </a:lnTo>
                  <a:lnTo>
                    <a:pt x="1607134" y="583771"/>
                  </a:lnTo>
                  <a:lnTo>
                    <a:pt x="1601565" y="588538"/>
                  </a:lnTo>
                  <a:lnTo>
                    <a:pt x="1596394" y="592510"/>
                  </a:lnTo>
                  <a:lnTo>
                    <a:pt x="1590427" y="596880"/>
                  </a:lnTo>
                  <a:lnTo>
                    <a:pt x="1584460" y="600852"/>
                  </a:lnTo>
                  <a:lnTo>
                    <a:pt x="1578891" y="604030"/>
                  </a:lnTo>
                  <a:lnTo>
                    <a:pt x="1572924" y="607605"/>
                  </a:lnTo>
                  <a:lnTo>
                    <a:pt x="1566958" y="609989"/>
                  </a:lnTo>
                  <a:lnTo>
                    <a:pt x="1560991" y="612372"/>
                  </a:lnTo>
                  <a:lnTo>
                    <a:pt x="1555024" y="614756"/>
                  </a:lnTo>
                  <a:lnTo>
                    <a:pt x="1549853" y="616344"/>
                  </a:lnTo>
                  <a:lnTo>
                    <a:pt x="1543886" y="617536"/>
                  </a:lnTo>
                  <a:lnTo>
                    <a:pt x="1538317" y="618331"/>
                  </a:lnTo>
                  <a:lnTo>
                    <a:pt x="1532748" y="618728"/>
                  </a:lnTo>
                  <a:lnTo>
                    <a:pt x="1527179" y="619125"/>
                  </a:lnTo>
                  <a:lnTo>
                    <a:pt x="1523201" y="618728"/>
                  </a:lnTo>
                  <a:lnTo>
                    <a:pt x="1518428" y="618331"/>
                  </a:lnTo>
                  <a:lnTo>
                    <a:pt x="1513654" y="617536"/>
                  </a:lnTo>
                  <a:lnTo>
                    <a:pt x="1508881" y="615947"/>
                  </a:lnTo>
                  <a:lnTo>
                    <a:pt x="1503709" y="614358"/>
                  </a:lnTo>
                  <a:lnTo>
                    <a:pt x="1498538" y="611975"/>
                  </a:lnTo>
                  <a:lnTo>
                    <a:pt x="1492969" y="609592"/>
                  </a:lnTo>
                  <a:lnTo>
                    <a:pt x="1487798" y="606414"/>
                  </a:lnTo>
                  <a:lnTo>
                    <a:pt x="1482229" y="603633"/>
                  </a:lnTo>
                  <a:lnTo>
                    <a:pt x="1476660" y="599661"/>
                  </a:lnTo>
                  <a:lnTo>
                    <a:pt x="1465522" y="591716"/>
                  </a:lnTo>
                  <a:lnTo>
                    <a:pt x="1454384" y="582580"/>
                  </a:lnTo>
                  <a:lnTo>
                    <a:pt x="1443246" y="572251"/>
                  </a:lnTo>
                  <a:lnTo>
                    <a:pt x="1432108" y="560732"/>
                  </a:lnTo>
                  <a:lnTo>
                    <a:pt x="1421765" y="548020"/>
                  </a:lnTo>
                  <a:lnTo>
                    <a:pt x="1416992" y="541664"/>
                  </a:lnTo>
                  <a:lnTo>
                    <a:pt x="1411821" y="534514"/>
                  </a:lnTo>
                  <a:lnTo>
                    <a:pt x="1407445" y="527364"/>
                  </a:lnTo>
                  <a:lnTo>
                    <a:pt x="1402671" y="520213"/>
                  </a:lnTo>
                  <a:lnTo>
                    <a:pt x="1398296" y="512666"/>
                  </a:lnTo>
                  <a:lnTo>
                    <a:pt x="1394318" y="504721"/>
                  </a:lnTo>
                  <a:lnTo>
                    <a:pt x="1390340" y="496777"/>
                  </a:lnTo>
                  <a:lnTo>
                    <a:pt x="1386760" y="488435"/>
                  </a:lnTo>
                  <a:lnTo>
                    <a:pt x="1383180" y="480490"/>
                  </a:lnTo>
                  <a:lnTo>
                    <a:pt x="1380395" y="472148"/>
                  </a:lnTo>
                  <a:lnTo>
                    <a:pt x="1377213" y="463012"/>
                  </a:lnTo>
                  <a:lnTo>
                    <a:pt x="1374826" y="454272"/>
                  </a:lnTo>
                  <a:lnTo>
                    <a:pt x="1373235" y="460231"/>
                  </a:lnTo>
                  <a:lnTo>
                    <a:pt x="1370848" y="464998"/>
                  </a:lnTo>
                  <a:lnTo>
                    <a:pt x="1369655" y="466189"/>
                  </a:lnTo>
                  <a:lnTo>
                    <a:pt x="1368462" y="467381"/>
                  </a:lnTo>
                  <a:lnTo>
                    <a:pt x="1367268" y="468176"/>
                  </a:lnTo>
                  <a:lnTo>
                    <a:pt x="1366075" y="468573"/>
                  </a:lnTo>
                  <a:lnTo>
                    <a:pt x="1364484" y="468176"/>
                  </a:lnTo>
                  <a:lnTo>
                    <a:pt x="1363291" y="467381"/>
                  </a:lnTo>
                  <a:lnTo>
                    <a:pt x="1361699" y="466189"/>
                  </a:lnTo>
                  <a:lnTo>
                    <a:pt x="1360506" y="463806"/>
                  </a:lnTo>
                  <a:lnTo>
                    <a:pt x="1358119" y="459039"/>
                  </a:lnTo>
                  <a:lnTo>
                    <a:pt x="1356130" y="452286"/>
                  </a:lnTo>
                  <a:lnTo>
                    <a:pt x="1354539" y="443547"/>
                  </a:lnTo>
                  <a:lnTo>
                    <a:pt x="1353346" y="434411"/>
                  </a:lnTo>
                  <a:lnTo>
                    <a:pt x="1352550" y="423685"/>
                  </a:lnTo>
                  <a:lnTo>
                    <a:pt x="1352550" y="412563"/>
                  </a:lnTo>
                  <a:lnTo>
                    <a:pt x="1352550" y="401043"/>
                  </a:lnTo>
                  <a:lnTo>
                    <a:pt x="1353346" y="390715"/>
                  </a:lnTo>
                  <a:lnTo>
                    <a:pt x="1354539" y="381181"/>
                  </a:lnTo>
                  <a:lnTo>
                    <a:pt x="1356130" y="372839"/>
                  </a:lnTo>
                  <a:lnTo>
                    <a:pt x="1358119" y="366086"/>
                  </a:lnTo>
                  <a:lnTo>
                    <a:pt x="1360506" y="360922"/>
                  </a:lnTo>
                  <a:lnTo>
                    <a:pt x="1361699" y="358936"/>
                  </a:lnTo>
                  <a:lnTo>
                    <a:pt x="1363291" y="357744"/>
                  </a:lnTo>
                  <a:lnTo>
                    <a:pt x="1364484" y="356950"/>
                  </a:lnTo>
                  <a:lnTo>
                    <a:pt x="1366075" y="356553"/>
                  </a:lnTo>
                  <a:lnTo>
                    <a:pt x="1366871" y="356950"/>
                  </a:lnTo>
                  <a:lnTo>
                    <a:pt x="1367666" y="357347"/>
                  </a:lnTo>
                  <a:lnTo>
                    <a:pt x="1368064" y="349800"/>
                  </a:lnTo>
                  <a:lnTo>
                    <a:pt x="1368462" y="342252"/>
                  </a:lnTo>
                  <a:lnTo>
                    <a:pt x="1369257" y="335499"/>
                  </a:lnTo>
                  <a:lnTo>
                    <a:pt x="1370053" y="329541"/>
                  </a:lnTo>
                  <a:lnTo>
                    <a:pt x="1369655" y="321596"/>
                  </a:lnTo>
                  <a:lnTo>
                    <a:pt x="1369257" y="314049"/>
                  </a:lnTo>
                  <a:lnTo>
                    <a:pt x="1369257" y="307296"/>
                  </a:lnTo>
                  <a:lnTo>
                    <a:pt x="1369655" y="300543"/>
                  </a:lnTo>
                  <a:lnTo>
                    <a:pt x="1370053" y="294584"/>
                  </a:lnTo>
                  <a:lnTo>
                    <a:pt x="1370848" y="289023"/>
                  </a:lnTo>
                  <a:lnTo>
                    <a:pt x="1372440" y="283461"/>
                  </a:lnTo>
                  <a:lnTo>
                    <a:pt x="1374031" y="278297"/>
                  </a:lnTo>
                  <a:lnTo>
                    <a:pt x="1375622" y="273531"/>
                  </a:lnTo>
                  <a:lnTo>
                    <a:pt x="1377213" y="269558"/>
                  </a:lnTo>
                  <a:lnTo>
                    <a:pt x="1379998" y="265189"/>
                  </a:lnTo>
                  <a:lnTo>
                    <a:pt x="1382384" y="262011"/>
                  </a:lnTo>
                  <a:lnTo>
                    <a:pt x="1384771" y="258436"/>
                  </a:lnTo>
                  <a:lnTo>
                    <a:pt x="1387953" y="255655"/>
                  </a:lnTo>
                  <a:lnTo>
                    <a:pt x="1391136" y="252477"/>
                  </a:lnTo>
                  <a:lnTo>
                    <a:pt x="1394716" y="250491"/>
                  </a:lnTo>
                  <a:lnTo>
                    <a:pt x="1379600" y="250491"/>
                  </a:lnTo>
                  <a:lnTo>
                    <a:pt x="1367666" y="250888"/>
                  </a:lnTo>
                  <a:lnTo>
                    <a:pt x="1357324" y="251683"/>
                  </a:lnTo>
                  <a:lnTo>
                    <a:pt x="1364484" y="248108"/>
                  </a:lnTo>
                  <a:lnTo>
                    <a:pt x="1371644" y="243341"/>
                  </a:lnTo>
                  <a:lnTo>
                    <a:pt x="1379202" y="238177"/>
                  </a:lnTo>
                  <a:lnTo>
                    <a:pt x="1386362" y="232615"/>
                  </a:lnTo>
                  <a:lnTo>
                    <a:pt x="1400285" y="222287"/>
                  </a:lnTo>
                  <a:lnTo>
                    <a:pt x="1406649" y="217520"/>
                  </a:lnTo>
                  <a:lnTo>
                    <a:pt x="1412218" y="214343"/>
                  </a:lnTo>
                  <a:lnTo>
                    <a:pt x="1428528" y="206398"/>
                  </a:lnTo>
                  <a:lnTo>
                    <a:pt x="1444041" y="199645"/>
                  </a:lnTo>
                  <a:lnTo>
                    <a:pt x="1459157" y="194481"/>
                  </a:lnTo>
                  <a:lnTo>
                    <a:pt x="1474273" y="189714"/>
                  </a:lnTo>
                  <a:lnTo>
                    <a:pt x="1488594" y="186139"/>
                  </a:lnTo>
                  <a:lnTo>
                    <a:pt x="1502914" y="183756"/>
                  </a:lnTo>
                  <a:lnTo>
                    <a:pt x="1516439" y="182167"/>
                  </a:lnTo>
                  <a:lnTo>
                    <a:pt x="1529566" y="180975"/>
                  </a:lnTo>
                  <a:close/>
                  <a:moveTo>
                    <a:pt x="392103" y="180975"/>
                  </a:moveTo>
                  <a:lnTo>
                    <a:pt x="405170" y="180975"/>
                  </a:lnTo>
                  <a:lnTo>
                    <a:pt x="417445" y="181372"/>
                  </a:lnTo>
                  <a:lnTo>
                    <a:pt x="428532" y="182564"/>
                  </a:lnTo>
                  <a:lnTo>
                    <a:pt x="440015" y="184153"/>
                  </a:lnTo>
                  <a:lnTo>
                    <a:pt x="451102" y="186139"/>
                  </a:lnTo>
                  <a:lnTo>
                    <a:pt x="461001" y="188920"/>
                  </a:lnTo>
                  <a:lnTo>
                    <a:pt x="471296" y="191700"/>
                  </a:lnTo>
                  <a:lnTo>
                    <a:pt x="480404" y="195275"/>
                  </a:lnTo>
                  <a:lnTo>
                    <a:pt x="489115" y="198453"/>
                  </a:lnTo>
                  <a:lnTo>
                    <a:pt x="497430" y="202426"/>
                  </a:lnTo>
                  <a:lnTo>
                    <a:pt x="505349" y="206398"/>
                  </a:lnTo>
                  <a:lnTo>
                    <a:pt x="512873" y="210370"/>
                  </a:lnTo>
                  <a:lnTo>
                    <a:pt x="519604" y="214740"/>
                  </a:lnTo>
                  <a:lnTo>
                    <a:pt x="525543" y="218315"/>
                  </a:lnTo>
                  <a:lnTo>
                    <a:pt x="536234" y="225862"/>
                  </a:lnTo>
                  <a:lnTo>
                    <a:pt x="544550" y="232615"/>
                  </a:lnTo>
                  <a:lnTo>
                    <a:pt x="550489" y="238177"/>
                  </a:lnTo>
                  <a:lnTo>
                    <a:pt x="555637" y="243341"/>
                  </a:lnTo>
                  <a:lnTo>
                    <a:pt x="554053" y="246519"/>
                  </a:lnTo>
                  <a:lnTo>
                    <a:pt x="551677" y="250888"/>
                  </a:lnTo>
                  <a:lnTo>
                    <a:pt x="548905" y="256052"/>
                  </a:lnTo>
                  <a:lnTo>
                    <a:pt x="544946" y="262011"/>
                  </a:lnTo>
                  <a:lnTo>
                    <a:pt x="540194" y="268367"/>
                  </a:lnTo>
                  <a:lnTo>
                    <a:pt x="534255" y="275120"/>
                  </a:lnTo>
                  <a:lnTo>
                    <a:pt x="527523" y="281078"/>
                  </a:lnTo>
                  <a:lnTo>
                    <a:pt x="523564" y="284256"/>
                  </a:lnTo>
                  <a:lnTo>
                    <a:pt x="519604" y="286639"/>
                  </a:lnTo>
                  <a:lnTo>
                    <a:pt x="515248" y="289420"/>
                  </a:lnTo>
                  <a:lnTo>
                    <a:pt x="510497" y="291803"/>
                  </a:lnTo>
                  <a:lnTo>
                    <a:pt x="505745" y="293790"/>
                  </a:lnTo>
                  <a:lnTo>
                    <a:pt x="500598" y="295776"/>
                  </a:lnTo>
                  <a:lnTo>
                    <a:pt x="495054" y="296967"/>
                  </a:lnTo>
                  <a:lnTo>
                    <a:pt x="489511" y="297762"/>
                  </a:lnTo>
                  <a:lnTo>
                    <a:pt x="483175" y="298159"/>
                  </a:lnTo>
                  <a:lnTo>
                    <a:pt x="477236" y="298159"/>
                  </a:lnTo>
                  <a:lnTo>
                    <a:pt x="470504" y="297762"/>
                  </a:lnTo>
                  <a:lnTo>
                    <a:pt x="463773" y="296570"/>
                  </a:lnTo>
                  <a:lnTo>
                    <a:pt x="456646" y="294584"/>
                  </a:lnTo>
                  <a:lnTo>
                    <a:pt x="449122" y="292201"/>
                  </a:lnTo>
                  <a:lnTo>
                    <a:pt x="441599" y="289420"/>
                  </a:lnTo>
                  <a:lnTo>
                    <a:pt x="433680" y="285448"/>
                  </a:lnTo>
                  <a:lnTo>
                    <a:pt x="424572" y="280681"/>
                  </a:lnTo>
                  <a:lnTo>
                    <a:pt x="414673" y="276708"/>
                  </a:lnTo>
                  <a:lnTo>
                    <a:pt x="453082" y="295776"/>
                  </a:lnTo>
                  <a:lnTo>
                    <a:pt x="471296" y="303720"/>
                  </a:lnTo>
                  <a:lnTo>
                    <a:pt x="480008" y="306898"/>
                  </a:lnTo>
                  <a:lnTo>
                    <a:pt x="488323" y="310473"/>
                  </a:lnTo>
                  <a:lnTo>
                    <a:pt x="496242" y="312857"/>
                  </a:lnTo>
                  <a:lnTo>
                    <a:pt x="503765" y="314446"/>
                  </a:lnTo>
                  <a:lnTo>
                    <a:pt x="511289" y="316035"/>
                  </a:lnTo>
                  <a:lnTo>
                    <a:pt x="518020" y="316432"/>
                  </a:lnTo>
                  <a:lnTo>
                    <a:pt x="524751" y="316035"/>
                  </a:lnTo>
                  <a:lnTo>
                    <a:pt x="527919" y="315240"/>
                  </a:lnTo>
                  <a:lnTo>
                    <a:pt x="530691" y="314446"/>
                  </a:lnTo>
                  <a:lnTo>
                    <a:pt x="533859" y="313651"/>
                  </a:lnTo>
                  <a:lnTo>
                    <a:pt x="536234" y="312460"/>
                  </a:lnTo>
                  <a:lnTo>
                    <a:pt x="539402" y="310871"/>
                  </a:lnTo>
                  <a:lnTo>
                    <a:pt x="541382" y="309282"/>
                  </a:lnTo>
                  <a:lnTo>
                    <a:pt x="542966" y="321993"/>
                  </a:lnTo>
                  <a:lnTo>
                    <a:pt x="543362" y="333910"/>
                  </a:lnTo>
                  <a:lnTo>
                    <a:pt x="542966" y="345430"/>
                  </a:lnTo>
                  <a:lnTo>
                    <a:pt x="542570" y="356950"/>
                  </a:lnTo>
                  <a:lnTo>
                    <a:pt x="544550" y="354566"/>
                  </a:lnTo>
                  <a:lnTo>
                    <a:pt x="545738" y="353772"/>
                  </a:lnTo>
                  <a:lnTo>
                    <a:pt x="546925" y="353772"/>
                  </a:lnTo>
                  <a:lnTo>
                    <a:pt x="548113" y="354169"/>
                  </a:lnTo>
                  <a:lnTo>
                    <a:pt x="549301" y="354964"/>
                  </a:lnTo>
                  <a:lnTo>
                    <a:pt x="550489" y="356553"/>
                  </a:lnTo>
                  <a:lnTo>
                    <a:pt x="551677" y="358142"/>
                  </a:lnTo>
                  <a:lnTo>
                    <a:pt x="554449" y="363703"/>
                  </a:lnTo>
                  <a:lnTo>
                    <a:pt x="556429" y="370456"/>
                  </a:lnTo>
                  <a:lnTo>
                    <a:pt x="558012" y="378401"/>
                  </a:lnTo>
                  <a:lnTo>
                    <a:pt x="559596" y="387934"/>
                  </a:lnTo>
                  <a:lnTo>
                    <a:pt x="560388" y="398660"/>
                  </a:lnTo>
                  <a:lnTo>
                    <a:pt x="560388" y="409782"/>
                  </a:lnTo>
                  <a:lnTo>
                    <a:pt x="560388" y="420905"/>
                  </a:lnTo>
                  <a:lnTo>
                    <a:pt x="559596" y="431630"/>
                  </a:lnTo>
                  <a:lnTo>
                    <a:pt x="558012" y="441164"/>
                  </a:lnTo>
                  <a:lnTo>
                    <a:pt x="556429" y="449108"/>
                  </a:lnTo>
                  <a:lnTo>
                    <a:pt x="554449" y="456259"/>
                  </a:lnTo>
                  <a:lnTo>
                    <a:pt x="551677" y="461423"/>
                  </a:lnTo>
                  <a:lnTo>
                    <a:pt x="550489" y="463012"/>
                  </a:lnTo>
                  <a:lnTo>
                    <a:pt x="549301" y="464998"/>
                  </a:lnTo>
                  <a:lnTo>
                    <a:pt x="548113" y="465792"/>
                  </a:lnTo>
                  <a:lnTo>
                    <a:pt x="546925" y="465792"/>
                  </a:lnTo>
                  <a:lnTo>
                    <a:pt x="544946" y="465792"/>
                  </a:lnTo>
                  <a:lnTo>
                    <a:pt x="543758" y="464203"/>
                  </a:lnTo>
                  <a:lnTo>
                    <a:pt x="542570" y="463012"/>
                  </a:lnTo>
                  <a:lnTo>
                    <a:pt x="541382" y="461025"/>
                  </a:lnTo>
                  <a:lnTo>
                    <a:pt x="540194" y="458642"/>
                  </a:lnTo>
                  <a:lnTo>
                    <a:pt x="539006" y="455464"/>
                  </a:lnTo>
                  <a:lnTo>
                    <a:pt x="536630" y="447917"/>
                  </a:lnTo>
                  <a:lnTo>
                    <a:pt x="535442" y="457450"/>
                  </a:lnTo>
                  <a:lnTo>
                    <a:pt x="533859" y="467381"/>
                  </a:lnTo>
                  <a:lnTo>
                    <a:pt x="531483" y="476518"/>
                  </a:lnTo>
                  <a:lnTo>
                    <a:pt x="529503" y="485654"/>
                  </a:lnTo>
                  <a:lnTo>
                    <a:pt x="527127" y="494393"/>
                  </a:lnTo>
                  <a:lnTo>
                    <a:pt x="523564" y="502735"/>
                  </a:lnTo>
                  <a:lnTo>
                    <a:pt x="520792" y="511077"/>
                  </a:lnTo>
                  <a:lnTo>
                    <a:pt x="516832" y="519419"/>
                  </a:lnTo>
                  <a:lnTo>
                    <a:pt x="513269" y="526966"/>
                  </a:lnTo>
                  <a:lnTo>
                    <a:pt x="508913" y="534514"/>
                  </a:lnTo>
                  <a:lnTo>
                    <a:pt x="504557" y="541664"/>
                  </a:lnTo>
                  <a:lnTo>
                    <a:pt x="500598" y="548417"/>
                  </a:lnTo>
                  <a:lnTo>
                    <a:pt x="495450" y="555170"/>
                  </a:lnTo>
                  <a:lnTo>
                    <a:pt x="490699" y="561526"/>
                  </a:lnTo>
                  <a:lnTo>
                    <a:pt x="485947" y="567485"/>
                  </a:lnTo>
                  <a:lnTo>
                    <a:pt x="480404" y="573443"/>
                  </a:lnTo>
                  <a:lnTo>
                    <a:pt x="475256" y="578607"/>
                  </a:lnTo>
                  <a:lnTo>
                    <a:pt x="469713" y="583771"/>
                  </a:lnTo>
                  <a:lnTo>
                    <a:pt x="464565" y="588538"/>
                  </a:lnTo>
                  <a:lnTo>
                    <a:pt x="458625" y="592510"/>
                  </a:lnTo>
                  <a:lnTo>
                    <a:pt x="453082" y="596880"/>
                  </a:lnTo>
                  <a:lnTo>
                    <a:pt x="447142" y="600852"/>
                  </a:lnTo>
                  <a:lnTo>
                    <a:pt x="441203" y="604030"/>
                  </a:lnTo>
                  <a:lnTo>
                    <a:pt x="435263" y="607605"/>
                  </a:lnTo>
                  <a:lnTo>
                    <a:pt x="429720" y="609989"/>
                  </a:lnTo>
                  <a:lnTo>
                    <a:pt x="424177" y="612372"/>
                  </a:lnTo>
                  <a:lnTo>
                    <a:pt x="418237" y="614756"/>
                  </a:lnTo>
                  <a:lnTo>
                    <a:pt x="412298" y="616344"/>
                  </a:lnTo>
                  <a:lnTo>
                    <a:pt x="406754" y="617536"/>
                  </a:lnTo>
                  <a:lnTo>
                    <a:pt x="401211" y="618331"/>
                  </a:lnTo>
                  <a:lnTo>
                    <a:pt x="395667" y="618728"/>
                  </a:lnTo>
                  <a:lnTo>
                    <a:pt x="390520" y="619125"/>
                  </a:lnTo>
                  <a:lnTo>
                    <a:pt x="385768" y="618728"/>
                  </a:lnTo>
                  <a:lnTo>
                    <a:pt x="381017" y="618331"/>
                  </a:lnTo>
                  <a:lnTo>
                    <a:pt x="376265" y="617536"/>
                  </a:lnTo>
                  <a:lnTo>
                    <a:pt x="371909" y="615947"/>
                  </a:lnTo>
                  <a:lnTo>
                    <a:pt x="366762" y="614358"/>
                  </a:lnTo>
                  <a:lnTo>
                    <a:pt x="361218" y="611975"/>
                  </a:lnTo>
                  <a:lnTo>
                    <a:pt x="356467" y="609592"/>
                  </a:lnTo>
                  <a:lnTo>
                    <a:pt x="350923" y="606414"/>
                  </a:lnTo>
                  <a:lnTo>
                    <a:pt x="345380" y="603633"/>
                  </a:lnTo>
                  <a:lnTo>
                    <a:pt x="339836" y="599661"/>
                  </a:lnTo>
                  <a:lnTo>
                    <a:pt x="328353" y="591716"/>
                  </a:lnTo>
                  <a:lnTo>
                    <a:pt x="317662" y="582580"/>
                  </a:lnTo>
                  <a:lnTo>
                    <a:pt x="306575" y="572251"/>
                  </a:lnTo>
                  <a:lnTo>
                    <a:pt x="295884" y="560732"/>
                  </a:lnTo>
                  <a:lnTo>
                    <a:pt x="285193" y="548020"/>
                  </a:lnTo>
                  <a:lnTo>
                    <a:pt x="280046" y="541664"/>
                  </a:lnTo>
                  <a:lnTo>
                    <a:pt x="275690" y="534514"/>
                  </a:lnTo>
                  <a:lnTo>
                    <a:pt x="270543" y="527364"/>
                  </a:lnTo>
                  <a:lnTo>
                    <a:pt x="266187" y="520213"/>
                  </a:lnTo>
                  <a:lnTo>
                    <a:pt x="261832" y="512666"/>
                  </a:lnTo>
                  <a:lnTo>
                    <a:pt x="257872" y="504721"/>
                  </a:lnTo>
                  <a:lnTo>
                    <a:pt x="253516" y="496777"/>
                  </a:lnTo>
                  <a:lnTo>
                    <a:pt x="250349" y="488435"/>
                  </a:lnTo>
                  <a:lnTo>
                    <a:pt x="246785" y="480490"/>
                  </a:lnTo>
                  <a:lnTo>
                    <a:pt x="244013" y="472148"/>
                  </a:lnTo>
                  <a:lnTo>
                    <a:pt x="240846" y="463012"/>
                  </a:lnTo>
                  <a:lnTo>
                    <a:pt x="238470" y="454272"/>
                  </a:lnTo>
                  <a:lnTo>
                    <a:pt x="236490" y="460231"/>
                  </a:lnTo>
                  <a:lnTo>
                    <a:pt x="234114" y="464998"/>
                  </a:lnTo>
                  <a:lnTo>
                    <a:pt x="233322" y="466189"/>
                  </a:lnTo>
                  <a:lnTo>
                    <a:pt x="232134" y="467381"/>
                  </a:lnTo>
                  <a:lnTo>
                    <a:pt x="230946" y="468176"/>
                  </a:lnTo>
                  <a:lnTo>
                    <a:pt x="229759" y="468573"/>
                  </a:lnTo>
                  <a:lnTo>
                    <a:pt x="228175" y="468176"/>
                  </a:lnTo>
                  <a:lnTo>
                    <a:pt x="226591" y="467381"/>
                  </a:lnTo>
                  <a:lnTo>
                    <a:pt x="225403" y="466189"/>
                  </a:lnTo>
                  <a:lnTo>
                    <a:pt x="224215" y="463806"/>
                  </a:lnTo>
                  <a:lnTo>
                    <a:pt x="222235" y="459039"/>
                  </a:lnTo>
                  <a:lnTo>
                    <a:pt x="219860" y="452286"/>
                  </a:lnTo>
                  <a:lnTo>
                    <a:pt x="218276" y="443547"/>
                  </a:lnTo>
                  <a:lnTo>
                    <a:pt x="217088" y="434411"/>
                  </a:lnTo>
                  <a:lnTo>
                    <a:pt x="216296" y="423685"/>
                  </a:lnTo>
                  <a:lnTo>
                    <a:pt x="215900" y="412563"/>
                  </a:lnTo>
                  <a:lnTo>
                    <a:pt x="216296" y="401043"/>
                  </a:lnTo>
                  <a:lnTo>
                    <a:pt x="217088" y="390715"/>
                  </a:lnTo>
                  <a:lnTo>
                    <a:pt x="218276" y="381181"/>
                  </a:lnTo>
                  <a:lnTo>
                    <a:pt x="219860" y="372839"/>
                  </a:lnTo>
                  <a:lnTo>
                    <a:pt x="222235" y="366086"/>
                  </a:lnTo>
                  <a:lnTo>
                    <a:pt x="224215" y="360922"/>
                  </a:lnTo>
                  <a:lnTo>
                    <a:pt x="225403" y="358936"/>
                  </a:lnTo>
                  <a:lnTo>
                    <a:pt x="226591" y="357744"/>
                  </a:lnTo>
                  <a:lnTo>
                    <a:pt x="228175" y="356950"/>
                  </a:lnTo>
                  <a:lnTo>
                    <a:pt x="229759" y="356553"/>
                  </a:lnTo>
                  <a:lnTo>
                    <a:pt x="230551" y="356950"/>
                  </a:lnTo>
                  <a:lnTo>
                    <a:pt x="231342" y="357347"/>
                  </a:lnTo>
                  <a:lnTo>
                    <a:pt x="232134" y="342252"/>
                  </a:lnTo>
                  <a:lnTo>
                    <a:pt x="232530" y="335499"/>
                  </a:lnTo>
                  <a:lnTo>
                    <a:pt x="233718" y="329541"/>
                  </a:lnTo>
                  <a:lnTo>
                    <a:pt x="232926" y="321596"/>
                  </a:lnTo>
                  <a:lnTo>
                    <a:pt x="232926" y="314049"/>
                  </a:lnTo>
                  <a:lnTo>
                    <a:pt x="232926" y="307296"/>
                  </a:lnTo>
                  <a:lnTo>
                    <a:pt x="232926" y="300543"/>
                  </a:lnTo>
                  <a:lnTo>
                    <a:pt x="233718" y="294584"/>
                  </a:lnTo>
                  <a:lnTo>
                    <a:pt x="234906" y="289023"/>
                  </a:lnTo>
                  <a:lnTo>
                    <a:pt x="236094" y="283461"/>
                  </a:lnTo>
                  <a:lnTo>
                    <a:pt x="237282" y="278297"/>
                  </a:lnTo>
                  <a:lnTo>
                    <a:pt x="238866" y="273531"/>
                  </a:lnTo>
                  <a:lnTo>
                    <a:pt x="240846" y="269558"/>
                  </a:lnTo>
                  <a:lnTo>
                    <a:pt x="243617" y="265189"/>
                  </a:lnTo>
                  <a:lnTo>
                    <a:pt x="245597" y="262011"/>
                  </a:lnTo>
                  <a:lnTo>
                    <a:pt x="248765" y="258436"/>
                  </a:lnTo>
                  <a:lnTo>
                    <a:pt x="251537" y="255655"/>
                  </a:lnTo>
                  <a:lnTo>
                    <a:pt x="255100" y="252477"/>
                  </a:lnTo>
                  <a:lnTo>
                    <a:pt x="258268" y="250491"/>
                  </a:lnTo>
                  <a:lnTo>
                    <a:pt x="243221" y="250491"/>
                  </a:lnTo>
                  <a:lnTo>
                    <a:pt x="231342" y="250888"/>
                  </a:lnTo>
                  <a:lnTo>
                    <a:pt x="221443" y="251683"/>
                  </a:lnTo>
                  <a:lnTo>
                    <a:pt x="228175" y="248108"/>
                  </a:lnTo>
                  <a:lnTo>
                    <a:pt x="235302" y="243341"/>
                  </a:lnTo>
                  <a:lnTo>
                    <a:pt x="242825" y="238177"/>
                  </a:lnTo>
                  <a:lnTo>
                    <a:pt x="249953" y="232615"/>
                  </a:lnTo>
                  <a:lnTo>
                    <a:pt x="263811" y="222287"/>
                  </a:lnTo>
                  <a:lnTo>
                    <a:pt x="270147" y="217520"/>
                  </a:lnTo>
                  <a:lnTo>
                    <a:pt x="276086" y="214343"/>
                  </a:lnTo>
                  <a:lnTo>
                    <a:pt x="291925" y="206398"/>
                  </a:lnTo>
                  <a:lnTo>
                    <a:pt x="307367" y="199645"/>
                  </a:lnTo>
                  <a:lnTo>
                    <a:pt x="322810" y="194481"/>
                  </a:lnTo>
                  <a:lnTo>
                    <a:pt x="337461" y="189714"/>
                  </a:lnTo>
                  <a:lnTo>
                    <a:pt x="351715" y="186139"/>
                  </a:lnTo>
                  <a:lnTo>
                    <a:pt x="365574" y="183756"/>
                  </a:lnTo>
                  <a:lnTo>
                    <a:pt x="379037" y="182167"/>
                  </a:lnTo>
                  <a:lnTo>
                    <a:pt x="392103" y="180975"/>
                  </a:lnTo>
                  <a:close/>
                  <a:moveTo>
                    <a:pt x="958250" y="0"/>
                  </a:moveTo>
                  <a:lnTo>
                    <a:pt x="974507" y="0"/>
                  </a:lnTo>
                  <a:lnTo>
                    <a:pt x="989971" y="397"/>
                  </a:lnTo>
                  <a:lnTo>
                    <a:pt x="1004642" y="1986"/>
                  </a:lnTo>
                  <a:lnTo>
                    <a:pt x="1018917" y="4369"/>
                  </a:lnTo>
                  <a:lnTo>
                    <a:pt x="1032795" y="6752"/>
                  </a:lnTo>
                  <a:lnTo>
                    <a:pt x="1045880" y="9929"/>
                  </a:lnTo>
                  <a:lnTo>
                    <a:pt x="1058172" y="13900"/>
                  </a:lnTo>
                  <a:lnTo>
                    <a:pt x="1070067" y="18269"/>
                  </a:lnTo>
                  <a:lnTo>
                    <a:pt x="1081170" y="22241"/>
                  </a:lnTo>
                  <a:lnTo>
                    <a:pt x="1091876" y="27404"/>
                  </a:lnTo>
                  <a:lnTo>
                    <a:pt x="1101392" y="32170"/>
                  </a:lnTo>
                  <a:lnTo>
                    <a:pt x="1110908" y="36936"/>
                  </a:lnTo>
                  <a:lnTo>
                    <a:pt x="1119235" y="42099"/>
                  </a:lnTo>
                  <a:lnTo>
                    <a:pt x="1127166" y="47262"/>
                  </a:lnTo>
                  <a:lnTo>
                    <a:pt x="1134303" y="52425"/>
                  </a:lnTo>
                  <a:lnTo>
                    <a:pt x="1140647" y="56794"/>
                  </a:lnTo>
                  <a:lnTo>
                    <a:pt x="1151353" y="65531"/>
                  </a:lnTo>
                  <a:lnTo>
                    <a:pt x="1159283" y="72680"/>
                  </a:lnTo>
                  <a:lnTo>
                    <a:pt x="1165628" y="78240"/>
                  </a:lnTo>
                  <a:lnTo>
                    <a:pt x="1163645" y="83006"/>
                  </a:lnTo>
                  <a:lnTo>
                    <a:pt x="1160473" y="88567"/>
                  </a:lnTo>
                  <a:lnTo>
                    <a:pt x="1156904" y="94921"/>
                  </a:lnTo>
                  <a:lnTo>
                    <a:pt x="1151749" y="102467"/>
                  </a:lnTo>
                  <a:lnTo>
                    <a:pt x="1145802" y="110410"/>
                  </a:lnTo>
                  <a:lnTo>
                    <a:pt x="1141837" y="114779"/>
                  </a:lnTo>
                  <a:lnTo>
                    <a:pt x="1138268" y="118354"/>
                  </a:lnTo>
                  <a:lnTo>
                    <a:pt x="1133906" y="122722"/>
                  </a:lnTo>
                  <a:lnTo>
                    <a:pt x="1129545" y="126694"/>
                  </a:lnTo>
                  <a:lnTo>
                    <a:pt x="1124786" y="130268"/>
                  </a:lnTo>
                  <a:lnTo>
                    <a:pt x="1119632" y="134240"/>
                  </a:lnTo>
                  <a:lnTo>
                    <a:pt x="1114081" y="137020"/>
                  </a:lnTo>
                  <a:lnTo>
                    <a:pt x="1108133" y="140197"/>
                  </a:lnTo>
                  <a:lnTo>
                    <a:pt x="1101789" y="142580"/>
                  </a:lnTo>
                  <a:lnTo>
                    <a:pt x="1095841" y="144566"/>
                  </a:lnTo>
                  <a:lnTo>
                    <a:pt x="1089100" y="146552"/>
                  </a:lnTo>
                  <a:lnTo>
                    <a:pt x="1081170" y="147743"/>
                  </a:lnTo>
                  <a:lnTo>
                    <a:pt x="1073636" y="148140"/>
                  </a:lnTo>
                  <a:lnTo>
                    <a:pt x="1066102" y="148140"/>
                  </a:lnTo>
                  <a:lnTo>
                    <a:pt x="1057775" y="147743"/>
                  </a:lnTo>
                  <a:lnTo>
                    <a:pt x="1049052" y="145758"/>
                  </a:lnTo>
                  <a:lnTo>
                    <a:pt x="1039932" y="143772"/>
                  </a:lnTo>
                  <a:lnTo>
                    <a:pt x="1030812" y="140992"/>
                  </a:lnTo>
                  <a:lnTo>
                    <a:pt x="1021296" y="136623"/>
                  </a:lnTo>
                  <a:lnTo>
                    <a:pt x="1010590" y="131857"/>
                  </a:lnTo>
                  <a:lnTo>
                    <a:pt x="998695" y="126297"/>
                  </a:lnTo>
                  <a:lnTo>
                    <a:pt x="987196" y="121134"/>
                  </a:lnTo>
                  <a:lnTo>
                    <a:pt x="1011383" y="133446"/>
                  </a:lnTo>
                  <a:lnTo>
                    <a:pt x="1035571" y="144566"/>
                  </a:lnTo>
                  <a:lnTo>
                    <a:pt x="1047070" y="150126"/>
                  </a:lnTo>
                  <a:lnTo>
                    <a:pt x="1058172" y="155289"/>
                  </a:lnTo>
                  <a:lnTo>
                    <a:pt x="1069274" y="159261"/>
                  </a:lnTo>
                  <a:lnTo>
                    <a:pt x="1079980" y="163233"/>
                  </a:lnTo>
                  <a:lnTo>
                    <a:pt x="1090290" y="166807"/>
                  </a:lnTo>
                  <a:lnTo>
                    <a:pt x="1099806" y="169190"/>
                  </a:lnTo>
                  <a:lnTo>
                    <a:pt x="1109322" y="170381"/>
                  </a:lnTo>
                  <a:lnTo>
                    <a:pt x="1118046" y="171176"/>
                  </a:lnTo>
                  <a:lnTo>
                    <a:pt x="1122011" y="171176"/>
                  </a:lnTo>
                  <a:lnTo>
                    <a:pt x="1126373" y="170779"/>
                  </a:lnTo>
                  <a:lnTo>
                    <a:pt x="1130338" y="169984"/>
                  </a:lnTo>
                  <a:lnTo>
                    <a:pt x="1133906" y="169190"/>
                  </a:lnTo>
                  <a:lnTo>
                    <a:pt x="1137475" y="167998"/>
                  </a:lnTo>
                  <a:lnTo>
                    <a:pt x="1141044" y="166013"/>
                  </a:lnTo>
                  <a:lnTo>
                    <a:pt x="1144612" y="164027"/>
                  </a:lnTo>
                  <a:lnTo>
                    <a:pt x="1147388" y="162041"/>
                  </a:lnTo>
                  <a:lnTo>
                    <a:pt x="1148181" y="170381"/>
                  </a:lnTo>
                  <a:lnTo>
                    <a:pt x="1148974" y="178325"/>
                  </a:lnTo>
                  <a:lnTo>
                    <a:pt x="1150163" y="193417"/>
                  </a:lnTo>
                  <a:lnTo>
                    <a:pt x="1149767" y="208112"/>
                  </a:lnTo>
                  <a:lnTo>
                    <a:pt x="1148577" y="222012"/>
                  </a:lnTo>
                  <a:lnTo>
                    <a:pt x="1150163" y="220424"/>
                  </a:lnTo>
                  <a:lnTo>
                    <a:pt x="1151353" y="219232"/>
                  </a:lnTo>
                  <a:lnTo>
                    <a:pt x="1152543" y="218835"/>
                  </a:lnTo>
                  <a:lnTo>
                    <a:pt x="1154129" y="218438"/>
                  </a:lnTo>
                  <a:lnTo>
                    <a:pt x="1155715" y="218835"/>
                  </a:lnTo>
                  <a:lnTo>
                    <a:pt x="1157697" y="219629"/>
                  </a:lnTo>
                  <a:lnTo>
                    <a:pt x="1159283" y="222012"/>
                  </a:lnTo>
                  <a:lnTo>
                    <a:pt x="1160869" y="223998"/>
                  </a:lnTo>
                  <a:lnTo>
                    <a:pt x="1162059" y="226778"/>
                  </a:lnTo>
                  <a:lnTo>
                    <a:pt x="1164041" y="230750"/>
                  </a:lnTo>
                  <a:lnTo>
                    <a:pt x="1166421" y="239090"/>
                  </a:lnTo>
                  <a:lnTo>
                    <a:pt x="1168403" y="249813"/>
                  </a:lnTo>
                  <a:lnTo>
                    <a:pt x="1169989" y="261728"/>
                  </a:lnTo>
                  <a:lnTo>
                    <a:pt x="1171179" y="275232"/>
                  </a:lnTo>
                  <a:lnTo>
                    <a:pt x="1171575" y="289529"/>
                  </a:lnTo>
                  <a:lnTo>
                    <a:pt x="1171179" y="303827"/>
                  </a:lnTo>
                  <a:lnTo>
                    <a:pt x="1169989" y="316933"/>
                  </a:lnTo>
                  <a:lnTo>
                    <a:pt x="1168403" y="328848"/>
                  </a:lnTo>
                  <a:lnTo>
                    <a:pt x="1166421" y="339174"/>
                  </a:lnTo>
                  <a:lnTo>
                    <a:pt x="1164041" y="347912"/>
                  </a:lnTo>
                  <a:lnTo>
                    <a:pt x="1162059" y="351486"/>
                  </a:lnTo>
                  <a:lnTo>
                    <a:pt x="1160869" y="354266"/>
                  </a:lnTo>
                  <a:lnTo>
                    <a:pt x="1159283" y="357047"/>
                  </a:lnTo>
                  <a:lnTo>
                    <a:pt x="1157697" y="358635"/>
                  </a:lnTo>
                  <a:lnTo>
                    <a:pt x="1155715" y="359827"/>
                  </a:lnTo>
                  <a:lnTo>
                    <a:pt x="1154129" y="360224"/>
                  </a:lnTo>
                  <a:lnTo>
                    <a:pt x="1152146" y="359827"/>
                  </a:lnTo>
                  <a:lnTo>
                    <a:pt x="1150560" y="358635"/>
                  </a:lnTo>
                  <a:lnTo>
                    <a:pt x="1148577" y="356649"/>
                  </a:lnTo>
                  <a:lnTo>
                    <a:pt x="1146991" y="353869"/>
                  </a:lnTo>
                  <a:lnTo>
                    <a:pt x="1145405" y="351089"/>
                  </a:lnTo>
                  <a:lnTo>
                    <a:pt x="1144216" y="346720"/>
                  </a:lnTo>
                  <a:lnTo>
                    <a:pt x="1141440" y="337586"/>
                  </a:lnTo>
                  <a:lnTo>
                    <a:pt x="1139854" y="350295"/>
                  </a:lnTo>
                  <a:lnTo>
                    <a:pt x="1137871" y="361812"/>
                  </a:lnTo>
                  <a:lnTo>
                    <a:pt x="1135096" y="373727"/>
                  </a:lnTo>
                  <a:lnTo>
                    <a:pt x="1132320" y="385245"/>
                  </a:lnTo>
                  <a:lnTo>
                    <a:pt x="1128752" y="395968"/>
                  </a:lnTo>
                  <a:lnTo>
                    <a:pt x="1125183" y="407089"/>
                  </a:lnTo>
                  <a:lnTo>
                    <a:pt x="1120821" y="417812"/>
                  </a:lnTo>
                  <a:lnTo>
                    <a:pt x="1116460" y="427741"/>
                  </a:lnTo>
                  <a:lnTo>
                    <a:pt x="1111701" y="437273"/>
                  </a:lnTo>
                  <a:lnTo>
                    <a:pt x="1106547" y="446805"/>
                  </a:lnTo>
                  <a:lnTo>
                    <a:pt x="1100996" y="455939"/>
                  </a:lnTo>
                  <a:lnTo>
                    <a:pt x="1095444" y="464280"/>
                  </a:lnTo>
                  <a:lnTo>
                    <a:pt x="1089497" y="473017"/>
                  </a:lnTo>
                  <a:lnTo>
                    <a:pt x="1083152" y="480960"/>
                  </a:lnTo>
                  <a:lnTo>
                    <a:pt x="1076808" y="488506"/>
                  </a:lnTo>
                  <a:lnTo>
                    <a:pt x="1070464" y="495655"/>
                  </a:lnTo>
                  <a:lnTo>
                    <a:pt x="1063723" y="502407"/>
                  </a:lnTo>
                  <a:lnTo>
                    <a:pt x="1056586" y="509159"/>
                  </a:lnTo>
                  <a:lnTo>
                    <a:pt x="1049845" y="515116"/>
                  </a:lnTo>
                  <a:lnTo>
                    <a:pt x="1042708" y="520676"/>
                  </a:lnTo>
                  <a:lnTo>
                    <a:pt x="1035174" y="525442"/>
                  </a:lnTo>
                  <a:lnTo>
                    <a:pt x="1028037" y="530605"/>
                  </a:lnTo>
                  <a:lnTo>
                    <a:pt x="1020503" y="534974"/>
                  </a:lnTo>
                  <a:lnTo>
                    <a:pt x="1012969" y="538549"/>
                  </a:lnTo>
                  <a:lnTo>
                    <a:pt x="1005832" y="542520"/>
                  </a:lnTo>
                  <a:lnTo>
                    <a:pt x="998298" y="545300"/>
                  </a:lnTo>
                  <a:lnTo>
                    <a:pt x="991161" y="548081"/>
                  </a:lnTo>
                  <a:lnTo>
                    <a:pt x="984024" y="550067"/>
                  </a:lnTo>
                  <a:lnTo>
                    <a:pt x="976886" y="551655"/>
                  </a:lnTo>
                  <a:lnTo>
                    <a:pt x="969749" y="553244"/>
                  </a:lnTo>
                  <a:lnTo>
                    <a:pt x="962612" y="554038"/>
                  </a:lnTo>
                  <a:lnTo>
                    <a:pt x="955871" y="554038"/>
                  </a:lnTo>
                  <a:lnTo>
                    <a:pt x="950320" y="553641"/>
                  </a:lnTo>
                  <a:lnTo>
                    <a:pt x="944372" y="553244"/>
                  </a:lnTo>
                  <a:lnTo>
                    <a:pt x="938424" y="551655"/>
                  </a:lnTo>
                  <a:lnTo>
                    <a:pt x="932080" y="549669"/>
                  </a:lnTo>
                  <a:lnTo>
                    <a:pt x="925736" y="547683"/>
                  </a:lnTo>
                  <a:lnTo>
                    <a:pt x="919788" y="544903"/>
                  </a:lnTo>
                  <a:lnTo>
                    <a:pt x="913047" y="541726"/>
                  </a:lnTo>
                  <a:lnTo>
                    <a:pt x="906307" y="538151"/>
                  </a:lnTo>
                  <a:lnTo>
                    <a:pt x="898773" y="534180"/>
                  </a:lnTo>
                  <a:lnTo>
                    <a:pt x="892429" y="529811"/>
                  </a:lnTo>
                  <a:lnTo>
                    <a:pt x="884895" y="524648"/>
                  </a:lnTo>
                  <a:lnTo>
                    <a:pt x="877758" y="519882"/>
                  </a:lnTo>
                  <a:lnTo>
                    <a:pt x="870620" y="513925"/>
                  </a:lnTo>
                  <a:lnTo>
                    <a:pt x="863880" y="507967"/>
                  </a:lnTo>
                  <a:lnTo>
                    <a:pt x="856742" y="501613"/>
                  </a:lnTo>
                  <a:lnTo>
                    <a:pt x="849605" y="494861"/>
                  </a:lnTo>
                  <a:lnTo>
                    <a:pt x="842864" y="487712"/>
                  </a:lnTo>
                  <a:lnTo>
                    <a:pt x="836124" y="480166"/>
                  </a:lnTo>
                  <a:lnTo>
                    <a:pt x="829383" y="472223"/>
                  </a:lnTo>
                  <a:lnTo>
                    <a:pt x="823039" y="463883"/>
                  </a:lnTo>
                  <a:lnTo>
                    <a:pt x="816694" y="455542"/>
                  </a:lnTo>
                  <a:lnTo>
                    <a:pt x="810350" y="446805"/>
                  </a:lnTo>
                  <a:lnTo>
                    <a:pt x="804799" y="438067"/>
                  </a:lnTo>
                  <a:lnTo>
                    <a:pt x="798851" y="428535"/>
                  </a:lnTo>
                  <a:lnTo>
                    <a:pt x="793300" y="419004"/>
                  </a:lnTo>
                  <a:lnTo>
                    <a:pt x="788145" y="409075"/>
                  </a:lnTo>
                  <a:lnTo>
                    <a:pt x="782991" y="399146"/>
                  </a:lnTo>
                  <a:lnTo>
                    <a:pt x="778629" y="388819"/>
                  </a:lnTo>
                  <a:lnTo>
                    <a:pt x="774267" y="378493"/>
                  </a:lnTo>
                  <a:lnTo>
                    <a:pt x="770699" y="367770"/>
                  </a:lnTo>
                  <a:lnTo>
                    <a:pt x="767130" y="357047"/>
                  </a:lnTo>
                  <a:lnTo>
                    <a:pt x="763958" y="345529"/>
                  </a:lnTo>
                  <a:lnTo>
                    <a:pt x="761579" y="353075"/>
                  </a:lnTo>
                  <a:lnTo>
                    <a:pt x="759993" y="355855"/>
                  </a:lnTo>
                  <a:lnTo>
                    <a:pt x="758803" y="358635"/>
                  </a:lnTo>
                  <a:lnTo>
                    <a:pt x="757614" y="360621"/>
                  </a:lnTo>
                  <a:lnTo>
                    <a:pt x="755631" y="362210"/>
                  </a:lnTo>
                  <a:lnTo>
                    <a:pt x="754045" y="363401"/>
                  </a:lnTo>
                  <a:lnTo>
                    <a:pt x="752459" y="363798"/>
                  </a:lnTo>
                  <a:lnTo>
                    <a:pt x="750873" y="363401"/>
                  </a:lnTo>
                  <a:lnTo>
                    <a:pt x="748890" y="361812"/>
                  </a:lnTo>
                  <a:lnTo>
                    <a:pt x="747304" y="360224"/>
                  </a:lnTo>
                  <a:lnTo>
                    <a:pt x="745718" y="357841"/>
                  </a:lnTo>
                  <a:lnTo>
                    <a:pt x="744528" y="354664"/>
                  </a:lnTo>
                  <a:lnTo>
                    <a:pt x="742546" y="351486"/>
                  </a:lnTo>
                  <a:lnTo>
                    <a:pt x="740167" y="342352"/>
                  </a:lnTo>
                  <a:lnTo>
                    <a:pt x="738184" y="332423"/>
                  </a:lnTo>
                  <a:lnTo>
                    <a:pt x="736202" y="320111"/>
                  </a:lnTo>
                  <a:lnTo>
                    <a:pt x="735409" y="307004"/>
                  </a:lnTo>
                  <a:lnTo>
                    <a:pt x="735012" y="292707"/>
                  </a:lnTo>
                  <a:lnTo>
                    <a:pt x="735409" y="278409"/>
                  </a:lnTo>
                  <a:lnTo>
                    <a:pt x="736202" y="264905"/>
                  </a:lnTo>
                  <a:lnTo>
                    <a:pt x="738184" y="252991"/>
                  </a:lnTo>
                  <a:lnTo>
                    <a:pt x="740167" y="242665"/>
                  </a:lnTo>
                  <a:lnTo>
                    <a:pt x="742546" y="233927"/>
                  </a:lnTo>
                  <a:lnTo>
                    <a:pt x="744528" y="230353"/>
                  </a:lnTo>
                  <a:lnTo>
                    <a:pt x="745718" y="227175"/>
                  </a:lnTo>
                  <a:lnTo>
                    <a:pt x="747304" y="224792"/>
                  </a:lnTo>
                  <a:lnTo>
                    <a:pt x="748890" y="223204"/>
                  </a:lnTo>
                  <a:lnTo>
                    <a:pt x="750873" y="222409"/>
                  </a:lnTo>
                  <a:lnTo>
                    <a:pt x="752459" y="222012"/>
                  </a:lnTo>
                  <a:lnTo>
                    <a:pt x="753648" y="222409"/>
                  </a:lnTo>
                  <a:lnTo>
                    <a:pt x="754441" y="222807"/>
                  </a:lnTo>
                  <a:lnTo>
                    <a:pt x="754838" y="213275"/>
                  </a:lnTo>
                  <a:lnTo>
                    <a:pt x="755631" y="204140"/>
                  </a:lnTo>
                  <a:lnTo>
                    <a:pt x="756424" y="195800"/>
                  </a:lnTo>
                  <a:lnTo>
                    <a:pt x="758010" y="187856"/>
                  </a:lnTo>
                  <a:lnTo>
                    <a:pt x="757217" y="177927"/>
                  </a:lnTo>
                  <a:lnTo>
                    <a:pt x="756424" y="168793"/>
                  </a:lnTo>
                  <a:lnTo>
                    <a:pt x="756424" y="160055"/>
                  </a:lnTo>
                  <a:lnTo>
                    <a:pt x="757217" y="151318"/>
                  </a:lnTo>
                  <a:lnTo>
                    <a:pt x="758010" y="143772"/>
                  </a:lnTo>
                  <a:lnTo>
                    <a:pt x="759200" y="136226"/>
                  </a:lnTo>
                  <a:lnTo>
                    <a:pt x="760389" y="129474"/>
                  </a:lnTo>
                  <a:lnTo>
                    <a:pt x="762372" y="123119"/>
                  </a:lnTo>
                  <a:lnTo>
                    <a:pt x="764751" y="117162"/>
                  </a:lnTo>
                  <a:lnTo>
                    <a:pt x="767130" y="111602"/>
                  </a:lnTo>
                  <a:lnTo>
                    <a:pt x="769906" y="106836"/>
                  </a:lnTo>
                  <a:lnTo>
                    <a:pt x="773078" y="102070"/>
                  </a:lnTo>
                  <a:lnTo>
                    <a:pt x="776646" y="97701"/>
                  </a:lnTo>
                  <a:lnTo>
                    <a:pt x="780215" y="94127"/>
                  </a:lnTo>
                  <a:lnTo>
                    <a:pt x="784577" y="90552"/>
                  </a:lnTo>
                  <a:lnTo>
                    <a:pt x="788542" y="87772"/>
                  </a:lnTo>
                  <a:lnTo>
                    <a:pt x="769113" y="88169"/>
                  </a:lnTo>
                  <a:lnTo>
                    <a:pt x="754441" y="88567"/>
                  </a:lnTo>
                  <a:lnTo>
                    <a:pt x="741753" y="89361"/>
                  </a:lnTo>
                  <a:lnTo>
                    <a:pt x="746115" y="86978"/>
                  </a:lnTo>
                  <a:lnTo>
                    <a:pt x="750873" y="84198"/>
                  </a:lnTo>
                  <a:lnTo>
                    <a:pt x="759993" y="79035"/>
                  </a:lnTo>
                  <a:lnTo>
                    <a:pt x="768716" y="72283"/>
                  </a:lnTo>
                  <a:lnTo>
                    <a:pt x="778232" y="65531"/>
                  </a:lnTo>
                  <a:lnTo>
                    <a:pt x="795283" y="52425"/>
                  </a:lnTo>
                  <a:lnTo>
                    <a:pt x="803609" y="46468"/>
                  </a:lnTo>
                  <a:lnTo>
                    <a:pt x="810747" y="42099"/>
                  </a:lnTo>
                  <a:lnTo>
                    <a:pt x="821453" y="36936"/>
                  </a:lnTo>
                  <a:lnTo>
                    <a:pt x="830969" y="32567"/>
                  </a:lnTo>
                  <a:lnTo>
                    <a:pt x="841278" y="27801"/>
                  </a:lnTo>
                  <a:lnTo>
                    <a:pt x="850795" y="23829"/>
                  </a:lnTo>
                  <a:lnTo>
                    <a:pt x="860707" y="20255"/>
                  </a:lnTo>
                  <a:lnTo>
                    <a:pt x="870224" y="16681"/>
                  </a:lnTo>
                  <a:lnTo>
                    <a:pt x="879740" y="13900"/>
                  </a:lnTo>
                  <a:lnTo>
                    <a:pt x="888860" y="11518"/>
                  </a:lnTo>
                  <a:lnTo>
                    <a:pt x="897980" y="8737"/>
                  </a:lnTo>
                  <a:lnTo>
                    <a:pt x="907100" y="6752"/>
                  </a:lnTo>
                  <a:lnTo>
                    <a:pt x="915823" y="5163"/>
                  </a:lnTo>
                  <a:lnTo>
                    <a:pt x="924546" y="3177"/>
                  </a:lnTo>
                  <a:lnTo>
                    <a:pt x="941993" y="1191"/>
                  </a:lnTo>
                  <a:lnTo>
                    <a:pt x="958250" y="0"/>
                  </a:lnTo>
                  <a:close/>
                </a:path>
              </a:pathLst>
            </a:custGeom>
            <a:solidFill>
              <a:srgbClr val="FFFFFF"/>
            </a:solidFill>
            <a:ln>
              <a:noFill/>
            </a:ln>
          </p:spPr>
          <p:txBody>
            <a:bodyPr anchor="ctr">
              <a:normAutofit/>
              <a:scene3d>
                <a:camera prst="orthographicFront"/>
                <a:lightRig rig="threePt" dir="t"/>
              </a:scene3d>
              <a:sp3d>
                <a:contourClr>
                  <a:srgbClr val="FFFFFF"/>
                </a:contourClr>
              </a:sp3d>
            </a:bodyPr>
            <a:lstStyle/>
            <a:p>
              <a:pPr algn="ctr">
                <a:defRPr/>
              </a:pPr>
              <a:endParaRPr lang="zh-CN" altLang="en-US">
                <a:solidFill>
                  <a:srgbClr val="FFFFFF"/>
                </a:solidFill>
              </a:endParaRPr>
            </a:p>
          </p:txBody>
        </p:sp>
      </p:grpSp>
      <p:sp>
        <p:nvSpPr>
          <p:cNvPr id="11" name="文本框 10"/>
          <p:cNvSpPr txBox="1"/>
          <p:nvPr>
            <p:custDataLst>
              <p:tags r:id="rId6"/>
            </p:custDataLst>
          </p:nvPr>
        </p:nvSpPr>
        <p:spPr>
          <a:xfrm>
            <a:off x="838800" y="363600"/>
            <a:ext cx="10515600" cy="727200"/>
          </a:xfrm>
          <a:prstGeom prst="rect">
            <a:avLst/>
          </a:prstGeom>
        </p:spPr>
        <p:txBody>
          <a:bodyPr vert="horz" lIns="91440" tIns="45720" rIns="91440" bIns="45720" rtlCol="0" anchor="ctr">
            <a:normAutofit/>
          </a:bodyPr>
          <a:lstStyle>
            <a:lvl1pPr>
              <a:lnSpc>
                <a:spcPct val="90000"/>
              </a:lnSpc>
              <a:spcBef>
                <a:spcPct val="0"/>
              </a:spcBef>
              <a:buNone/>
              <a:defRPr sz="3600" b="1">
                <a:latin typeface="+mj-lt"/>
                <a:ea typeface="+mj-ea"/>
                <a:cs typeface="+mj-cs"/>
              </a:defRPr>
            </a:lvl1pPr>
          </a:lstStyle>
          <a:p>
            <a:r>
              <a:rPr lang="da-DK" altLang="zh-CN" smtClean="0"/>
              <a:t>LOREM IPSUM DOLOR LOREM</a:t>
            </a:r>
            <a:endParaRPr lang="zh-CN" altLang="en-US" dirty="0"/>
          </a:p>
        </p:txBody>
      </p:sp>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5、8、10、17、21、22、23、25"/>
  <p:tag name="KSO_WM_TEMPLATE_CATEGORY" val="custom"/>
  <p:tag name="KSO_WM_TEMPLATE_INDEX" val="160232"/>
  <p:tag name="KSO_WM_TAG_VERSION" val="1.0"/>
  <p:tag name="KSO_WM_SLIDE_ID" val="custom160232_1"/>
  <p:tag name="KSO_WM_SLIDE_INDEX" val="1"/>
  <p:tag name="KSO_WM_SLIDE_ITEM_CNT" val="2"/>
  <p:tag name="KSO_WM_SLIDE_LAYOUT" val="a_b"/>
  <p:tag name="KSO_WM_SLIDE_LAYOUT_CNT" val="1_1"/>
  <p:tag name="KSO_WM_SLIDE_TYPE" val="title"/>
  <p:tag name="KSO_WM_BEAUTIFY_FLAG" val="#wm#"/>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f"/>
  <p:tag name="KSO_WM_UNIT_INDEX" val="1"/>
  <p:tag name="KSO_WM_UNIT_ID" val="custom160232_4*f*1"/>
  <p:tag name="KSO_WM_UNIT_CLEAR" val="1"/>
  <p:tag name="KSO_WM_UNIT_LAYERLEVEL" val="1"/>
  <p:tag name="KSO_WM_UNIT_VALUE" val="180"/>
  <p:tag name="KSO_WM_UNIT_HIGHLIGHT" val="0"/>
  <p:tag name="KSO_WM_UNIT_COMPATIBLE" val="0"/>
  <p:tag name="KSO_WM_UNIT_PRESET_TEXT_INDEX" val="5"/>
  <p:tag name="KSO_WM_UNIT_PRESET_TEXT_LEN" val="232"/>
</p:tagLst>
</file>

<file path=ppt/tags/tag1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1_1"/>
  <p:tag name="KSO_WM_UNIT_ID" val="custom160232_18*l_h_f*1_1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1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1"/>
  <p:tag name="KSO_WM_UNIT_ID" val="custom160232_18*l_i*1_1"/>
  <p:tag name="KSO_WM_UNIT_CLEAR" val="1"/>
  <p:tag name="KSO_WM_UNIT_LAYERLEVEL" val="1_1"/>
  <p:tag name="KSO_WM_DIAGRAM_GROUP_CODE" val="l1-2"/>
</p:tagLst>
</file>

<file path=ppt/tags/tag10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19"/>
  <p:tag name="KSO_WM_SLIDE_INDEX" val="19"/>
  <p:tag name="KSO_WM_SLIDE_ITEM_CNT" val="1"/>
  <p:tag name="KSO_WM_SLIDE_LAYOUT" val="a_m"/>
  <p:tag name="KSO_WM_SLIDE_LAYOUT_CNT" val="1_1"/>
  <p:tag name="KSO_WM_SLIDE_TYPE" val="text"/>
  <p:tag name="KSO_WM_BEAUTIFY_FLAG" val="#wm#"/>
  <p:tag name="KSO_WM_SLIDE_POSITION" val="298*152"/>
  <p:tag name="KSO_WM_SLIDE_SIZE" val="363*278"/>
  <p:tag name="KSO_WM_DIAGRAM_GROUP_CODE" val="m1-1"/>
</p:tagLst>
</file>

<file path=ppt/tags/tag1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9*i*0"/>
  <p:tag name="KSO_WM_TEMPLATE_CATEGORY" val="custom"/>
  <p:tag name="KSO_WM_TEMPLATE_INDEX" val="160232"/>
</p:tagLst>
</file>

<file path=ppt/tags/tag1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9*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1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
  <p:tag name="KSO_WM_UNIT_ID" val="custom160232_19*m_i*1_1"/>
  <p:tag name="KSO_WM_UNIT_CLEAR" val="1"/>
  <p:tag name="KSO_WM_UNIT_LAYERLEVEL" val="1_1"/>
  <p:tag name="KSO_WM_DIAGRAM_GROUP_CODE" val="m1-1"/>
</p:tagLst>
</file>

<file path=ppt/tags/tag1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2"/>
  <p:tag name="KSO_WM_UNIT_ID" val="custom160232_19*m_i*1_2"/>
  <p:tag name="KSO_WM_UNIT_CLEAR" val="1"/>
  <p:tag name="KSO_WM_UNIT_LAYERLEVEL" val="1_1"/>
  <p:tag name="KSO_WM_DIAGRAM_GROUP_CODE" val="m1-1"/>
</p:tagLst>
</file>

<file path=ppt/tags/tag1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1_1"/>
  <p:tag name="KSO_WM_UNIT_ID" val="custom160232_19*m_h_a*1_1_1"/>
  <p:tag name="KSO_WM_UNIT_CLEAR" val="1"/>
  <p:tag name="KSO_WM_UNIT_LAYERLEVEL" val="1_1_1"/>
  <p:tag name="KSO_WM_UNIT_VALUE" val="5"/>
  <p:tag name="KSO_WM_UNIT_HIGHLIGHT" val="0"/>
  <p:tag name="KSO_WM_UNIT_COMPATIBLE" val="0"/>
  <p:tag name="KSO_WM_UNIT_PRESET_TEXT_INDEX" val="3"/>
  <p:tag name="KSO_WM_UNIT_PRESET_TEXT_LEN" val="5"/>
  <p:tag name="KSO_WM_DIAGRAM_GROUP_CODE" val="m1-1"/>
</p:tagLst>
</file>

<file path=ppt/tags/tag1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1_1"/>
  <p:tag name="KSO_WM_UNIT_ID" val="custom160232_19*m_h_f*1_1_1"/>
  <p:tag name="KSO_WM_UNIT_CLEAR" val="1"/>
  <p:tag name="KSO_WM_UNIT_LAYERLEVEL" val="1_1_1"/>
  <p:tag name="KSO_WM_UNIT_VALUE" val="38"/>
  <p:tag name="KSO_WM_UNIT_HIGHLIGHT" val="0"/>
  <p:tag name="KSO_WM_UNIT_COMPATIBLE" val="0"/>
  <p:tag name="KSO_WM_UNIT_PRESET_TEXT_INDEX" val="3"/>
  <p:tag name="KSO_WM_UNIT_PRESET_TEXT_LEN" val="17"/>
  <p:tag name="KSO_WM_DIAGRAM_GROUP_CODE" val="m1-1"/>
</p:tagLst>
</file>

<file path=ppt/tags/tag1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3"/>
  <p:tag name="KSO_WM_UNIT_ID" val="custom160232_19*m_i*1_3"/>
  <p:tag name="KSO_WM_UNIT_CLEAR" val="1"/>
  <p:tag name="KSO_WM_UNIT_LAYERLEVEL" val="1_1"/>
  <p:tag name="KSO_WM_DIAGRAM_GROUP_CODE" val="m1-1"/>
</p:tagLst>
</file>

<file path=ppt/tags/tag1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5"/>
  <p:tag name="KSO_WM_SLIDE_INDEX" val="5"/>
  <p:tag name="KSO_WM_SLIDE_ITEM_CNT" val="2"/>
  <p:tag name="KSO_WM_SLIDE_LAYOUT" val="a_f_d"/>
  <p:tag name="KSO_WM_SLIDE_LAYOUT_CNT" val="1_1_1"/>
  <p:tag name="KSO_WM_SLIDE_TYPE" val="text"/>
  <p:tag name="KSO_WM_BEAUTIFY_FLAG" val="#wm#"/>
  <p:tag name="KSO_WM_SLIDE_POSITION" val="122*112"/>
  <p:tag name="KSO_WM_SLIDE_SIZE" val="715*419"/>
</p:tagLst>
</file>

<file path=ppt/tags/tag11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1"/>
  <p:tag name="KSO_WM_SLIDE_INDEX" val="21"/>
  <p:tag name="KSO_WM_SLIDE_ITEM_CNT" val="3"/>
  <p:tag name="KSO_WM_SLIDE_LAYOUT" val="a_m"/>
  <p:tag name="KSO_WM_SLIDE_LAYOUT_CNT" val="1_1"/>
  <p:tag name="KSO_WM_SLIDE_TYPE" val="text"/>
  <p:tag name="KSO_WM_BEAUTIFY_FLAG" val="#wm#"/>
  <p:tag name="KSO_WM_SLIDE_POSITION" val="148*100"/>
  <p:tag name="KSO_WM_SLIDE_SIZE" val="664*407"/>
  <p:tag name="KSO_WM_DIAGRAM_GROUP_CODE" val="m1-1"/>
</p:tagLst>
</file>

<file path=ppt/tags/tag1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1*i*0"/>
  <p:tag name="KSO_WM_TEMPLATE_CATEGORY" val="custom"/>
  <p:tag name="KSO_WM_TEMPLATE_INDEX" val="160232"/>
</p:tagLst>
</file>

<file path=ppt/tags/tag1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1*i*9"/>
  <p:tag name="KSO_WM_TEMPLATE_CATEGORY" val="custom"/>
  <p:tag name="KSO_WM_TEMPLATE_INDEX" val="160232"/>
</p:tagLst>
</file>

<file path=ppt/tags/tag1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1*i*18"/>
  <p:tag name="KSO_WM_TEMPLATE_CATEGORY" val="custom"/>
  <p:tag name="KSO_WM_TEMPLATE_INDEX" val="160232"/>
</p:tagLst>
</file>

<file path=ppt/tags/tag1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7"/>
  <p:tag name="KSO_WM_UNIT_ID" val="custom160232_21*m_i*1_7"/>
  <p:tag name="KSO_WM_UNIT_CLEAR" val="1"/>
  <p:tag name="KSO_WM_UNIT_LAYERLEVEL" val="1_1"/>
  <p:tag name="KSO_WM_DIAGRAM_GROUP_CODE" val="m1-1"/>
</p:tagLst>
</file>

<file path=ppt/tags/tag1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1*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1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5"/>
  <p:tag name="KSO_WM_UNIT_ID" val="custom160232_21*m_i*1_5"/>
  <p:tag name="KSO_WM_UNIT_CLEAR" val="1"/>
  <p:tag name="KSO_WM_UNIT_LAYERLEVEL" val="1_1"/>
  <p:tag name="KSO_WM_DIAGRAM_GROUP_CODE" val="m1-1"/>
</p:tagLst>
</file>

<file path=ppt/tags/tag1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6"/>
  <p:tag name="KSO_WM_UNIT_ID" val="custom160232_21*m_i*1_6"/>
  <p:tag name="KSO_WM_UNIT_CLEAR" val="1"/>
  <p:tag name="KSO_WM_UNIT_LAYERLEVEL" val="1_1"/>
  <p:tag name="KSO_WM_DIAGRAM_GROUP_CODE" val="m1-1"/>
</p:tagLst>
</file>

<file path=ppt/tags/tag1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3_1"/>
  <p:tag name="KSO_WM_UNIT_ID" val="custom160232_21*m_h_a*1_3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3_1"/>
  <p:tag name="KSO_WM_UNIT_ID" val="custom160232_21*m_h_f*1_3_1"/>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m1-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d"/>
  <p:tag name="KSO_WM_UNIT_INDEX" val="2"/>
  <p:tag name="KSO_WM_UNIT_ID" val="custom160232_5*d*2"/>
  <p:tag name="KSO_WM_UNIT_CLEAR" val="0"/>
  <p:tag name="KSO_WM_UNIT_LAYERLEVEL" val="1"/>
  <p:tag name="KSO_WM_UNIT_VALUE" val="1261*2521"/>
  <p:tag name="KSO_WM_UNIT_HIGHLIGHT" val="0"/>
  <p:tag name="KSO_WM_UNIT_COMPATIBLE" val="0"/>
</p:tagLst>
</file>

<file path=ppt/tags/tag1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3"/>
  <p:tag name="KSO_WM_UNIT_ID" val="custom160232_21*m_i*1_3"/>
  <p:tag name="KSO_WM_UNIT_CLEAR" val="1"/>
  <p:tag name="KSO_WM_UNIT_LAYERLEVEL" val="1_1"/>
  <p:tag name="KSO_WM_DIAGRAM_GROUP_CODE" val="m1-1"/>
</p:tagLst>
</file>

<file path=ppt/tags/tag1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4"/>
  <p:tag name="KSO_WM_UNIT_ID" val="custom160232_21*m_i*1_4"/>
  <p:tag name="KSO_WM_UNIT_CLEAR" val="1"/>
  <p:tag name="KSO_WM_UNIT_LAYERLEVEL" val="1_1"/>
  <p:tag name="KSO_WM_DIAGRAM_GROUP_CODE" val="m1-1"/>
</p:tagLst>
</file>

<file path=ppt/tags/tag1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2_1"/>
  <p:tag name="KSO_WM_UNIT_ID" val="custom160232_21*m_h_a*1_2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2_1"/>
  <p:tag name="KSO_WM_UNIT_ID" val="custom160232_21*m_h_f*1_2_1"/>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m1-1"/>
</p:tagLst>
</file>

<file path=ppt/tags/tag1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
  <p:tag name="KSO_WM_UNIT_ID" val="custom160232_21*m_i*1_1"/>
  <p:tag name="KSO_WM_UNIT_CLEAR" val="1"/>
  <p:tag name="KSO_WM_UNIT_LAYERLEVEL" val="1_1"/>
  <p:tag name="KSO_WM_DIAGRAM_GROUP_CODE" val="m1-1"/>
</p:tagLst>
</file>

<file path=ppt/tags/tag1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2"/>
  <p:tag name="KSO_WM_UNIT_ID" val="custom160232_21*m_i*1_2"/>
  <p:tag name="KSO_WM_UNIT_CLEAR" val="1"/>
  <p:tag name="KSO_WM_UNIT_LAYERLEVEL" val="1_1"/>
  <p:tag name="KSO_WM_DIAGRAM_GROUP_CODE" val="m1-1"/>
</p:tagLst>
</file>

<file path=ppt/tags/tag1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1_1"/>
  <p:tag name="KSO_WM_UNIT_ID" val="custom160232_21*m_h_a*1_1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1_1"/>
  <p:tag name="KSO_WM_UNIT_ID" val="custom160232_21*m_h_f*1_1_1"/>
  <p:tag name="KSO_WM_UNIT_CLEAR" val="1"/>
  <p:tag name="KSO_WM_UNIT_LAYERLEVEL" val="1_1_1"/>
  <p:tag name="KSO_WM_UNIT_VALUE" val="20"/>
  <p:tag name="KSO_WM_UNIT_HIGHLIGHT" val="0"/>
  <p:tag name="KSO_WM_UNIT_COMPATIBLE" val="0"/>
  <p:tag name="KSO_WM_UNIT_PRESET_TEXT_INDEX" val="3"/>
  <p:tag name="KSO_WM_UNIT_PRESET_TEXT_LEN" val="17"/>
  <p:tag name="KSO_WM_DIAGRAM_GROUP_CODE" val="m1-1"/>
</p:tagLst>
</file>

<file path=ppt/tags/tag128.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2"/>
  <p:tag name="KSO_WM_SLIDE_INDEX" val="22"/>
  <p:tag name="KSO_WM_SLIDE_ITEM_CNT" val="4"/>
  <p:tag name="KSO_WM_SLIDE_LAYOUT" val="a_m"/>
  <p:tag name="KSO_WM_SLIDE_LAYOUT_CNT" val="1_1"/>
  <p:tag name="KSO_WM_SLIDE_TYPE" val="text"/>
  <p:tag name="KSO_WM_BEAUTIFY_FLAG" val="#wm#"/>
  <p:tag name="KSO_WM_SLIDE_POSITION" val="136*68"/>
  <p:tag name="KSO_WM_SLIDE_SIZE" val="701*450"/>
  <p:tag name="KSO_WM_DIAGRAM_GROUP_CODE" val="m1-1"/>
</p:tagLst>
</file>

<file path=ppt/tags/tag1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2*i*0"/>
  <p:tag name="KSO_WM_TEMPLATE_CATEGORY" val="custom"/>
  <p:tag name="KSO_WM_TEMPLATE_INDEX" val="160232"/>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5*a*1"/>
  <p:tag name="KSO_WM_UNIT_CLEAR" val="1"/>
  <p:tag name="KSO_WM_UNIT_LAYERLEVEL" val="1"/>
  <p:tag name="KSO_WM_UNIT_VALUE" val="21"/>
  <p:tag name="KSO_WM_UNIT_ISCONTENTSTITLE" val="0"/>
  <p:tag name="KSO_WM_UNIT_HIGHLIGHT" val="0"/>
  <p:tag name="KSO_WM_UNIT_COMPATIBLE" val="0"/>
  <p:tag name="KSO_WM_UNIT_PRESET_TEXT_INDEX" val="3"/>
  <p:tag name="KSO_WM_UNIT_PRESET_TEXT_LEN" val="17"/>
</p:tagLst>
</file>

<file path=ppt/tags/tag1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2*i*9"/>
  <p:tag name="KSO_WM_TEMPLATE_CATEGORY" val="custom"/>
  <p:tag name="KSO_WM_TEMPLATE_INDEX" val="160232"/>
</p:tagLst>
</file>

<file path=ppt/tags/tag1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2*i*18"/>
  <p:tag name="KSO_WM_TEMPLATE_CATEGORY" val="custom"/>
  <p:tag name="KSO_WM_TEMPLATE_INDEX" val="160232"/>
</p:tagLst>
</file>

<file path=ppt/tags/tag13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2*i*27"/>
  <p:tag name="KSO_WM_TEMPLATE_CATEGORY" val="custom"/>
  <p:tag name="KSO_WM_TEMPLATE_INDEX" val="160232"/>
</p:tagLst>
</file>

<file path=ppt/tags/tag1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9"/>
  <p:tag name="KSO_WM_UNIT_ID" val="custom160232_22*m_i*1_9"/>
  <p:tag name="KSO_WM_UNIT_CLEAR" val="1"/>
  <p:tag name="KSO_WM_UNIT_LAYERLEVEL" val="1_1"/>
  <p:tag name="KSO_WM_DIAGRAM_GROUP_CODE" val="m1-1"/>
</p:tagLst>
</file>

<file path=ppt/tags/tag1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2*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13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7"/>
  <p:tag name="KSO_WM_UNIT_ID" val="custom160232_22*m_i*1_7"/>
  <p:tag name="KSO_WM_UNIT_CLEAR" val="1"/>
  <p:tag name="KSO_WM_UNIT_LAYERLEVEL" val="1_1"/>
  <p:tag name="KSO_WM_DIAGRAM_GROUP_CODE" val="m1-1"/>
</p:tagLst>
</file>

<file path=ppt/tags/tag1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8"/>
  <p:tag name="KSO_WM_UNIT_ID" val="custom160232_22*m_i*1_8"/>
  <p:tag name="KSO_WM_UNIT_CLEAR" val="1"/>
  <p:tag name="KSO_WM_UNIT_LAYERLEVEL" val="1_1"/>
  <p:tag name="KSO_WM_DIAGRAM_GROUP_CODE" val="m1-1"/>
</p:tagLst>
</file>

<file path=ppt/tags/tag1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4_1"/>
  <p:tag name="KSO_WM_UNIT_ID" val="custom160232_22*m_h_a*1_4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4_1"/>
  <p:tag name="KSO_WM_UNIT_ID" val="custom160232_22*m_h_f*1_4_1"/>
  <p:tag name="KSO_WM_UNIT_CLEAR" val="1"/>
  <p:tag name="KSO_WM_UNIT_LAYERLEVEL" val="1_1_1"/>
  <p:tag name="KSO_WM_UNIT_VALUE" val="24"/>
  <p:tag name="KSO_WM_UNIT_HIGHLIGHT" val="0"/>
  <p:tag name="KSO_WM_UNIT_COMPATIBLE" val="0"/>
  <p:tag name="KSO_WM_UNIT_PRESET_TEXT_INDEX" val="3"/>
  <p:tag name="KSO_WM_UNIT_PRESET_TEXT_LEN" val="17"/>
  <p:tag name="KSO_WM_DIAGRAM_GROUP_CODE" val="m1-1"/>
</p:tagLst>
</file>

<file path=ppt/tags/tag1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5"/>
  <p:tag name="KSO_WM_UNIT_ID" val="custom160232_22*m_i*1_5"/>
  <p:tag name="KSO_WM_UNIT_CLEAR" val="1"/>
  <p:tag name="KSO_WM_UNIT_LAYERLEVEL" val="1_1"/>
  <p:tag name="KSO_WM_DIAGRAM_GROUP_CODE" val="m1-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f"/>
  <p:tag name="KSO_WM_UNIT_INDEX" val="1"/>
  <p:tag name="KSO_WM_UNIT_ID" val="custom160232_5*f*1"/>
  <p:tag name="KSO_WM_UNIT_CLEAR" val="1"/>
  <p:tag name="KSO_WM_UNIT_LAYERLEVEL" val="1"/>
  <p:tag name="KSO_WM_UNIT_VALUE" val="76"/>
  <p:tag name="KSO_WM_UNIT_HIGHLIGHT" val="0"/>
  <p:tag name="KSO_WM_UNIT_COMPATIBLE" val="0"/>
  <p:tag name="KSO_WM_UNIT_PRESET_TEXT_INDEX" val="4"/>
  <p:tag name="KSO_WM_UNIT_PRESET_TEXT_LEN" val="57"/>
</p:tagLst>
</file>

<file path=ppt/tags/tag14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6"/>
  <p:tag name="KSO_WM_UNIT_ID" val="custom160232_22*m_i*1_6"/>
  <p:tag name="KSO_WM_UNIT_CLEAR" val="1"/>
  <p:tag name="KSO_WM_UNIT_LAYERLEVEL" val="1_1"/>
  <p:tag name="KSO_WM_DIAGRAM_GROUP_CODE" val="m1-1"/>
</p:tagLst>
</file>

<file path=ppt/tags/tag1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3_1"/>
  <p:tag name="KSO_WM_UNIT_ID" val="custom160232_22*m_h_a*1_3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3_1"/>
  <p:tag name="KSO_WM_UNIT_ID" val="custom160232_22*m_h_f*1_3_1"/>
  <p:tag name="KSO_WM_UNIT_CLEAR" val="1"/>
  <p:tag name="KSO_WM_UNIT_LAYERLEVEL" val="1_1_1"/>
  <p:tag name="KSO_WM_UNIT_VALUE" val="24"/>
  <p:tag name="KSO_WM_UNIT_HIGHLIGHT" val="0"/>
  <p:tag name="KSO_WM_UNIT_COMPATIBLE" val="0"/>
  <p:tag name="KSO_WM_UNIT_PRESET_TEXT_INDEX" val="3"/>
  <p:tag name="KSO_WM_UNIT_PRESET_TEXT_LEN" val="17"/>
  <p:tag name="KSO_WM_DIAGRAM_GROUP_CODE" val="m1-1"/>
</p:tagLst>
</file>

<file path=ppt/tags/tag1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3"/>
  <p:tag name="KSO_WM_UNIT_ID" val="custom160232_22*m_i*1_3"/>
  <p:tag name="KSO_WM_UNIT_CLEAR" val="1"/>
  <p:tag name="KSO_WM_UNIT_LAYERLEVEL" val="1_1"/>
  <p:tag name="KSO_WM_DIAGRAM_GROUP_CODE" val="m1-1"/>
</p:tagLst>
</file>

<file path=ppt/tags/tag1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4"/>
  <p:tag name="KSO_WM_UNIT_ID" val="custom160232_22*m_i*1_4"/>
  <p:tag name="KSO_WM_UNIT_CLEAR" val="1"/>
  <p:tag name="KSO_WM_UNIT_LAYERLEVEL" val="1_1"/>
  <p:tag name="KSO_WM_DIAGRAM_GROUP_CODE" val="m1-1"/>
</p:tagLst>
</file>

<file path=ppt/tags/tag1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2_1"/>
  <p:tag name="KSO_WM_UNIT_ID" val="custom160232_22*m_h_a*1_2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2_1"/>
  <p:tag name="KSO_WM_UNIT_ID" val="custom160232_22*m_h_f*1_2_1"/>
  <p:tag name="KSO_WM_UNIT_CLEAR" val="1"/>
  <p:tag name="KSO_WM_UNIT_LAYERLEVEL" val="1_1_1"/>
  <p:tag name="KSO_WM_UNIT_VALUE" val="24"/>
  <p:tag name="KSO_WM_UNIT_HIGHLIGHT" val="0"/>
  <p:tag name="KSO_WM_UNIT_COMPATIBLE" val="0"/>
  <p:tag name="KSO_WM_UNIT_PRESET_TEXT_INDEX" val="3"/>
  <p:tag name="KSO_WM_UNIT_PRESET_TEXT_LEN" val="17"/>
  <p:tag name="KSO_WM_DIAGRAM_GROUP_CODE" val="m1-1"/>
</p:tagLst>
</file>

<file path=ppt/tags/tag1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
  <p:tag name="KSO_WM_UNIT_ID" val="custom160232_22*m_i*1_1"/>
  <p:tag name="KSO_WM_UNIT_CLEAR" val="1"/>
  <p:tag name="KSO_WM_UNIT_LAYERLEVEL" val="1_1"/>
  <p:tag name="KSO_WM_DIAGRAM_GROUP_CODE" val="m1-1"/>
</p:tagLst>
</file>

<file path=ppt/tags/tag1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2"/>
  <p:tag name="KSO_WM_UNIT_ID" val="custom160232_22*m_i*1_2"/>
  <p:tag name="KSO_WM_UNIT_CLEAR" val="1"/>
  <p:tag name="KSO_WM_UNIT_LAYERLEVEL" val="1_1"/>
  <p:tag name="KSO_WM_DIAGRAM_GROUP_CODE" val="m1-1"/>
</p:tagLst>
</file>

<file path=ppt/tags/tag1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1_1"/>
  <p:tag name="KSO_WM_UNIT_ID" val="custom160232_22*m_h_a*1_1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11"/>
  <p:tag name="KSO_WM_SLIDE_INDEX" val="11"/>
  <p:tag name="KSO_WM_SLIDE_ITEM_CNT" val="6"/>
  <p:tag name="KSO_WM_SLIDE_LAYOUT" val="a_l"/>
  <p:tag name="KSO_WM_SLIDE_LAYOUT_CNT" val="1_1"/>
  <p:tag name="KSO_WM_SLIDE_TYPE" val="contents"/>
  <p:tag name="KSO_WM_BEAUTIFY_FLAG" val="#wm#"/>
  <p:tag name="KSO_WM_DIAGRAM_GROUP_CODE" val="l1-1"/>
</p:tagLst>
</file>

<file path=ppt/tags/tag1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1_1"/>
  <p:tag name="KSO_WM_UNIT_ID" val="custom160232_22*m_h_f*1_1_1"/>
  <p:tag name="KSO_WM_UNIT_CLEAR" val="1"/>
  <p:tag name="KSO_WM_UNIT_LAYERLEVEL" val="1_1_1"/>
  <p:tag name="KSO_WM_UNIT_VALUE" val="24"/>
  <p:tag name="KSO_WM_UNIT_HIGHLIGHT" val="0"/>
  <p:tag name="KSO_WM_UNIT_COMPATIBLE" val="0"/>
  <p:tag name="KSO_WM_UNIT_PRESET_TEXT_INDEX" val="3"/>
  <p:tag name="KSO_WM_UNIT_PRESET_TEXT_LEN" val="17"/>
  <p:tag name="KSO_WM_DIAGRAM_GROUP_CODE" val="m1-1"/>
</p:tagLst>
</file>

<file path=ppt/tags/tag15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3"/>
  <p:tag name="KSO_WM_SLIDE_INDEX" val="23"/>
  <p:tag name="KSO_WM_SLIDE_ITEM_CNT" val="5"/>
  <p:tag name="KSO_WM_SLIDE_LAYOUT" val="a_m"/>
  <p:tag name="KSO_WM_SLIDE_LAYOUT_CNT" val="1_1"/>
  <p:tag name="KSO_WM_SLIDE_TYPE" val="text"/>
  <p:tag name="KSO_WM_BEAUTIFY_FLAG" val="#wm#"/>
  <p:tag name="KSO_WM_SLIDE_POSITION" val="61*87"/>
  <p:tag name="KSO_WM_SLIDE_SIZE" val="838*434"/>
  <p:tag name="KSO_WM_DIAGRAM_GROUP_CODE" val="m1-1"/>
</p:tagLst>
</file>

<file path=ppt/tags/tag1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3*i*0"/>
  <p:tag name="KSO_WM_TEMPLATE_CATEGORY" val="custom"/>
  <p:tag name="KSO_WM_TEMPLATE_INDEX" val="160232"/>
</p:tagLst>
</file>

<file path=ppt/tags/tag1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3*i*9"/>
  <p:tag name="KSO_WM_TEMPLATE_CATEGORY" val="custom"/>
  <p:tag name="KSO_WM_TEMPLATE_INDEX" val="160232"/>
</p:tagLst>
</file>

<file path=ppt/tags/tag1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3*i*18"/>
  <p:tag name="KSO_WM_TEMPLATE_CATEGORY" val="custom"/>
  <p:tag name="KSO_WM_TEMPLATE_INDEX" val="160232"/>
</p:tagLst>
</file>

<file path=ppt/tags/tag1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3*i*27"/>
  <p:tag name="KSO_WM_TEMPLATE_CATEGORY" val="custom"/>
  <p:tag name="KSO_WM_TEMPLATE_INDEX" val="160232"/>
</p:tagLst>
</file>

<file path=ppt/tags/tag1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3*i*36"/>
  <p:tag name="KSO_WM_TEMPLATE_CATEGORY" val="custom"/>
  <p:tag name="KSO_WM_TEMPLATE_INDEX" val="160232"/>
</p:tagLst>
</file>

<file path=ppt/tags/tag1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1"/>
  <p:tag name="KSO_WM_UNIT_ID" val="custom160232_23*m_i*1_11"/>
  <p:tag name="KSO_WM_UNIT_CLEAR" val="1"/>
  <p:tag name="KSO_WM_UNIT_LAYERLEVEL" val="1_1"/>
  <p:tag name="KSO_WM_DIAGRAM_GROUP_CODE" val="m1-1"/>
</p:tagLst>
</file>

<file path=ppt/tags/tag1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3*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1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9"/>
  <p:tag name="KSO_WM_UNIT_ID" val="custom160232_23*m_i*1_9"/>
  <p:tag name="KSO_WM_UNIT_CLEAR" val="1"/>
  <p:tag name="KSO_WM_UNIT_LAYERLEVEL" val="1_1"/>
  <p:tag name="KSO_WM_DIAGRAM_GROUP_CODE" val="m1-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1*i*0"/>
  <p:tag name="KSO_WM_TEMPLATE_CATEGORY" val="custom"/>
  <p:tag name="KSO_WM_TEMPLATE_INDEX" val="160232"/>
</p:tagLst>
</file>

<file path=ppt/tags/tag1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0"/>
  <p:tag name="KSO_WM_UNIT_ID" val="custom160232_23*m_i*1_10"/>
  <p:tag name="KSO_WM_UNIT_CLEAR" val="1"/>
  <p:tag name="KSO_WM_UNIT_LAYERLEVEL" val="1_1"/>
  <p:tag name="KSO_WM_DIAGRAM_GROUP_CODE" val="m1-1"/>
</p:tagLst>
</file>

<file path=ppt/tags/tag1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5_1"/>
  <p:tag name="KSO_WM_UNIT_ID" val="custom160232_23*m_h_a*1_5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5_1"/>
  <p:tag name="KSO_WM_UNIT_ID" val="custom160232_23*m_h_f*1_5_1"/>
  <p:tag name="KSO_WM_UNIT_CLEAR" val="1"/>
  <p:tag name="KSO_WM_UNIT_LAYERLEVEL" val="1_1_1"/>
  <p:tag name="KSO_WM_UNIT_VALUE" val="14"/>
  <p:tag name="KSO_WM_UNIT_HIGHLIGHT" val="0"/>
  <p:tag name="KSO_WM_UNIT_COMPATIBLE" val="0"/>
  <p:tag name="KSO_WM_UNIT_PRESET_TEXT_INDEX" val="3"/>
  <p:tag name="KSO_WM_UNIT_PRESET_TEXT_LEN" val="17"/>
  <p:tag name="KSO_WM_DIAGRAM_GROUP_CODE" val="m1-1"/>
</p:tagLst>
</file>

<file path=ppt/tags/tag1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7"/>
  <p:tag name="KSO_WM_UNIT_ID" val="custom160232_23*m_i*1_7"/>
  <p:tag name="KSO_WM_UNIT_CLEAR" val="1"/>
  <p:tag name="KSO_WM_UNIT_LAYERLEVEL" val="1_1"/>
  <p:tag name="KSO_WM_DIAGRAM_GROUP_CODE" val="m1-1"/>
</p:tagLst>
</file>

<file path=ppt/tags/tag1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8"/>
  <p:tag name="KSO_WM_UNIT_ID" val="custom160232_23*m_i*1_8"/>
  <p:tag name="KSO_WM_UNIT_CLEAR" val="1"/>
  <p:tag name="KSO_WM_UNIT_LAYERLEVEL" val="1_1"/>
  <p:tag name="KSO_WM_DIAGRAM_GROUP_CODE" val="m1-1"/>
</p:tagLst>
</file>

<file path=ppt/tags/tag16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4_1"/>
  <p:tag name="KSO_WM_UNIT_ID" val="custom160232_23*m_h_a*1_4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4_1"/>
  <p:tag name="KSO_WM_UNIT_ID" val="custom160232_23*m_h_f*1_4_1"/>
  <p:tag name="KSO_WM_UNIT_CLEAR" val="1"/>
  <p:tag name="KSO_WM_UNIT_LAYERLEVEL" val="1_1_1"/>
  <p:tag name="KSO_WM_UNIT_VALUE" val="14"/>
  <p:tag name="KSO_WM_UNIT_HIGHLIGHT" val="0"/>
  <p:tag name="KSO_WM_UNIT_COMPATIBLE" val="0"/>
  <p:tag name="KSO_WM_UNIT_PRESET_TEXT_INDEX" val="3"/>
  <p:tag name="KSO_WM_UNIT_PRESET_TEXT_LEN" val="17"/>
  <p:tag name="KSO_WM_DIAGRAM_GROUP_CODE" val="m1-1"/>
</p:tagLst>
</file>

<file path=ppt/tags/tag1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5"/>
  <p:tag name="KSO_WM_UNIT_ID" val="custom160232_23*m_i*1_5"/>
  <p:tag name="KSO_WM_UNIT_CLEAR" val="1"/>
  <p:tag name="KSO_WM_UNIT_LAYERLEVEL" val="1_1"/>
  <p:tag name="KSO_WM_DIAGRAM_GROUP_CODE" val="m1-1"/>
</p:tagLst>
</file>

<file path=ppt/tags/tag1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6"/>
  <p:tag name="KSO_WM_UNIT_ID" val="custom160232_23*m_i*1_6"/>
  <p:tag name="KSO_WM_UNIT_CLEAR" val="1"/>
  <p:tag name="KSO_WM_UNIT_LAYERLEVEL" val="1_1"/>
  <p:tag name="KSO_WM_DIAGRAM_GROUP_CODE" val="m1-1"/>
</p:tagLst>
</file>

<file path=ppt/tags/tag1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3_1"/>
  <p:tag name="KSO_WM_UNIT_ID" val="custom160232_23*m_h_a*1_3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1"/>
  <p:tag name="KSO_WM_UNIT_ID" val="custom160232_11*l_i*1_1"/>
  <p:tag name="KSO_WM_UNIT_CLEAR" val="1"/>
  <p:tag name="KSO_WM_UNIT_LAYERLEVEL" val="1_1"/>
  <p:tag name="KSO_WM_DIAGRAM_GROUP_CODE" val="l1-1"/>
</p:tagLst>
</file>

<file path=ppt/tags/tag1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3_1"/>
  <p:tag name="KSO_WM_UNIT_ID" val="custom160232_23*m_h_f*1_3_1"/>
  <p:tag name="KSO_WM_UNIT_CLEAR" val="1"/>
  <p:tag name="KSO_WM_UNIT_LAYERLEVEL" val="1_1_1"/>
  <p:tag name="KSO_WM_UNIT_VALUE" val="14"/>
  <p:tag name="KSO_WM_UNIT_HIGHLIGHT" val="0"/>
  <p:tag name="KSO_WM_UNIT_COMPATIBLE" val="0"/>
  <p:tag name="KSO_WM_UNIT_PRESET_TEXT_INDEX" val="3"/>
  <p:tag name="KSO_WM_UNIT_PRESET_TEXT_LEN" val="17"/>
  <p:tag name="KSO_WM_DIAGRAM_GROUP_CODE" val="m1-1"/>
</p:tagLst>
</file>

<file path=ppt/tags/tag1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3"/>
  <p:tag name="KSO_WM_UNIT_ID" val="custom160232_23*m_i*1_3"/>
  <p:tag name="KSO_WM_UNIT_CLEAR" val="1"/>
  <p:tag name="KSO_WM_UNIT_LAYERLEVEL" val="1_1"/>
  <p:tag name="KSO_WM_DIAGRAM_GROUP_CODE" val="m1-1"/>
</p:tagLst>
</file>

<file path=ppt/tags/tag1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4"/>
  <p:tag name="KSO_WM_UNIT_ID" val="custom160232_23*m_i*1_4"/>
  <p:tag name="KSO_WM_UNIT_CLEAR" val="1"/>
  <p:tag name="KSO_WM_UNIT_LAYERLEVEL" val="1_1"/>
  <p:tag name="KSO_WM_DIAGRAM_GROUP_CODE" val="m1-1"/>
</p:tagLst>
</file>

<file path=ppt/tags/tag1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2_1"/>
  <p:tag name="KSO_WM_UNIT_ID" val="custom160232_23*m_h_a*1_2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2_1"/>
  <p:tag name="KSO_WM_UNIT_ID" val="custom160232_23*m_h_f*1_2_1"/>
  <p:tag name="KSO_WM_UNIT_CLEAR" val="1"/>
  <p:tag name="KSO_WM_UNIT_LAYERLEVEL" val="1_1_1"/>
  <p:tag name="KSO_WM_UNIT_VALUE" val="14"/>
  <p:tag name="KSO_WM_UNIT_HIGHLIGHT" val="0"/>
  <p:tag name="KSO_WM_UNIT_COMPATIBLE" val="0"/>
  <p:tag name="KSO_WM_UNIT_PRESET_TEXT_INDEX" val="3"/>
  <p:tag name="KSO_WM_UNIT_PRESET_TEXT_LEN" val="17"/>
  <p:tag name="KSO_WM_DIAGRAM_GROUP_CODE" val="m1-1"/>
</p:tagLst>
</file>

<file path=ppt/tags/tag1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
  <p:tag name="KSO_WM_UNIT_ID" val="custom160232_23*m_i*1_1"/>
  <p:tag name="KSO_WM_UNIT_CLEAR" val="1"/>
  <p:tag name="KSO_WM_UNIT_LAYERLEVEL" val="1_1"/>
  <p:tag name="KSO_WM_DIAGRAM_GROUP_CODE" val="m1-1"/>
</p:tagLst>
</file>

<file path=ppt/tags/tag1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2"/>
  <p:tag name="KSO_WM_UNIT_ID" val="custom160232_23*m_i*1_2"/>
  <p:tag name="KSO_WM_UNIT_CLEAR" val="1"/>
  <p:tag name="KSO_WM_UNIT_LAYERLEVEL" val="1_1"/>
  <p:tag name="KSO_WM_DIAGRAM_GROUP_CODE" val="m1-1"/>
</p:tagLst>
</file>

<file path=ppt/tags/tag1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1_1"/>
  <p:tag name="KSO_WM_UNIT_ID" val="custom160232_23*m_h_a*1_1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1_1"/>
  <p:tag name="KSO_WM_UNIT_ID" val="custom160232_23*m_h_f*1_1_1"/>
  <p:tag name="KSO_WM_UNIT_CLEAR" val="1"/>
  <p:tag name="KSO_WM_UNIT_LAYERLEVEL" val="1_1_1"/>
  <p:tag name="KSO_WM_UNIT_VALUE" val="14"/>
  <p:tag name="KSO_WM_UNIT_HIGHLIGHT" val="0"/>
  <p:tag name="KSO_WM_UNIT_COMPATIBLE" val="0"/>
  <p:tag name="KSO_WM_UNIT_PRESET_TEXT_INDEX" val="3"/>
  <p:tag name="KSO_WM_UNIT_PRESET_TEXT_LEN" val="17"/>
  <p:tag name="KSO_WM_DIAGRAM_GROUP_CODE" val="m1-1"/>
</p:tagLst>
</file>

<file path=ppt/tags/tag179.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4"/>
  <p:tag name="KSO_WM_SLIDE_INDEX" val="24"/>
  <p:tag name="KSO_WM_SLIDE_ITEM_CNT" val="6"/>
  <p:tag name="KSO_WM_SLIDE_LAYOUT" val="a_m"/>
  <p:tag name="KSO_WM_SLIDE_LAYOUT_CNT" val="1_1"/>
  <p:tag name="KSO_WM_SLIDE_TYPE" val="text"/>
  <p:tag name="KSO_WM_BEAUTIFY_FLAG" val="#wm#"/>
  <p:tag name="KSO_WM_SLIDE_POSITION" val="51*47"/>
  <p:tag name="KSO_WM_SLIDE_SIZE" val="858*469"/>
  <p:tag name="KSO_WM_DIAGRAM_GROUP_CODE" val="m1-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1_1"/>
  <p:tag name="KSO_WM_UNIT_ID" val="custom160232_11*l_h_f*1_1_1"/>
  <p:tag name="KSO_WM_UNIT_CLEAR" val="1"/>
  <p:tag name="KSO_WM_UNIT_LAYERLEVEL" val="1_1_1"/>
  <p:tag name="KSO_WM_UNIT_VALUE" val="15"/>
  <p:tag name="KSO_WM_UNIT_HIGHLIGHT" val="0"/>
  <p:tag name="KSO_WM_UNIT_COMPATIBLE" val="0"/>
  <p:tag name="KSO_WM_UNIT_PRESET_TEXT_INDEX" val="3"/>
  <p:tag name="KSO_WM_UNIT_PRESET_TEXT_LEN" val="23"/>
  <p:tag name="KSO_WM_DIAGRAM_GROUP_CODE" val="l1-1"/>
</p:tagLst>
</file>

<file path=ppt/tags/tag1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4*i*0"/>
  <p:tag name="KSO_WM_TEMPLATE_CATEGORY" val="custom"/>
  <p:tag name="KSO_WM_TEMPLATE_INDEX" val="160232"/>
</p:tagLst>
</file>

<file path=ppt/tags/tag1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4*i*9"/>
  <p:tag name="KSO_WM_TEMPLATE_CATEGORY" val="custom"/>
  <p:tag name="KSO_WM_TEMPLATE_INDEX" val="160232"/>
</p:tagLst>
</file>

<file path=ppt/tags/tag18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4*i*18"/>
  <p:tag name="KSO_WM_TEMPLATE_CATEGORY" val="custom"/>
  <p:tag name="KSO_WM_TEMPLATE_INDEX" val="160232"/>
</p:tagLst>
</file>

<file path=ppt/tags/tag1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4*i*27"/>
  <p:tag name="KSO_WM_TEMPLATE_CATEGORY" val="custom"/>
  <p:tag name="KSO_WM_TEMPLATE_INDEX" val="160232"/>
</p:tagLst>
</file>

<file path=ppt/tags/tag1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4*i*36"/>
  <p:tag name="KSO_WM_TEMPLATE_CATEGORY" val="custom"/>
  <p:tag name="KSO_WM_TEMPLATE_INDEX" val="160232"/>
</p:tagLst>
</file>

<file path=ppt/tags/tag1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4*i*45"/>
  <p:tag name="KSO_WM_TEMPLATE_CATEGORY" val="custom"/>
  <p:tag name="KSO_WM_TEMPLATE_INDEX" val="160232"/>
</p:tagLst>
</file>

<file path=ppt/tags/tag1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3"/>
  <p:tag name="KSO_WM_UNIT_ID" val="custom160232_24*m_i*1_13"/>
  <p:tag name="KSO_WM_UNIT_CLEAR" val="1"/>
  <p:tag name="KSO_WM_UNIT_LAYERLEVEL" val="1_1"/>
  <p:tag name="KSO_WM_DIAGRAM_GROUP_CODE" val="m1-1"/>
</p:tagLst>
</file>

<file path=ppt/tags/tag1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4*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1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1"/>
  <p:tag name="KSO_WM_UNIT_ID" val="custom160232_24*m_i*1_11"/>
  <p:tag name="KSO_WM_UNIT_CLEAR" val="1"/>
  <p:tag name="KSO_WM_UNIT_LAYERLEVEL" val="1_1"/>
  <p:tag name="KSO_WM_DIAGRAM_GROUP_CODE" val="m1-1"/>
</p:tagLst>
</file>

<file path=ppt/tags/tag1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2"/>
  <p:tag name="KSO_WM_UNIT_ID" val="custom160232_24*m_i*1_12"/>
  <p:tag name="KSO_WM_UNIT_CLEAR" val="1"/>
  <p:tag name="KSO_WM_UNIT_LAYERLEVEL" val="1_1"/>
  <p:tag name="KSO_WM_DIAGRAM_GROUP_CODE" val="m1-1"/>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2_1"/>
  <p:tag name="KSO_WM_UNIT_ID" val="custom160232_11*l_h_f*1_2_1"/>
  <p:tag name="KSO_WM_UNIT_CLEAR" val="1"/>
  <p:tag name="KSO_WM_UNIT_LAYERLEVEL" val="1_1_1"/>
  <p:tag name="KSO_WM_UNIT_VALUE" val="15"/>
  <p:tag name="KSO_WM_UNIT_HIGHLIGHT" val="0"/>
  <p:tag name="KSO_WM_UNIT_COMPATIBLE" val="0"/>
  <p:tag name="KSO_WM_UNIT_PRESET_TEXT_INDEX" val="3"/>
  <p:tag name="KSO_WM_UNIT_PRESET_TEXT_LEN" val="23"/>
  <p:tag name="KSO_WM_DIAGRAM_GROUP_CODE" val="l1-1"/>
</p:tagLst>
</file>

<file path=ppt/tags/tag1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6_1"/>
  <p:tag name="KSO_WM_UNIT_ID" val="custom160232_24*m_h_a*1_6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6_1"/>
  <p:tag name="KSO_WM_UNIT_ID" val="custom160232_24*m_h_f*1_6_1"/>
  <p:tag name="KSO_WM_UNIT_CLEAR" val="1"/>
  <p:tag name="KSO_WM_UNIT_LAYERLEVEL" val="1_1_1"/>
  <p:tag name="KSO_WM_UNIT_VALUE" val="21"/>
  <p:tag name="KSO_WM_UNIT_HIGHLIGHT" val="0"/>
  <p:tag name="KSO_WM_UNIT_COMPATIBLE" val="0"/>
  <p:tag name="KSO_WM_UNIT_PRESET_TEXT_INDEX" val="3"/>
  <p:tag name="KSO_WM_UNIT_PRESET_TEXT_LEN" val="11"/>
  <p:tag name="KSO_WM_DIAGRAM_GROUP_CODE" val="m1-1"/>
</p:tagLst>
</file>

<file path=ppt/tags/tag1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9"/>
  <p:tag name="KSO_WM_UNIT_ID" val="custom160232_24*m_i*1_9"/>
  <p:tag name="KSO_WM_UNIT_CLEAR" val="1"/>
  <p:tag name="KSO_WM_UNIT_LAYERLEVEL" val="1_1"/>
  <p:tag name="KSO_WM_DIAGRAM_GROUP_CODE" val="m1-1"/>
</p:tagLst>
</file>

<file path=ppt/tags/tag1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0"/>
  <p:tag name="KSO_WM_UNIT_ID" val="custom160232_24*m_i*1_10"/>
  <p:tag name="KSO_WM_UNIT_CLEAR" val="1"/>
  <p:tag name="KSO_WM_UNIT_LAYERLEVEL" val="1_1"/>
  <p:tag name="KSO_WM_DIAGRAM_GROUP_CODE" val="m1-1"/>
</p:tagLst>
</file>

<file path=ppt/tags/tag1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5_1"/>
  <p:tag name="KSO_WM_UNIT_ID" val="custom160232_24*m_h_a*1_5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5_1"/>
  <p:tag name="KSO_WM_UNIT_ID" val="custom160232_24*m_h_f*1_5_1"/>
  <p:tag name="KSO_WM_UNIT_CLEAR" val="1"/>
  <p:tag name="KSO_WM_UNIT_LAYERLEVEL" val="1_1_1"/>
  <p:tag name="KSO_WM_UNIT_VALUE" val="21"/>
  <p:tag name="KSO_WM_UNIT_HIGHLIGHT" val="0"/>
  <p:tag name="KSO_WM_UNIT_COMPATIBLE" val="0"/>
  <p:tag name="KSO_WM_UNIT_PRESET_TEXT_INDEX" val="3"/>
  <p:tag name="KSO_WM_UNIT_PRESET_TEXT_LEN" val="11"/>
  <p:tag name="KSO_WM_DIAGRAM_GROUP_CODE" val="m1-1"/>
</p:tagLst>
</file>

<file path=ppt/tags/tag1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7"/>
  <p:tag name="KSO_WM_UNIT_ID" val="custom160232_24*m_i*1_7"/>
  <p:tag name="KSO_WM_UNIT_CLEAR" val="1"/>
  <p:tag name="KSO_WM_UNIT_LAYERLEVEL" val="1_1"/>
  <p:tag name="KSO_WM_DIAGRAM_GROUP_CODE" val="m1-1"/>
</p:tagLst>
</file>

<file path=ppt/tags/tag1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8"/>
  <p:tag name="KSO_WM_UNIT_ID" val="custom160232_24*m_i*1_8"/>
  <p:tag name="KSO_WM_UNIT_CLEAR" val="1"/>
  <p:tag name="KSO_WM_UNIT_LAYERLEVEL" val="1_1"/>
  <p:tag name="KSO_WM_DIAGRAM_GROUP_CODE" val="m1-1"/>
</p:tagLst>
</file>

<file path=ppt/tags/tag1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4_1"/>
  <p:tag name="KSO_WM_UNIT_ID" val="custom160232_24*m_h_a*1_4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1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4_1"/>
  <p:tag name="KSO_WM_UNIT_ID" val="custom160232_24*m_h_f*1_4_1"/>
  <p:tag name="KSO_WM_UNIT_CLEAR" val="1"/>
  <p:tag name="KSO_WM_UNIT_LAYERLEVEL" val="1_1_1"/>
  <p:tag name="KSO_WM_UNIT_VALUE" val="21"/>
  <p:tag name="KSO_WM_UNIT_HIGHLIGHT" val="0"/>
  <p:tag name="KSO_WM_UNIT_COMPATIBLE" val="0"/>
  <p:tag name="KSO_WM_UNIT_PRESET_TEXT_INDEX" val="3"/>
  <p:tag name="KSO_WM_UNIT_PRESET_TEXT_LEN" val="11"/>
  <p:tag name="KSO_WM_DIAGRAM_GROUP_CODE" val="m1-1"/>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a*1"/>
  <p:tag name="KSO_WM_UNIT_CLEAR" val="1"/>
  <p:tag name="KSO_WM_UNIT_LAYERLEVEL" val="1"/>
  <p:tag name="KSO_WM_UNIT_VALUE" val="16"/>
  <p:tag name="KSO_WM_UNIT_ISCONTENTSTITLE" val="0"/>
  <p:tag name="KSO_WM_UNIT_HIGHLIGHT" val="0"/>
  <p:tag name="KSO_WM_UNIT_COMPATIBLE" val="0"/>
  <p:tag name="KSO_WM_UNIT_PRESET_TEXT_INDEX" val="3"/>
  <p:tag name="KSO_WM_UNIT_PRESET_TEXT_LEN" val="11"/>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3_1"/>
  <p:tag name="KSO_WM_UNIT_ID" val="custom160232_11*l_h_f*1_3_1"/>
  <p:tag name="KSO_WM_UNIT_CLEAR" val="1"/>
  <p:tag name="KSO_WM_UNIT_LAYERLEVEL" val="1_1_1"/>
  <p:tag name="KSO_WM_UNIT_VALUE" val="15"/>
  <p:tag name="KSO_WM_UNIT_HIGHLIGHT" val="0"/>
  <p:tag name="KSO_WM_UNIT_COMPATIBLE" val="0"/>
  <p:tag name="KSO_WM_UNIT_PRESET_TEXT_INDEX" val="3"/>
  <p:tag name="KSO_WM_UNIT_PRESET_TEXT_LEN" val="23"/>
  <p:tag name="KSO_WM_DIAGRAM_GROUP_CODE" val="l1-1"/>
</p:tagLst>
</file>

<file path=ppt/tags/tag20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5"/>
  <p:tag name="KSO_WM_UNIT_ID" val="custom160232_24*m_i*1_5"/>
  <p:tag name="KSO_WM_UNIT_CLEAR" val="1"/>
  <p:tag name="KSO_WM_UNIT_LAYERLEVEL" val="1_1"/>
  <p:tag name="KSO_WM_DIAGRAM_GROUP_CODE" val="m1-1"/>
</p:tagLst>
</file>

<file path=ppt/tags/tag20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6"/>
  <p:tag name="KSO_WM_UNIT_ID" val="custom160232_24*m_i*1_6"/>
  <p:tag name="KSO_WM_UNIT_CLEAR" val="1"/>
  <p:tag name="KSO_WM_UNIT_LAYERLEVEL" val="1_1"/>
  <p:tag name="KSO_WM_DIAGRAM_GROUP_CODE" val="m1-1"/>
</p:tagLst>
</file>

<file path=ppt/tags/tag20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3_1"/>
  <p:tag name="KSO_WM_UNIT_ID" val="custom160232_24*m_h_a*1_3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20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3_1"/>
  <p:tag name="KSO_WM_UNIT_ID" val="custom160232_24*m_h_f*1_3_1"/>
  <p:tag name="KSO_WM_UNIT_CLEAR" val="1"/>
  <p:tag name="KSO_WM_UNIT_LAYERLEVEL" val="1_1_1"/>
  <p:tag name="KSO_WM_UNIT_VALUE" val="21"/>
  <p:tag name="KSO_WM_UNIT_HIGHLIGHT" val="0"/>
  <p:tag name="KSO_WM_UNIT_COMPATIBLE" val="0"/>
  <p:tag name="KSO_WM_UNIT_PRESET_TEXT_INDEX" val="3"/>
  <p:tag name="KSO_WM_UNIT_PRESET_TEXT_LEN" val="11"/>
  <p:tag name="KSO_WM_DIAGRAM_GROUP_CODE" val="m1-1"/>
</p:tagLst>
</file>

<file path=ppt/tags/tag20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3"/>
  <p:tag name="KSO_WM_UNIT_ID" val="custom160232_24*m_i*1_3"/>
  <p:tag name="KSO_WM_UNIT_CLEAR" val="1"/>
  <p:tag name="KSO_WM_UNIT_LAYERLEVEL" val="1_1"/>
  <p:tag name="KSO_WM_DIAGRAM_GROUP_CODE" val="m1-1"/>
</p:tagLst>
</file>

<file path=ppt/tags/tag20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4"/>
  <p:tag name="KSO_WM_UNIT_ID" val="custom160232_24*m_i*1_4"/>
  <p:tag name="KSO_WM_UNIT_CLEAR" val="1"/>
  <p:tag name="KSO_WM_UNIT_LAYERLEVEL" val="1_1"/>
  <p:tag name="KSO_WM_DIAGRAM_GROUP_CODE" val="m1-1"/>
</p:tagLst>
</file>

<file path=ppt/tags/tag20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2_1"/>
  <p:tag name="KSO_WM_UNIT_ID" val="custom160232_24*m_h_a*1_2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20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2_1"/>
  <p:tag name="KSO_WM_UNIT_ID" val="custom160232_24*m_h_f*1_2_1"/>
  <p:tag name="KSO_WM_UNIT_CLEAR" val="1"/>
  <p:tag name="KSO_WM_UNIT_LAYERLEVEL" val="1_1_1"/>
  <p:tag name="KSO_WM_UNIT_VALUE" val="21"/>
  <p:tag name="KSO_WM_UNIT_HIGHLIGHT" val="0"/>
  <p:tag name="KSO_WM_UNIT_COMPATIBLE" val="0"/>
  <p:tag name="KSO_WM_UNIT_PRESET_TEXT_INDEX" val="3"/>
  <p:tag name="KSO_WM_UNIT_PRESET_TEXT_LEN" val="11"/>
  <p:tag name="KSO_WM_DIAGRAM_GROUP_CODE" val="m1-1"/>
</p:tagLst>
</file>

<file path=ppt/tags/tag20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1"/>
  <p:tag name="KSO_WM_UNIT_ID" val="custom160232_24*m_i*1_1"/>
  <p:tag name="KSO_WM_UNIT_CLEAR" val="1"/>
  <p:tag name="KSO_WM_UNIT_LAYERLEVEL" val="1_1"/>
  <p:tag name="KSO_WM_DIAGRAM_GROUP_CODE" val="m1-1"/>
</p:tagLst>
</file>

<file path=ppt/tags/tag20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i"/>
  <p:tag name="KSO_WM_UNIT_INDEX" val="1_2"/>
  <p:tag name="KSO_WM_UNIT_ID" val="custom160232_24*m_i*1_2"/>
  <p:tag name="KSO_WM_UNIT_CLEAR" val="1"/>
  <p:tag name="KSO_WM_UNIT_LAYERLEVEL" val="1_1"/>
  <p:tag name="KSO_WM_DIAGRAM_GROUP_CODE" val="m1-1"/>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4_1"/>
  <p:tag name="KSO_WM_UNIT_ID" val="custom160232_11*l_h_f*1_4_1"/>
  <p:tag name="KSO_WM_UNIT_CLEAR" val="1"/>
  <p:tag name="KSO_WM_UNIT_LAYERLEVEL" val="1_1_1"/>
  <p:tag name="KSO_WM_UNIT_VALUE" val="15"/>
  <p:tag name="KSO_WM_UNIT_HIGHLIGHT" val="0"/>
  <p:tag name="KSO_WM_UNIT_COMPATIBLE" val="0"/>
  <p:tag name="KSO_WM_UNIT_PRESET_TEXT_INDEX" val="3"/>
  <p:tag name="KSO_WM_UNIT_PRESET_TEXT_LEN" val="23"/>
  <p:tag name="KSO_WM_DIAGRAM_GROUP_CODE" val="l1-1"/>
</p:tagLst>
</file>

<file path=ppt/tags/tag2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a"/>
  <p:tag name="KSO_WM_UNIT_INDEX" val="1_1_1"/>
  <p:tag name="KSO_WM_UNIT_ID" val="custom160232_24*m_h_a*1_1_1"/>
  <p:tag name="KSO_WM_UNIT_CLEAR" val="1"/>
  <p:tag name="KSO_WM_UNIT_LAYERLEVEL" val="1_1_1"/>
  <p:tag name="KSO_WM_UNIT_VALUE" val="4"/>
  <p:tag name="KSO_WM_UNIT_HIGHLIGHT" val="0"/>
  <p:tag name="KSO_WM_UNIT_COMPATIBLE" val="0"/>
  <p:tag name="KSO_WM_UNIT_PRESET_TEXT_INDEX" val="3"/>
  <p:tag name="KSO_WM_UNIT_PRESET_TEXT_LEN" val="5"/>
  <p:tag name="KSO_WM_DIAGRAM_GROUP_CODE" val="m1-1"/>
</p:tagLst>
</file>

<file path=ppt/tags/tag2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m_h_f"/>
  <p:tag name="KSO_WM_UNIT_INDEX" val="1_1_1"/>
  <p:tag name="KSO_WM_UNIT_ID" val="custom160232_24*m_h_f*1_1_1"/>
  <p:tag name="KSO_WM_UNIT_CLEAR" val="1"/>
  <p:tag name="KSO_WM_UNIT_LAYERLEVEL" val="1_1_1"/>
  <p:tag name="KSO_WM_UNIT_VALUE" val="21"/>
  <p:tag name="KSO_WM_UNIT_HIGHLIGHT" val="0"/>
  <p:tag name="KSO_WM_UNIT_COMPATIBLE" val="0"/>
  <p:tag name="KSO_WM_UNIT_PRESET_TEXT_INDEX" val="3"/>
  <p:tag name="KSO_WM_UNIT_PRESET_TEXT_LEN" val="11"/>
  <p:tag name="KSO_WM_DIAGRAM_GROUP_CODE" val="m1-1"/>
</p:tagLst>
</file>

<file path=ppt/tags/tag21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5"/>
  <p:tag name="KSO_WM_SLIDE_INDEX" val="25"/>
  <p:tag name="KSO_WM_SLIDE_ITEM_CNT" val="2"/>
  <p:tag name="KSO_WM_SLIDE_LAYOUT" val="a_f_d"/>
  <p:tag name="KSO_WM_SLIDE_LAYOUT_CNT" val="1_1_1"/>
  <p:tag name="KSO_WM_SLIDE_TYPE" val="text"/>
  <p:tag name="KSO_WM_BEAUTIFY_FLAG" val="#wm#"/>
  <p:tag name="KSO_WM_SLIDE_POSITION" val="26*112"/>
  <p:tag name="KSO_WM_SLIDE_SIZE" val="934*411"/>
</p:tagLst>
</file>

<file path=ppt/tags/tag2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5*a*1"/>
  <p:tag name="KSO_WM_UNIT_CLEAR" val="1"/>
  <p:tag name="KSO_WM_UNIT_LAYERLEVEL" val="1"/>
  <p:tag name="KSO_WM_UNIT_VALUE" val="29"/>
  <p:tag name="KSO_WM_UNIT_ISCONTENTSTITLE" val="0"/>
  <p:tag name="KSO_WM_UNIT_HIGHLIGHT" val="0"/>
  <p:tag name="KSO_WM_UNIT_COMPATIBLE" val="0"/>
  <p:tag name="KSO_WM_UNIT_PRESET_TEXT_INDEX" val="3"/>
  <p:tag name="KSO_WM_UNIT_PRESET_TEXT_LEN" val="23"/>
</p:tagLst>
</file>

<file path=ppt/tags/tag2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d"/>
  <p:tag name="KSO_WM_UNIT_INDEX" val="1"/>
  <p:tag name="KSO_WM_UNIT_ID" val="custom160232_25*d*1"/>
  <p:tag name="KSO_WM_UNIT_CLEAR" val="0"/>
  <p:tag name="KSO_WM_UNIT_LAYERLEVEL" val="1"/>
  <p:tag name="KSO_WM_UNIT_VALUE" val="1126*3061"/>
  <p:tag name="KSO_WM_UNIT_HIGHLIGHT" val="0"/>
  <p:tag name="KSO_WM_UNIT_COMPATIBLE" val="0"/>
</p:tagLst>
</file>

<file path=ppt/tags/tag2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f"/>
  <p:tag name="KSO_WM_UNIT_INDEX" val="1"/>
  <p:tag name="KSO_WM_UNIT_ID" val="custom160232_25*f*1"/>
  <p:tag name="KSO_WM_UNIT_CLEAR" val="1"/>
  <p:tag name="KSO_WM_UNIT_LAYERLEVEL" val="1"/>
  <p:tag name="KSO_WM_UNIT_VALUE" val="90"/>
  <p:tag name="KSO_WM_UNIT_HIGHLIGHT" val="0"/>
  <p:tag name="KSO_WM_UNIT_COMPATIBLE" val="0"/>
  <p:tag name="KSO_WM_UNIT_PRESET_TEXT_INDEX" val="3"/>
  <p:tag name="KSO_WM_UNIT_PRESET_TEXT_LEN" val="125"/>
</p:tagLst>
</file>

<file path=ppt/tags/tag216.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6"/>
  <p:tag name="KSO_WM_SLIDE_INDEX" val="26"/>
  <p:tag name="KSO_WM_SLIDE_ITEM_CNT" val="3"/>
  <p:tag name="KSO_WM_SLIDE_LAYOUT" val="a_f_d"/>
  <p:tag name="KSO_WM_SLIDE_LAYOUT_CNT" val="1_1_2"/>
  <p:tag name="KSO_WM_SLIDE_TYPE" val="text"/>
  <p:tag name="KSO_WM_BEAUTIFY_FLAG" val="#wm#"/>
  <p:tag name="KSO_WM_SLIDE_POSITION" val="26*113"/>
  <p:tag name="KSO_WM_SLIDE_SIZE" val="876*410"/>
</p:tagLst>
</file>

<file path=ppt/tags/tag2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f"/>
  <p:tag name="KSO_WM_UNIT_INDEX" val="1"/>
  <p:tag name="KSO_WM_UNIT_ID" val="custom160232_26*f*1"/>
  <p:tag name="KSO_WM_UNIT_CLEAR" val="1"/>
  <p:tag name="KSO_WM_UNIT_LAYERLEVEL" val="1"/>
  <p:tag name="KSO_WM_UNIT_VALUE" val="90"/>
  <p:tag name="KSO_WM_UNIT_HIGHLIGHT" val="0"/>
  <p:tag name="KSO_WM_UNIT_COMPATIBLE" val="0"/>
  <p:tag name="KSO_WM_UNIT_PRESET_TEXT_INDEX" val="3"/>
  <p:tag name="KSO_WM_UNIT_PRESET_TEXT_LEN" val="125"/>
</p:tagLst>
</file>

<file path=ppt/tags/tag2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6*i*1"/>
  <p:tag name="KSO_WM_TEMPLATE_CATEGORY" val="custom"/>
  <p:tag name="KSO_WM_TEMPLATE_INDEX" val="160232"/>
</p:tagLst>
</file>

<file path=ppt/tags/tag2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d"/>
  <p:tag name="KSO_WM_UNIT_INDEX" val="1"/>
  <p:tag name="KSO_WM_UNIT_ID" val="custom160232_26*d*1"/>
  <p:tag name="KSO_WM_UNIT_CLEAR" val="0"/>
  <p:tag name="KSO_WM_UNIT_LAYERLEVEL" val="1"/>
  <p:tag name="KSO_WM_UNIT_VALUE" val="1124*1421"/>
  <p:tag name="KSO_WM_UNIT_HIGHLIGHT" val="0"/>
  <p:tag name="KSO_WM_UNIT_COMPATIBLE" val="0"/>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5_1"/>
  <p:tag name="KSO_WM_UNIT_ID" val="custom160232_11*l_h_f*1_5_1"/>
  <p:tag name="KSO_WM_UNIT_CLEAR" val="1"/>
  <p:tag name="KSO_WM_UNIT_LAYERLEVEL" val="1_1_1"/>
  <p:tag name="KSO_WM_UNIT_VALUE" val="15"/>
  <p:tag name="KSO_WM_UNIT_HIGHLIGHT" val="0"/>
  <p:tag name="KSO_WM_UNIT_COMPATIBLE" val="0"/>
  <p:tag name="KSO_WM_UNIT_PRESET_TEXT_INDEX" val="3"/>
  <p:tag name="KSO_WM_UNIT_PRESET_TEXT_LEN" val="23"/>
  <p:tag name="KSO_WM_DIAGRAM_GROUP_CODE" val="l1-1"/>
</p:tagLst>
</file>

<file path=ppt/tags/tag2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d"/>
  <p:tag name="KSO_WM_UNIT_INDEX" val="2"/>
  <p:tag name="KSO_WM_UNIT_ID" val="custom160232_26*d*2"/>
  <p:tag name="KSO_WM_UNIT_CLEAR" val="0"/>
  <p:tag name="KSO_WM_UNIT_LAYERLEVEL" val="1"/>
  <p:tag name="KSO_WM_UNIT_VALUE" val="1124*1421"/>
  <p:tag name="KSO_WM_UNIT_HIGHLIGHT" val="0"/>
  <p:tag name="KSO_WM_UNIT_COMPATIBLE" val="0"/>
</p:tagLst>
</file>

<file path=ppt/tags/tag2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6*i*4"/>
  <p:tag name="KSO_WM_TEMPLATE_CATEGORY" val="custom"/>
  <p:tag name="KSO_WM_TEMPLATE_INDEX" val="160232"/>
</p:tagLst>
</file>

<file path=ppt/tags/tag2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6*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223.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7"/>
  <p:tag name="KSO_WM_SLIDE_INDEX" val="27"/>
  <p:tag name="KSO_WM_SLIDE_ITEM_CNT" val="1"/>
  <p:tag name="KSO_WM_SLIDE_LAYOUT" val="a_f"/>
  <p:tag name="KSO_WM_SLIDE_LAYOUT_CNT" val="1_1"/>
  <p:tag name="KSO_WM_SLIDE_TYPE" val="text"/>
  <p:tag name="KSO_WM_BEAUTIFY_FLAG" val="#wm#"/>
  <p:tag name="KSO_WM_SLIDE_POSITION" val="531*164"/>
  <p:tag name="KSO_WM_SLIDE_SIZE" val="372*288"/>
</p:tagLst>
</file>

<file path=ppt/tags/tag2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7*i*0"/>
  <p:tag name="KSO_WM_TEMPLATE_CATEGORY" val="custom"/>
  <p:tag name="KSO_WM_TEMPLATE_INDEX" val="160232"/>
</p:tagLst>
</file>

<file path=ppt/tags/tag2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7*a*1"/>
  <p:tag name="KSO_WM_UNIT_CLEAR" val="1"/>
  <p:tag name="KSO_WM_UNIT_LAYERLEVEL" val="1"/>
  <p:tag name="KSO_WM_UNIT_VALUE" val="18"/>
  <p:tag name="KSO_WM_UNIT_ISCONTENTSTITLE" val="0"/>
  <p:tag name="KSO_WM_UNIT_HIGHLIGHT" val="0"/>
  <p:tag name="KSO_WM_UNIT_COMPATIBLE" val="0"/>
  <p:tag name="KSO_WM_UNIT_PRESET_TEXT_INDEX" val="3"/>
  <p:tag name="KSO_WM_UNIT_PRESET_TEXT_LEN" val="17"/>
</p:tagLst>
</file>

<file path=ppt/tags/tag2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f"/>
  <p:tag name="KSO_WM_UNIT_INDEX" val="1"/>
  <p:tag name="KSO_WM_UNIT_ID" val="custom160232_27*f*1"/>
  <p:tag name="KSO_WM_UNIT_CLEAR" val="1"/>
  <p:tag name="KSO_WM_UNIT_LAYERLEVEL" val="1"/>
  <p:tag name="KSO_WM_UNIT_VALUE" val="98"/>
  <p:tag name="KSO_WM_UNIT_HIGHLIGHT" val="0"/>
  <p:tag name="KSO_WM_UNIT_COMPATIBLE" val="0"/>
  <p:tag name="KSO_WM_UNIT_PRESET_TEXT_INDEX" val="5"/>
  <p:tag name="KSO_WM_UNIT_PRESET_TEXT_LEN" val="232"/>
</p:tagLst>
</file>

<file path=ppt/tags/tag22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8"/>
  <p:tag name="KSO_WM_SLIDE_INDEX" val="28"/>
  <p:tag name="KSO_WM_SLIDE_ITEM_CNT" val="2"/>
  <p:tag name="KSO_WM_SLIDE_LAYOUT" val="a_f"/>
  <p:tag name="KSO_WM_SLIDE_LAYOUT_CNT" val="1_2"/>
  <p:tag name="KSO_WM_SLIDE_TYPE" val="text"/>
  <p:tag name="KSO_WM_BEAUTIFY_FLAG" val="#wm#"/>
  <p:tag name="KSO_WM_SLIDE_POSITION" val="531*90"/>
  <p:tag name="KSO_WM_SLIDE_SIZE" val="372*360"/>
</p:tagLst>
</file>

<file path=ppt/tags/tag2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28*i*0"/>
  <p:tag name="KSO_WM_TEMPLATE_CATEGORY" val="custom"/>
  <p:tag name="KSO_WM_TEMPLATE_INDEX" val="160232"/>
</p:tagLst>
</file>

<file path=ppt/tags/tag22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8*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6_1"/>
  <p:tag name="KSO_WM_UNIT_ID" val="custom160232_11*l_h_f*1_6_1"/>
  <p:tag name="KSO_WM_UNIT_CLEAR" val="1"/>
  <p:tag name="KSO_WM_UNIT_LAYERLEVEL" val="1_1_1"/>
  <p:tag name="KSO_WM_UNIT_VALUE" val="15"/>
  <p:tag name="KSO_WM_UNIT_HIGHLIGHT" val="0"/>
  <p:tag name="KSO_WM_UNIT_COMPATIBLE" val="0"/>
  <p:tag name="KSO_WM_UNIT_PRESET_TEXT_INDEX" val="3"/>
  <p:tag name="KSO_WM_UNIT_PRESET_TEXT_LEN" val="23"/>
  <p:tag name="KSO_WM_DIAGRAM_GROUP_CODE" val="l1-1"/>
</p:tagLst>
</file>

<file path=ppt/tags/tag2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f"/>
  <p:tag name="KSO_WM_UNIT_INDEX" val="2"/>
  <p:tag name="KSO_WM_UNIT_ID" val="custom160232_28*f*2"/>
  <p:tag name="KSO_WM_UNIT_CLEAR" val="1"/>
  <p:tag name="KSO_WM_UNIT_LAYERLEVEL" val="1"/>
  <p:tag name="KSO_WM_UNIT_VALUE" val="72"/>
  <p:tag name="KSO_WM_UNIT_HIGHLIGHT" val="0"/>
  <p:tag name="KSO_WM_UNIT_COMPATIBLE" val="0"/>
  <p:tag name="KSO_WM_UNIT_PRESET_TEXT_INDEX" val="5"/>
  <p:tag name="KSO_WM_UNIT_PRESET_TEXT_LEN" val="200"/>
</p:tagLst>
</file>

<file path=ppt/tags/tag23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f"/>
  <p:tag name="KSO_WM_UNIT_INDEX" val="1"/>
  <p:tag name="KSO_WM_UNIT_ID" val="custom160232_28*f*1"/>
  <p:tag name="KSO_WM_UNIT_CLEAR" val="1"/>
  <p:tag name="KSO_WM_UNIT_LAYERLEVEL" val="1"/>
  <p:tag name="KSO_WM_UNIT_VALUE" val="72"/>
  <p:tag name="KSO_WM_UNIT_HIGHLIGHT" val="0"/>
  <p:tag name="KSO_WM_UNIT_COMPATIBLE" val="0"/>
  <p:tag name="KSO_WM_UNIT_PRESET_TEXT_INDEX" val="5"/>
  <p:tag name="KSO_WM_UNIT_PRESET_TEXT_LEN" val="200"/>
</p:tagLst>
</file>

<file path=ppt/tags/tag23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9"/>
  <p:tag name="KSO_WM_SLIDE_INDEX" val="29"/>
  <p:tag name="KSO_WM_SLIDE_ITEM_CNT" val="2"/>
  <p:tag name="KSO_WM_SLIDE_LAYOUT" val="a_b"/>
  <p:tag name="KSO_WM_SLIDE_LAYOUT_CNT" val="1_1"/>
  <p:tag name="KSO_WM_SLIDE_TYPE" val="endPage"/>
  <p:tag name="KSO_WM_BEAUTIFY_FLAG" val="#wm#"/>
</p:tagLst>
</file>

<file path=ppt/tags/tag2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9*a*1"/>
  <p:tag name="KSO_WM_UNIT_CLEAR" val="1"/>
  <p:tag name="KSO_WM_UNIT_LAYERLEVEL" val="1"/>
  <p:tag name="KSO_WM_UNIT_VALUE" val="8"/>
  <p:tag name="KSO_WM_UNIT_ISCONTENTSTITLE" val="0"/>
  <p:tag name="KSO_WM_UNIT_HIGHLIGHT" val="0"/>
  <p:tag name="KSO_WM_UNIT_COMPATIBLE" val="0"/>
  <p:tag name="KSO_WM_UNIT_PRESET_TEXT" val="THANK _x000B_YOU!"/>
</p:tagLst>
</file>

<file path=ppt/tags/tag2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b"/>
  <p:tag name="KSO_WM_UNIT_INDEX" val="1"/>
  <p:tag name="KSO_WM_UNIT_ID" val="custom160232_29*b*1"/>
  <p:tag name="KSO_WM_UNIT_CLEAR" val="1"/>
  <p:tag name="KSO_WM_UNIT_LAYERLEVEL" val="1"/>
  <p:tag name="KSO_WM_UNIT_VALUE" val="12"/>
  <p:tag name="KSO_WM_UNIT_ISCONTENTSTITLE" val="0"/>
  <p:tag name="KSO_WM_UNIT_HIGHLIGHT" val="0"/>
  <p:tag name="KSO_WM_UNIT_COMPATIBLE" val="0"/>
  <p:tag name="KSO_WM_UNIT_PRESET_TEXT" val="谢谢观赏"/>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2"/>
  <p:tag name="KSO_WM_UNIT_ID" val="custom160232_11*l_i*1_2"/>
  <p:tag name="KSO_WM_UNIT_CLEAR" val="1"/>
  <p:tag name="KSO_WM_UNIT_LAYERLEVEL" val="1_1"/>
  <p:tag name="KSO_WM_DIAGRAM_GROUP_CODE" val="l1-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3"/>
  <p:tag name="KSO_WM_UNIT_ID" val="custom160232_11*l_i*1_3"/>
  <p:tag name="KSO_WM_UNIT_CLEAR" val="1"/>
  <p:tag name="KSO_WM_UNIT_LAYERLEVEL" val="1_1"/>
  <p:tag name="KSO_WM_DIAGRAM_GROUP_CODE" val="l1-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4"/>
  <p:tag name="KSO_WM_UNIT_ID" val="custom160232_11*l_i*1_4"/>
  <p:tag name="KSO_WM_UNIT_CLEAR" val="1"/>
  <p:tag name="KSO_WM_UNIT_LAYERLEVEL" val="1_1"/>
  <p:tag name="KSO_WM_DIAGRAM_GROUP_CODE" val="l1-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5"/>
  <p:tag name="KSO_WM_UNIT_ID" val="custom160232_11*l_i*1_5"/>
  <p:tag name="KSO_WM_UNIT_CLEAR" val="1"/>
  <p:tag name="KSO_WM_UNIT_LAYERLEVEL" val="1_1"/>
  <p:tag name="KSO_WM_DIAGRAM_GROUP_CODE" val="l1-1"/>
</p:tagLst>
</file>

<file path=ppt/tags/tag2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6"/>
  <p:tag name="KSO_WM_UNIT_ID" val="custom160232_11*l_i*1_6"/>
  <p:tag name="KSO_WM_UNIT_CLEAR" val="1"/>
  <p:tag name="KSO_WM_UNIT_LAYERLEVEL" val="1_1"/>
  <p:tag name="KSO_WM_DIAGRAM_GROUP_CODE" val="l1-1"/>
</p:tagLst>
</file>

<file path=ppt/tags/tag29.xml><?xml version="1.0" encoding="utf-8"?>
<p:tagLst xmlns:a="http://schemas.openxmlformats.org/drawingml/2006/main" xmlns:r="http://schemas.openxmlformats.org/officeDocument/2006/relationships" xmlns:p="http://schemas.openxmlformats.org/presentationml/2006/main">
  <p:tag name="KSO_WM_UNIT_INDEX" val="1_1"/>
  <p:tag name="KSO_WM_UNIT_CLEAR" val="1"/>
  <p:tag name="KSO_WM_UNIT_LAYERLEVEL" val="1_1"/>
  <p:tag name="KSO_WM_DIAGRAM_GROUP_CODE" val="l1-1"/>
  <p:tag name="KSO_WM_TAG_VERSION" val="1.0"/>
  <p:tag name="KSO_WM_BEAUTIFY_FLAG" val="#wm#"/>
  <p:tag name="KSO_WM_UNIT_TYPE" val="i"/>
  <p:tag name="KSO_WM_UNIT_ID" val="custom160232_11*i*4"/>
  <p:tag name="KSO_WM_TEMPLATE_CATEGORY" val="custom"/>
  <p:tag name="KSO_WM_TEMPLATE_INDEX" val="160232"/>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b"/>
  <p:tag name="KSO_WM_UNIT_INDEX" val="1"/>
  <p:tag name="KSO_WM_UNIT_ID" val="custom160232_1*b*1"/>
  <p:tag name="KSO_WM_UNIT_CLEAR" val="1"/>
  <p:tag name="KSO_WM_UNIT_LAYERLEVEL" val="1"/>
  <p:tag name="KSO_WM_UNIT_VALUE" val="23"/>
  <p:tag name="KSO_WM_UNIT_ISCONTENTSTITLE" val="0"/>
  <p:tag name="KSO_WM_UNIT_HIGHLIGHT" val="0"/>
  <p:tag name="KSO_WM_UNIT_COMPATIBLE" val="0"/>
  <p:tag name="KSO_WM_UNIT_PRESET_TEXT_INDEX" val="3"/>
  <p:tag name="KSO_WM_UNIT_PRESET_TEXT_LEN" val="24"/>
</p:tagLst>
</file>

<file path=ppt/tags/tag3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1*a*1"/>
  <p:tag name="KSO_WM_UNIT_CLEAR" val="1"/>
  <p:tag name="KSO_WM_UNIT_LAYERLEVEL" val="1"/>
  <p:tag name="KSO_WM_UNIT_ISCONTENTSTITLE" val="1"/>
  <p:tag name="KSO_WM_UNIT_VALUE" val="2"/>
  <p:tag name="KSO_WM_UNIT_HIGHLIGHT" val="0"/>
  <p:tag name="KSO_WM_UNIT_COMPATIBLE" val="0"/>
  <p:tag name="KSO_WM_UNIT_PRESET_TEXT" val="目录"/>
</p:tagLst>
</file>

<file path=ppt/tags/tag31.xml><?xml version="1.0" encoding="utf-8"?>
<p:tagLst xmlns:a="http://schemas.openxmlformats.org/drawingml/2006/main" xmlns:r="http://schemas.openxmlformats.org/officeDocument/2006/relationships" xmlns:p="http://schemas.openxmlformats.org/presentationml/2006/main">
  <p:tag name="KSO_WM_UNIT_INDEX" val="1_2"/>
  <p:tag name="KSO_WM_UNIT_CLEAR" val="1"/>
  <p:tag name="KSO_WM_UNIT_LAYERLEVEL" val="1_1"/>
  <p:tag name="KSO_WM_DIAGRAM_GROUP_CODE" val="l1-1"/>
  <p:tag name="KSO_WM_TAG_VERSION" val="1.0"/>
  <p:tag name="KSO_WM_BEAUTIFY_FLAG" val="#wm#"/>
  <p:tag name="KSO_WM_UNIT_TYPE" val="i"/>
  <p:tag name="KSO_WM_UNIT_ID" val="custom160232_11*i*6"/>
  <p:tag name="KSO_WM_TEMPLATE_CATEGORY" val="custom"/>
  <p:tag name="KSO_WM_TEMPLATE_INDEX" val="160232"/>
</p:tagLst>
</file>

<file path=ppt/tags/tag3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12"/>
  <p:tag name="KSO_WM_SLIDE_INDEX" val="12"/>
  <p:tag name="KSO_WM_SLIDE_ITEM_CNT" val="2"/>
  <p:tag name="KSO_WM_SLIDE_LAYOUT" val="a_b"/>
  <p:tag name="KSO_WM_SLIDE_LAYOUT_CNT" val="1_1"/>
  <p:tag name="KSO_WM_SLIDE_TYPE" val="sectionTitle"/>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2*a*1"/>
  <p:tag name="KSO_WM_UNIT_CLEAR" val="1"/>
  <p:tag name="KSO_WM_UNIT_LAYERLEVEL" val="1"/>
  <p:tag name="KSO_WM_UNIT_VALUE" val="15"/>
  <p:tag name="KSO_WM_UNIT_ISCONTENTSTITLE" val="0"/>
  <p:tag name="KSO_WM_UNIT_HIGHLIGHT" val="0"/>
  <p:tag name="KSO_WM_UNIT_COMPATIBLE" val="0"/>
  <p:tag name="KSO_WM_UNIT_PRESET_TEXT_INDEX" val="3"/>
  <p:tag name="KSO_WM_UNIT_PRESET_TEXT_LEN" val="17"/>
</p:tagLst>
</file>

<file path=ppt/tags/tag3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b"/>
  <p:tag name="KSO_WM_UNIT_INDEX" val="1"/>
  <p:tag name="KSO_WM_UNIT_ID" val="custom160232_12*b*1"/>
  <p:tag name="KSO_WM_UNIT_CLEAR" val="1"/>
  <p:tag name="KSO_WM_UNIT_LAYERLEVEL" val="1"/>
  <p:tag name="KSO_WM_UNIT_VALUE" val="27"/>
  <p:tag name="KSO_WM_UNIT_ISCONTENTSTITLE" val="0"/>
  <p:tag name="KSO_WM_UNIT_HIGHLIGHT" val="0"/>
  <p:tag name="KSO_WM_UNIT_COMPATIBLE" val="0"/>
  <p:tag name="KSO_WM_UNIT_PRESET_TEXT_INDEX" val="3"/>
  <p:tag name="KSO_WM_UNIT_PRESET_TEXT_LEN" val="23"/>
</p:tagLst>
</file>

<file path=ppt/tags/tag3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13"/>
  <p:tag name="KSO_WM_SLIDE_INDEX" val="13"/>
  <p:tag name="KSO_WM_SLIDE_ITEM_CNT" val="1"/>
  <p:tag name="KSO_WM_SLIDE_LAYOUT" val="a_l"/>
  <p:tag name="KSO_WM_SLIDE_LAYOUT_CNT" val="1_1"/>
  <p:tag name="KSO_WM_SLIDE_TYPE" val="text"/>
  <p:tag name="KSO_WM_BEAUTIFY_FLAG" val="#wm#"/>
  <p:tag name="KSO_WM_SLIDE_POSITION" val="287*236"/>
  <p:tag name="KSO_WM_SLIDE_SIZE" val="386*105"/>
  <p:tag name="KSO_WM_DIAGRAM_GROUP_CODE" val="l1-2"/>
</p:tagLst>
</file>

<file path=ppt/tags/tag3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3*i*0"/>
  <p:tag name="KSO_WM_TEMPLATE_CATEGORY" val="custom"/>
  <p:tag name="KSO_WM_TEMPLATE_INDEX" val="160232"/>
</p:tagLst>
</file>

<file path=ppt/tags/tag3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3*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3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1_1"/>
  <p:tag name="KSO_WM_UNIT_ID" val="custom160232_13*l_h_f*1_1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3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1"/>
  <p:tag name="KSO_WM_UNIT_ID" val="custom160232_13*l_i*1_1"/>
  <p:tag name="KSO_WM_UNIT_CLEAR" val="1"/>
  <p:tag name="KSO_WM_UNIT_LAYERLEVEL" val="1_1"/>
  <p:tag name="KSO_WM_DIAGRAM_GROUP_CODE" val="l1-2"/>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2"/>
  <p:tag name="KSO_WM_SLIDE_INDEX" val="2"/>
  <p:tag name="KSO_WM_SLIDE_ITEM_CNT" val="1"/>
  <p:tag name="KSO_WM_SLIDE_LAYOUT" val="a_f"/>
  <p:tag name="KSO_WM_SLIDE_LAYOUT_CNT" val="1_1"/>
  <p:tag name="KSO_WM_SLIDE_TYPE" val="text"/>
  <p:tag name="KSO_WM_BEAUTIFY_FLAG" val="#wm#"/>
  <p:tag name="KSO_WM_SLIDE_POSITION" val="66*144"/>
  <p:tag name="KSO_WM_SLIDE_SIZE" val="828*343"/>
</p:tagLst>
</file>

<file path=ppt/tags/tag40.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15"/>
  <p:tag name="KSO_WM_SLIDE_INDEX" val="15"/>
  <p:tag name="KSO_WM_SLIDE_ITEM_CNT" val="3"/>
  <p:tag name="KSO_WM_SLIDE_LAYOUT" val="a_l"/>
  <p:tag name="KSO_WM_SLIDE_LAYOUT_CNT" val="1_1"/>
  <p:tag name="KSO_WM_SLIDE_TYPE" val="text"/>
  <p:tag name="KSO_WM_BEAUTIFY_FLAG" val="#wm#"/>
  <p:tag name="KSO_WM_SLIDE_POSITION" val="211*147"/>
  <p:tag name="KSO_WM_SLIDE_SIZE" val="538*344"/>
  <p:tag name="KSO_WM_DIAGRAM_GROUP_CODE" val="l1-2"/>
</p:tagLst>
</file>

<file path=ppt/tags/tag4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5*i*0"/>
  <p:tag name="KSO_WM_TEMPLATE_CATEGORY" val="custom"/>
  <p:tag name="KSO_WM_TEMPLATE_INDEX" val="160232"/>
</p:tagLst>
</file>

<file path=ppt/tags/tag4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5*i*5"/>
  <p:tag name="KSO_WM_TEMPLATE_CATEGORY" val="custom"/>
  <p:tag name="KSO_WM_TEMPLATE_INDEX" val="160232"/>
</p:tagLst>
</file>

<file path=ppt/tags/tag4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5*i*10"/>
  <p:tag name="KSO_WM_TEMPLATE_CATEGORY" val="custom"/>
  <p:tag name="KSO_WM_TEMPLATE_INDEX" val="160232"/>
</p:tagLst>
</file>

<file path=ppt/tags/tag4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5*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4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2_1"/>
  <p:tag name="KSO_WM_UNIT_ID" val="custom160232_15*l_h_f*1_2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4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3"/>
  <p:tag name="KSO_WM_UNIT_ID" val="custom160232_15*l_i*1_3"/>
  <p:tag name="KSO_WM_UNIT_CLEAR" val="1"/>
  <p:tag name="KSO_WM_UNIT_LAYERLEVEL" val="1_1"/>
  <p:tag name="KSO_WM_DIAGRAM_GROUP_CODE" val="l1-2"/>
</p:tagLst>
</file>

<file path=ppt/tags/tag4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3_1"/>
  <p:tag name="KSO_WM_UNIT_ID" val="custom160232_15*l_h_f*1_3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4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2"/>
  <p:tag name="KSO_WM_UNIT_ID" val="custom160232_15*l_i*1_2"/>
  <p:tag name="KSO_WM_UNIT_CLEAR" val="1"/>
  <p:tag name="KSO_WM_UNIT_LAYERLEVEL" val="1_1"/>
  <p:tag name="KSO_WM_DIAGRAM_GROUP_CODE" val="l1-2"/>
</p:tagLst>
</file>

<file path=ppt/tags/tag4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1_1"/>
  <p:tag name="KSO_WM_UNIT_ID" val="custom160232_15*l_h_f*1_1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2*a*1"/>
  <p:tag name="KSO_WM_UNIT_CLEAR" val="1"/>
  <p:tag name="KSO_WM_UNIT_LAYERLEVEL" val="1"/>
  <p:tag name="KSO_WM_UNIT_VALUE" val="40"/>
  <p:tag name="KSO_WM_UNIT_ISCONTENTSTITLE" val="0"/>
  <p:tag name="KSO_WM_UNIT_HIGHLIGHT" val="0"/>
  <p:tag name="KSO_WM_UNIT_COMPATIBLE" val="0"/>
  <p:tag name="KSO_WM_UNIT_PRESET_TEXT_INDEX" val="3"/>
  <p:tag name="KSO_WM_UNIT_PRESET_TEXT_LEN" val="17"/>
</p:tagLst>
</file>

<file path=ppt/tags/tag5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1"/>
  <p:tag name="KSO_WM_UNIT_ID" val="custom160232_15*l_i*1_1"/>
  <p:tag name="KSO_WM_UNIT_CLEAR" val="1"/>
  <p:tag name="KSO_WM_UNIT_LAYERLEVEL" val="1_1"/>
  <p:tag name="KSO_WM_DIAGRAM_GROUP_CODE" val="l1-2"/>
</p:tagLst>
</file>

<file path=ppt/tags/tag51.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16"/>
  <p:tag name="KSO_WM_SLIDE_INDEX" val="16"/>
  <p:tag name="KSO_WM_SLIDE_ITEM_CNT" val="4"/>
  <p:tag name="KSO_WM_SLIDE_LAYOUT" val="a_l"/>
  <p:tag name="KSO_WM_SLIDE_LAYOUT_CNT" val="1_1"/>
  <p:tag name="KSO_WM_SLIDE_TYPE" val="text"/>
  <p:tag name="KSO_WM_BEAUTIFY_FLAG" val="#wm#"/>
  <p:tag name="KSO_WM_SLIDE_POSITION" val="70*200"/>
  <p:tag name="KSO_WM_SLIDE_SIZE" val="820*209"/>
  <p:tag name="KSO_WM_DIAGRAM_GROUP_CODE" val="l1-2"/>
</p:tagLst>
</file>

<file path=ppt/tags/tag5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6*i*0"/>
  <p:tag name="KSO_WM_TEMPLATE_CATEGORY" val="custom"/>
  <p:tag name="KSO_WM_TEMPLATE_INDEX" val="160232"/>
</p:tagLst>
</file>

<file path=ppt/tags/tag5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6*i*5"/>
  <p:tag name="KSO_WM_TEMPLATE_CATEGORY" val="custom"/>
  <p:tag name="KSO_WM_TEMPLATE_INDEX" val="160232"/>
</p:tagLst>
</file>

<file path=ppt/tags/tag5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6*i*10"/>
  <p:tag name="KSO_WM_TEMPLATE_CATEGORY" val="custom"/>
  <p:tag name="KSO_WM_TEMPLATE_INDEX" val="160232"/>
</p:tagLst>
</file>

<file path=ppt/tags/tag5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6*i*15"/>
  <p:tag name="KSO_WM_TEMPLATE_CATEGORY" val="custom"/>
  <p:tag name="KSO_WM_TEMPLATE_INDEX" val="160232"/>
</p:tagLst>
</file>

<file path=ppt/tags/tag5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6*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5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4_1"/>
  <p:tag name="KSO_WM_UNIT_ID" val="custom160232_16*l_h_f*1_4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5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4"/>
  <p:tag name="KSO_WM_UNIT_ID" val="custom160232_16*l_i*1_4"/>
  <p:tag name="KSO_WM_UNIT_CLEAR" val="1"/>
  <p:tag name="KSO_WM_UNIT_LAYERLEVEL" val="1_1"/>
  <p:tag name="KSO_WM_DIAGRAM_GROUP_CODE" val="l1-2"/>
</p:tagLst>
</file>

<file path=ppt/tags/tag5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2_1"/>
  <p:tag name="KSO_WM_UNIT_ID" val="custom160232_16*l_h_f*1_2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f"/>
  <p:tag name="KSO_WM_UNIT_INDEX" val="1"/>
  <p:tag name="KSO_WM_UNIT_ID" val="custom160232_2*f*1"/>
  <p:tag name="KSO_WM_UNIT_CLEAR" val="1"/>
  <p:tag name="KSO_WM_UNIT_LAYERLEVEL" val="1"/>
  <p:tag name="KSO_WM_UNIT_VALUE" val="429"/>
  <p:tag name="KSO_WM_UNIT_HIGHLIGHT" val="0"/>
  <p:tag name="KSO_WM_UNIT_COMPATIBLE" val="0"/>
  <p:tag name="KSO_WM_UNIT_PRESET_TEXT_INDEX" val="5"/>
  <p:tag name="KSO_WM_UNIT_PRESET_TEXT_LEN" val="232"/>
</p:tagLst>
</file>

<file path=ppt/tags/tag6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3"/>
  <p:tag name="KSO_WM_UNIT_ID" val="custom160232_16*l_i*1_3"/>
  <p:tag name="KSO_WM_UNIT_CLEAR" val="1"/>
  <p:tag name="KSO_WM_UNIT_LAYERLEVEL" val="1_1"/>
  <p:tag name="KSO_WM_DIAGRAM_GROUP_CODE" val="l1-2"/>
</p:tagLst>
</file>

<file path=ppt/tags/tag6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3_1"/>
  <p:tag name="KSO_WM_UNIT_ID" val="custom160232_16*l_h_f*1_3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6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2"/>
  <p:tag name="KSO_WM_UNIT_ID" val="custom160232_16*l_i*1_2"/>
  <p:tag name="KSO_WM_UNIT_CLEAR" val="1"/>
  <p:tag name="KSO_WM_UNIT_LAYERLEVEL" val="1_1"/>
  <p:tag name="KSO_WM_DIAGRAM_GROUP_CODE" val="l1-2"/>
</p:tagLst>
</file>

<file path=ppt/tags/tag6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1_1"/>
  <p:tag name="KSO_WM_UNIT_ID" val="custom160232_16*l_h_f*1_1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6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1"/>
  <p:tag name="KSO_WM_UNIT_ID" val="custom160232_16*l_i*1_1"/>
  <p:tag name="KSO_WM_UNIT_CLEAR" val="1"/>
  <p:tag name="KSO_WM_UNIT_LAYERLEVEL" val="1_1"/>
  <p:tag name="KSO_WM_DIAGRAM_GROUP_CODE" val="l1-2"/>
</p:tagLst>
</file>

<file path=ppt/tags/tag65.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17"/>
  <p:tag name="KSO_WM_SLIDE_INDEX" val="17"/>
  <p:tag name="KSO_WM_SLIDE_ITEM_CNT" val="5"/>
  <p:tag name="KSO_WM_SLIDE_LAYOUT" val="a_l"/>
  <p:tag name="KSO_WM_SLIDE_LAYOUT_CNT" val="1_1"/>
  <p:tag name="KSO_WM_SLIDE_TYPE" val="text"/>
  <p:tag name="KSO_WM_BEAUTIFY_FLAG" val="#wm#"/>
  <p:tag name="KSO_WM_SLIDE_POSITION" val="70*147"/>
  <p:tag name="KSO_WM_SLIDE_SIZE" val="804*313"/>
  <p:tag name="KSO_WM_DIAGRAM_GROUP_CODE" val="l1-2"/>
</p:tagLst>
</file>

<file path=ppt/tags/tag6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7*i*0"/>
  <p:tag name="KSO_WM_TEMPLATE_CATEGORY" val="custom"/>
  <p:tag name="KSO_WM_TEMPLATE_INDEX" val="160232"/>
</p:tagLst>
</file>

<file path=ppt/tags/tag6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7*i*5"/>
  <p:tag name="KSO_WM_TEMPLATE_CATEGORY" val="custom"/>
  <p:tag name="KSO_WM_TEMPLATE_INDEX" val="160232"/>
</p:tagLst>
</file>

<file path=ppt/tags/tag6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7*i*10"/>
  <p:tag name="KSO_WM_TEMPLATE_CATEGORY" val="custom"/>
  <p:tag name="KSO_WM_TEMPLATE_INDEX" val="160232"/>
</p:tagLst>
</file>

<file path=ppt/tags/tag6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7*i*15"/>
  <p:tag name="KSO_WM_TEMPLATE_CATEGORY" val="custom"/>
  <p:tag name="KSO_WM_TEMPLATE_INDEX" val="160232"/>
</p:tagLst>
</file>

<file path=ppt/tags/tag7.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4"/>
  <p:tag name="KSO_WM_SLIDE_INDEX" val="4"/>
  <p:tag name="KSO_WM_SLIDE_ITEM_CNT" val="2"/>
  <p:tag name="KSO_WM_SLIDE_LAYOUT" val="a_f_d"/>
  <p:tag name="KSO_WM_SLIDE_LAYOUT_CNT" val="1_1_1"/>
  <p:tag name="KSO_WM_SLIDE_TYPE" val="text"/>
  <p:tag name="KSO_WM_BEAUTIFY_FLAG" val="#wm#"/>
  <p:tag name="KSO_WM_SLIDE_POSITION" val="66*36"/>
  <p:tag name="KSO_WM_SLIDE_SIZE" val="828*426"/>
</p:tagLst>
</file>

<file path=ppt/tags/tag7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7*i*20"/>
  <p:tag name="KSO_WM_TEMPLATE_CATEGORY" val="custom"/>
  <p:tag name="KSO_WM_TEMPLATE_INDEX" val="160232"/>
</p:tagLst>
</file>

<file path=ppt/tags/tag7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7*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7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2_1"/>
  <p:tag name="KSO_WM_UNIT_ID" val="custom160232_17*l_h_f*1_2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7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5"/>
  <p:tag name="KSO_WM_UNIT_ID" val="custom160232_17*l_i*1_5"/>
  <p:tag name="KSO_WM_UNIT_CLEAR" val="1"/>
  <p:tag name="KSO_WM_UNIT_LAYERLEVEL" val="1_1"/>
  <p:tag name="KSO_WM_DIAGRAM_GROUP_CODE" val="l1-2"/>
</p:tagLst>
</file>

<file path=ppt/tags/tag7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5_1"/>
  <p:tag name="KSO_WM_UNIT_ID" val="custom160232_17*l_h_f*1_5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7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4"/>
  <p:tag name="KSO_WM_UNIT_ID" val="custom160232_17*l_i*1_4"/>
  <p:tag name="KSO_WM_UNIT_CLEAR" val="1"/>
  <p:tag name="KSO_WM_UNIT_LAYERLEVEL" val="1_1"/>
  <p:tag name="KSO_WM_DIAGRAM_GROUP_CODE" val="l1-2"/>
</p:tagLst>
</file>

<file path=ppt/tags/tag7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3_1"/>
  <p:tag name="KSO_WM_UNIT_ID" val="custom160232_17*l_h_f*1_3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7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3"/>
  <p:tag name="KSO_WM_UNIT_ID" val="custom160232_17*l_i*1_3"/>
  <p:tag name="KSO_WM_UNIT_CLEAR" val="1"/>
  <p:tag name="KSO_WM_UNIT_LAYERLEVEL" val="1_1"/>
  <p:tag name="KSO_WM_DIAGRAM_GROUP_CODE" val="l1-2"/>
</p:tagLst>
</file>

<file path=ppt/tags/tag7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4_1"/>
  <p:tag name="KSO_WM_UNIT_ID" val="custom160232_17*l_h_f*1_4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7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2"/>
  <p:tag name="KSO_WM_UNIT_ID" val="custom160232_17*l_i*1_2"/>
  <p:tag name="KSO_WM_UNIT_CLEAR" val="1"/>
  <p:tag name="KSO_WM_UNIT_LAYERLEVEL" val="1_1"/>
  <p:tag name="KSO_WM_DIAGRAM_GROUP_CODE" val="l1-2"/>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d"/>
  <p:tag name="KSO_WM_UNIT_INDEX" val="1"/>
  <p:tag name="KSO_WM_UNIT_ID" val="custom160232_4*d*1"/>
  <p:tag name="KSO_WM_UNIT_CLEAR" val="0"/>
  <p:tag name="KSO_WM_UNIT_LAYERLEVEL" val="1"/>
  <p:tag name="KSO_WM_UNIT_VALUE" val="1500*1713"/>
  <p:tag name="KSO_WM_UNIT_HIGHLIGHT" val="0"/>
  <p:tag name="KSO_WM_UNIT_COMPATIBLE" val="0"/>
</p:tagLst>
</file>

<file path=ppt/tags/tag8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1_1"/>
  <p:tag name="KSO_WM_UNIT_ID" val="custom160232_17*l_h_f*1_1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8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1"/>
  <p:tag name="KSO_WM_UNIT_ID" val="custom160232_17*l_i*1_1"/>
  <p:tag name="KSO_WM_UNIT_CLEAR" val="1"/>
  <p:tag name="KSO_WM_UNIT_LAYERLEVEL" val="1_1"/>
  <p:tag name="KSO_WM_DIAGRAM_GROUP_CODE" val="l1-2"/>
</p:tagLst>
</file>

<file path=ppt/tags/tag82.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160232"/>
  <p:tag name="KSO_WM_TAG_VERSION" val="1.0"/>
  <p:tag name="KSO_WM_SLIDE_ID" val="custom160232_18"/>
  <p:tag name="KSO_WM_SLIDE_INDEX" val="18"/>
  <p:tag name="KSO_WM_SLIDE_ITEM_CNT" val="6"/>
  <p:tag name="KSO_WM_SLIDE_LAYOUT" val="a_l"/>
  <p:tag name="KSO_WM_SLIDE_LAYOUT_CNT" val="1_1"/>
  <p:tag name="KSO_WM_SLIDE_TYPE" val="text"/>
  <p:tag name="KSO_WM_BEAUTIFY_FLAG" val="#wm#"/>
  <p:tag name="KSO_WM_SLIDE_POSITION" val="70*147"/>
  <p:tag name="KSO_WM_SLIDE_SIZE" val="820*313"/>
  <p:tag name="KSO_WM_DIAGRAM_GROUP_CODE" val="l1-2"/>
</p:tagLst>
</file>

<file path=ppt/tags/tag8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8*i*0"/>
  <p:tag name="KSO_WM_TEMPLATE_CATEGORY" val="custom"/>
  <p:tag name="KSO_WM_TEMPLATE_INDEX" val="160232"/>
</p:tagLst>
</file>

<file path=ppt/tags/tag8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8*i*5"/>
  <p:tag name="KSO_WM_TEMPLATE_CATEGORY" val="custom"/>
  <p:tag name="KSO_WM_TEMPLATE_INDEX" val="160232"/>
</p:tagLst>
</file>

<file path=ppt/tags/tag8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8*i*10"/>
  <p:tag name="KSO_WM_TEMPLATE_CATEGORY" val="custom"/>
  <p:tag name="KSO_WM_TEMPLATE_INDEX" val="160232"/>
</p:tagLst>
</file>

<file path=ppt/tags/tag8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8*i*15"/>
  <p:tag name="KSO_WM_TEMPLATE_CATEGORY" val="custom"/>
  <p:tag name="KSO_WM_TEMPLATE_INDEX" val="160232"/>
</p:tagLst>
</file>

<file path=ppt/tags/tag8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8*i*20"/>
  <p:tag name="KSO_WM_TEMPLATE_CATEGORY" val="custom"/>
  <p:tag name="KSO_WM_TEMPLATE_INDEX" val="160232"/>
</p:tagLst>
</file>

<file path=ppt/tags/tag8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custom160232_18*i*25"/>
  <p:tag name="KSO_WM_TEMPLATE_CATEGORY" val="custom"/>
  <p:tag name="KSO_WM_TEMPLATE_INDEX" val="160232"/>
</p:tagLst>
</file>

<file path=ppt/tags/tag8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18*a*1"/>
  <p:tag name="KSO_WM_UNIT_CLEAR" val="1"/>
  <p:tag name="KSO_WM_UNIT_LAYERLEVEL" val="1"/>
  <p:tag name="KSO_WM_UNIT_VALUE" val="25"/>
  <p:tag name="KSO_WM_UNIT_ISCONTENTSTITLE" val="0"/>
  <p:tag name="KSO_WM_UNIT_HIGHLIGHT" val="0"/>
  <p:tag name="KSO_WM_UNIT_COMPATIBLE" val="0"/>
  <p:tag name="KSO_WM_UNIT_PRESET_TEXT_INDEX" val="3"/>
  <p:tag name="KSO_WM_UNIT_PRESET_TEXT_LEN" val="23"/>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a"/>
  <p:tag name="KSO_WM_UNIT_INDEX" val="1"/>
  <p:tag name="KSO_WM_UNIT_ID" val="custom160232_4*a*1"/>
  <p:tag name="KSO_WM_UNIT_CLEAR" val="1"/>
  <p:tag name="KSO_WM_UNIT_LAYERLEVEL" val="1"/>
  <p:tag name="KSO_WM_UNIT_VALUE" val="33"/>
  <p:tag name="KSO_WM_UNIT_ISCONTENTSTITLE" val="0"/>
  <p:tag name="KSO_WM_UNIT_HIGHLIGHT" val="0"/>
  <p:tag name="KSO_WM_UNIT_COMPATIBLE" val="0"/>
  <p:tag name="KSO_WM_UNIT_PRESET_TEXT_INDEX" val="3"/>
  <p:tag name="KSO_WM_UNIT_PRESET_TEXT_LEN" val="17"/>
</p:tagLst>
</file>

<file path=ppt/tags/tag9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4_1"/>
  <p:tag name="KSO_WM_UNIT_ID" val="custom160232_18*l_h_f*1_4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9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6"/>
  <p:tag name="KSO_WM_UNIT_ID" val="custom160232_18*l_i*1_6"/>
  <p:tag name="KSO_WM_UNIT_CLEAR" val="1"/>
  <p:tag name="KSO_WM_UNIT_LAYERLEVEL" val="1_1"/>
  <p:tag name="KSO_WM_DIAGRAM_GROUP_CODE" val="l1-2"/>
</p:tagLst>
</file>

<file path=ppt/tags/tag9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2_1"/>
  <p:tag name="KSO_WM_UNIT_ID" val="custom160232_18*l_h_f*1_2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9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5"/>
  <p:tag name="KSO_WM_UNIT_ID" val="custom160232_18*l_i*1_5"/>
  <p:tag name="KSO_WM_UNIT_CLEAR" val="1"/>
  <p:tag name="KSO_WM_UNIT_LAYERLEVEL" val="1_1"/>
  <p:tag name="KSO_WM_DIAGRAM_GROUP_CODE" val="l1-2"/>
</p:tagLst>
</file>

<file path=ppt/tags/tag9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6_1"/>
  <p:tag name="KSO_WM_UNIT_ID" val="custom160232_18*l_h_f*1_6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9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4"/>
  <p:tag name="KSO_WM_UNIT_ID" val="custom160232_18*l_i*1_4"/>
  <p:tag name="KSO_WM_UNIT_CLEAR" val="1"/>
  <p:tag name="KSO_WM_UNIT_LAYERLEVEL" val="1_1"/>
  <p:tag name="KSO_WM_DIAGRAM_GROUP_CODE" val="l1-2"/>
</p:tagLst>
</file>

<file path=ppt/tags/tag9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3_1"/>
  <p:tag name="KSO_WM_UNIT_ID" val="custom160232_18*l_h_f*1_3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9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3"/>
  <p:tag name="KSO_WM_UNIT_ID" val="custom160232_18*l_i*1_3"/>
  <p:tag name="KSO_WM_UNIT_CLEAR" val="1"/>
  <p:tag name="KSO_WM_UNIT_LAYERLEVEL" val="1_1"/>
  <p:tag name="KSO_WM_DIAGRAM_GROUP_CODE" val="l1-2"/>
</p:tagLst>
</file>

<file path=ppt/tags/tag9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h_f"/>
  <p:tag name="KSO_WM_UNIT_INDEX" val="1_5_1"/>
  <p:tag name="KSO_WM_UNIT_ID" val="custom160232_18*l_h_f*1_5_1"/>
  <p:tag name="KSO_WM_UNIT_CLEAR" val="1"/>
  <p:tag name="KSO_WM_UNIT_LAYERLEVEL" val="1_1_1"/>
  <p:tag name="KSO_WM_UNIT_VALUE" val="68"/>
  <p:tag name="KSO_WM_UNIT_HIGHLIGHT" val="0"/>
  <p:tag name="KSO_WM_UNIT_COMPATIBLE" val="0"/>
  <p:tag name="KSO_WM_UNIT_PRESET_TEXT_INDEX" val="3"/>
  <p:tag name="KSO_WM_UNIT_PRESET_TEXT_LEN" val="23"/>
  <p:tag name="KSO_WM_DIAGRAM_GROUP_CODE" val="l1-2"/>
</p:tagLst>
</file>

<file path=ppt/tags/tag9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160232"/>
  <p:tag name="KSO_WM_UNIT_TYPE" val="l_i"/>
  <p:tag name="KSO_WM_UNIT_INDEX" val="1_2"/>
  <p:tag name="KSO_WM_UNIT_ID" val="custom160232_18*l_i*1_2"/>
  <p:tag name="KSO_WM_UNIT_CLEAR" val="1"/>
  <p:tag name="KSO_WM_UNIT_LAYERLEVEL" val="1_1"/>
  <p:tag name="KSO_WM_DIAGRAM_GROUP_CODE" val="l1-2"/>
</p:tagLst>
</file>

<file path=ppt/theme/theme1.xml><?xml version="1.0" encoding="utf-8"?>
<a:theme xmlns:a="http://schemas.openxmlformats.org/drawingml/2006/main" name="第一PPT，www.1ppt.com">
  <a:themeElements>
    <a:clrScheme name="自定义 33">
      <a:dk1>
        <a:srgbClr val="FFFFFF"/>
      </a:dk1>
      <a:lt1>
        <a:srgbClr val="3F3F3F"/>
      </a:lt1>
      <a:dk2>
        <a:srgbClr val="FFFFFF"/>
      </a:dk2>
      <a:lt2>
        <a:srgbClr val="3F3F3F"/>
      </a:lt2>
      <a:accent1>
        <a:srgbClr val="97CA48"/>
      </a:accent1>
      <a:accent2>
        <a:srgbClr val="5A7625"/>
      </a:accent2>
      <a:accent3>
        <a:srgbClr val="FDBB45"/>
      </a:accent3>
      <a:accent4>
        <a:srgbClr val="204259"/>
      </a:accent4>
      <a:accent5>
        <a:srgbClr val="F68C36"/>
      </a:accent5>
      <a:accent6>
        <a:srgbClr val="F05650"/>
      </a:accent6>
      <a:hlink>
        <a:srgbClr val="0563C1"/>
      </a:hlink>
      <a:folHlink>
        <a:srgbClr val="954F72"/>
      </a:folHlink>
    </a:clrScheme>
    <a:fontScheme name="自定义 9">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A000120151104A08KPBG</Template>
  <TotalTime>12</TotalTime>
  <Words>735</Words>
  <Application>Microsoft Office PowerPoint</Application>
  <PresentationFormat>自定义</PresentationFormat>
  <Paragraphs>131</Paragraphs>
  <Slides>22</Slides>
  <Notes>21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第一PPT，www.1ppt.com</vt:lpstr>
      <vt:lpstr>1_Office 主题</vt:lpstr>
      <vt:lpstr>LOREM IPSUM</vt:lpstr>
      <vt:lpstr>PowerPoint 演示文稿</vt:lpstr>
      <vt:lpstr>PowerPoint 演示文稿</vt:lpstr>
      <vt:lpstr>PowerPoint 演示文稿</vt:lpstr>
      <vt:lpstr>PowerPoint 演示文稿</vt:lpstr>
      <vt:lpstr>LOREM IPSUM DOLOR</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LOREM IPSUM DOLOR LOREM</vt:lpstr>
      <vt:lpstr>PowerPoint 演示文稿</vt:lpstr>
      <vt:lpstr>LOREM IPSUM DOLOR</vt:lpstr>
      <vt:lpstr>LOREM IPSUM DOLOR</vt:lpstr>
      <vt:lpstr>THANK  YOU!</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蓝色卡通</dc:title>
  <dc:creator>第一PPT</dc:creator>
  <cp:keywords>www.1ppt.com</cp:keywords>
  <dc:description>www.1ppt.com</dc:description>
  <cp:lastModifiedBy>Windows User</cp:lastModifiedBy>
  <cp:revision>106</cp:revision>
  <dcterms:created xsi:type="dcterms:W3CDTF">2015-11-17T01:57:00Z</dcterms:created>
  <dcterms:modified xsi:type="dcterms:W3CDTF">2018-08-09T09:05:37Z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2052-10.1.0.5420</vt:lpwstr>
  </property>
</Properties>
</file>