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2" r:id="rId2"/>
  </p:sldMasterIdLst>
  <p:notesMasterIdLst>
    <p:notesMasterId r:id="rId19"/>
  </p:notesMasterIdLst>
  <p:sldIdLst>
    <p:sldId id="291" r:id="rId3"/>
    <p:sldId id="279" r:id="rId4"/>
    <p:sldId id="257" r:id="rId5"/>
    <p:sldId id="260" r:id="rId6"/>
    <p:sldId id="292" r:id="rId7"/>
    <p:sldId id="293" r:id="rId8"/>
    <p:sldId id="294" r:id="rId9"/>
    <p:sldId id="296" r:id="rId10"/>
    <p:sldId id="297" r:id="rId11"/>
    <p:sldId id="295" r:id="rId12"/>
    <p:sldId id="298" r:id="rId13"/>
    <p:sldId id="299" r:id="rId14"/>
    <p:sldId id="300" r:id="rId15"/>
    <p:sldId id="301" r:id="rId16"/>
    <p:sldId id="289" r:id="rId17"/>
    <p:sldId id="302" r:id="rId18"/>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3162" userDrawn="1">
          <p15:clr>
            <a:srgbClr val="A4A3A4"/>
          </p15:clr>
        </p15:guide>
        <p15:guide id="3" pos="5602" userDrawn="1">
          <p15:clr>
            <a:srgbClr val="A4A3A4"/>
          </p15:clr>
        </p15:guide>
        <p15:guide id="4" orient="horz" pos="2845" userDrawn="1">
          <p15:clr>
            <a:srgbClr val="A4A3A4"/>
          </p15:clr>
        </p15:guide>
        <p15:guide id="5" pos="158" userDrawn="1">
          <p15:clr>
            <a:srgbClr val="A4A3A4"/>
          </p15:clr>
        </p15:guide>
        <p15:guide id="6" orient="horz" pos="55" userDrawn="1">
          <p15:clr>
            <a:srgbClr val="A4A3A4"/>
          </p15:clr>
        </p15:guide>
        <p15:guide id="7" pos="2880" userDrawn="1">
          <p15:clr>
            <a:srgbClr val="A4A3A4"/>
          </p15:clr>
        </p15:guide>
        <p15:guide id="8" orient="horz" pos="2232" userDrawn="1">
          <p15:clr>
            <a:srgbClr val="A4A3A4"/>
          </p15:clr>
        </p15:guide>
        <p15:guide id="9" orient="horz" pos="162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60044"/>
    <a:srgbClr val="60BFB4"/>
    <a:srgbClr val="48B2A5"/>
    <a:srgbClr val="F9CC4E"/>
    <a:srgbClr val="FCCFA1"/>
    <a:srgbClr val="50A941"/>
    <a:srgbClr val="67BF58"/>
    <a:srgbClr val="FFF7BD"/>
    <a:srgbClr val="7BCCEE"/>
    <a:srgbClr val="C2EE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093" autoAdjust="0"/>
    <p:restoredTop sz="94660"/>
  </p:normalViewPr>
  <p:slideViewPr>
    <p:cSldViewPr snapToGrid="0" showGuides="1">
      <p:cViewPr varScale="1">
        <p:scale>
          <a:sx n="79" d="100"/>
          <a:sy n="79" d="100"/>
        </p:scale>
        <p:origin x="-90" y="-1506"/>
      </p:cViewPr>
      <p:guideLst>
        <p:guide orient="horz" pos="3162"/>
        <p:guide orient="horz" pos="2845"/>
        <p:guide orient="horz" pos="55"/>
        <p:guide orient="horz" pos="2232"/>
        <p:guide orient="horz" pos="1620"/>
        <p:guide pos="5602"/>
        <p:guide pos="158"/>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8E97994-F8AF-4372-9FD5-35F469670A65}" type="datetimeFigureOut">
              <a:rPr lang="zh-CN" altLang="en-US" smtClean="0"/>
              <a:t>2018/8/5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12CCEF-58ED-4E8C-9D49-B290D7E6D93D}" type="slidenum">
              <a:rPr lang="zh-CN" altLang="en-US" smtClean="0"/>
              <a:t>‹#›</a:t>
            </a:fld>
            <a:endParaRPr lang="zh-CN" altLang="en-US"/>
          </a:p>
        </p:txBody>
      </p:sp>
    </p:spTree>
    <p:extLst>
      <p:ext uri="{BB962C8B-B14F-4D97-AF65-F5344CB8AC3E}">
        <p14:creationId xmlns:p14="http://schemas.microsoft.com/office/powerpoint/2010/main" val="14835112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t>2018/8/5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5941494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t>2018/8/5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27449508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t>2018/8/5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4313205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3129370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373709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280149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736677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1328896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3576296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479939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498296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46892" y="-35168"/>
            <a:ext cx="9214338" cy="5205046"/>
          </a:xfrm>
          <a:prstGeom prst="rect">
            <a:avLst/>
          </a:prstGeom>
        </p:spPr>
      </p:pic>
    </p:spTree>
    <p:extLst>
      <p:ext uri="{BB962C8B-B14F-4D97-AF65-F5344CB8AC3E}">
        <p14:creationId xmlns:p14="http://schemas.microsoft.com/office/powerpoint/2010/main" val="1139397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036172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9118508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05979"/>
            <a:ext cx="2057400" cy="4388644"/>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79"/>
            <a:ext cx="6019800" cy="4388644"/>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2018/8/5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644381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Tree>
    <p:extLst>
      <p:ext uri="{BB962C8B-B14F-4D97-AF65-F5344CB8AC3E}">
        <p14:creationId xmlns:p14="http://schemas.microsoft.com/office/powerpoint/2010/main" val="28686291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B2FEEB48-1DE6-45AD-BE3A-3BB5ADA466F2}" type="datetimeFigureOut">
              <a:rPr lang="zh-CN" altLang="en-US" smtClean="0"/>
              <a:t>2018/8/5</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3845402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05777" y="213686"/>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B2FEEB48-1DE6-45AD-BE3A-3BB5ADA466F2}" type="datetimeFigureOut">
              <a:rPr lang="zh-CN" altLang="en-US" smtClean="0"/>
              <a:t>2018/8/5</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6EE6C835-3E02-41FF-9946-5F89EB142FDB}" type="slidenum">
              <a:rPr lang="zh-CN" altLang="en-US" smtClean="0"/>
              <a:t>‹#›</a:t>
            </a:fld>
            <a:endParaRPr lang="zh-CN" altLang="en-US"/>
          </a:p>
        </p:txBody>
      </p:sp>
      <p:sp>
        <p:nvSpPr>
          <p:cNvPr id="11" name="矩形 10"/>
          <p:cNvSpPr/>
          <p:nvPr userDrawn="1"/>
        </p:nvSpPr>
        <p:spPr>
          <a:xfrm>
            <a:off x="8325228" y="6545425"/>
            <a:ext cx="775136" cy="246221"/>
          </a:xfrm>
          <a:prstGeom prst="rect">
            <a:avLst/>
          </a:prstGeom>
        </p:spPr>
        <p:txBody>
          <a:bodyPr wrap="square">
            <a:spAutoFit/>
          </a:bodyPr>
          <a:lstStyle/>
          <a:p>
            <a:pPr defTabSz="914400"/>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pPr defTabSz="914400"/>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素材下载：</a:t>
            </a:r>
            <a:r>
              <a:rPr lang="en-US" altLang="zh-CN" sz="100" dirty="0">
                <a:solidFill>
                  <a:prstClr val="white"/>
                </a:solidFill>
                <a:latin typeface="Calibri"/>
                <a:ea typeface="宋体"/>
              </a:rPr>
              <a:t>www.1ppt.com/sucai/</a:t>
            </a:r>
          </a:p>
          <a:p>
            <a:pPr defTabSz="914400"/>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图表下载：</a:t>
            </a:r>
            <a:r>
              <a:rPr lang="en-US" altLang="zh-CN" sz="100" dirty="0">
                <a:solidFill>
                  <a:prstClr val="white"/>
                </a:solidFill>
                <a:latin typeface="Calibri"/>
                <a:ea typeface="宋体"/>
              </a:rPr>
              <a:t>www.1ppt.com/tubiao/      </a:t>
            </a:r>
          </a:p>
          <a:p>
            <a:pPr defTabSz="914400"/>
            <a:r>
              <a:rPr lang="zh-CN" altLang="en-US" sz="100" dirty="0">
                <a:solidFill>
                  <a:prstClr val="white"/>
                </a:solidFill>
                <a:latin typeface="Calibri"/>
                <a:ea typeface="宋体"/>
              </a:rPr>
              <a:t>优秀</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pPr defTabSz="914400"/>
            <a:r>
              <a:rPr lang="en-US" altLang="zh-CN" sz="100" dirty="0">
                <a:solidFill>
                  <a:prstClr val="white"/>
                </a:solidFill>
                <a:latin typeface="Calibri"/>
                <a:ea typeface="宋体"/>
              </a:rPr>
              <a:t>Word</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www.1ppt.com/word/              Excel</a:t>
            </a:r>
            <a:r>
              <a:rPr lang="zh-CN" altLang="en-US" sz="100" dirty="0">
                <a:solidFill>
                  <a:prstClr val="white"/>
                </a:solidFill>
                <a:latin typeface="Calibri"/>
                <a:ea typeface="宋体"/>
              </a:rPr>
              <a:t>教程：</a:t>
            </a:r>
            <a:r>
              <a:rPr lang="en-US" altLang="zh-CN" sz="100" dirty="0">
                <a:solidFill>
                  <a:prstClr val="white"/>
                </a:solidFill>
                <a:latin typeface="Calibri"/>
                <a:ea typeface="宋体"/>
              </a:rPr>
              <a:t>www.1ppt.com/excel/  </a:t>
            </a:r>
          </a:p>
          <a:p>
            <a:pPr defTabSz="914400"/>
            <a:r>
              <a:rPr lang="zh-CN" altLang="en-US" sz="100" dirty="0">
                <a:solidFill>
                  <a:prstClr val="white"/>
                </a:solidFill>
                <a:latin typeface="Calibri"/>
                <a:ea typeface="宋体"/>
              </a:rPr>
              <a:t>资料下载：</a:t>
            </a:r>
            <a:r>
              <a:rPr lang="en-US" altLang="zh-CN" sz="100" dirty="0">
                <a:solidFill>
                  <a:prstClr val="white"/>
                </a:solidFill>
                <a:latin typeface="Calibri"/>
                <a:ea typeface="宋体"/>
              </a:rPr>
              <a:t>www.1ppt.com/ziliao/                PPT</a:t>
            </a:r>
            <a:r>
              <a:rPr lang="zh-CN" altLang="en-US" sz="100" dirty="0">
                <a:solidFill>
                  <a:prstClr val="white"/>
                </a:solidFill>
                <a:latin typeface="Calibri"/>
                <a:ea typeface="宋体"/>
              </a:rPr>
              <a:t>课件下载：</a:t>
            </a:r>
            <a:r>
              <a:rPr lang="en-US" altLang="zh-CN" sz="100" dirty="0">
                <a:solidFill>
                  <a:prstClr val="white"/>
                </a:solidFill>
                <a:latin typeface="Calibri"/>
                <a:ea typeface="宋体"/>
              </a:rPr>
              <a:t>www.1ppt.com/kejian/ </a:t>
            </a:r>
          </a:p>
          <a:p>
            <a:pPr defTabSz="914400"/>
            <a:r>
              <a:rPr lang="zh-CN" altLang="en-US" sz="100" dirty="0">
                <a:solidFill>
                  <a:prstClr val="white"/>
                </a:solidFill>
                <a:latin typeface="Calibri"/>
                <a:ea typeface="宋体"/>
              </a:rPr>
              <a:t>范文下载：</a:t>
            </a:r>
            <a:r>
              <a:rPr lang="en-US" altLang="zh-CN" sz="100" dirty="0">
                <a:solidFill>
                  <a:prstClr val="white"/>
                </a:solidFill>
                <a:latin typeface="Calibri"/>
                <a:ea typeface="宋体"/>
              </a:rPr>
              <a:t>www.1ppt.com/fanwen/             </a:t>
            </a:r>
            <a:r>
              <a:rPr lang="zh-CN" altLang="en-US" sz="100" dirty="0">
                <a:solidFill>
                  <a:prstClr val="white"/>
                </a:solidFill>
                <a:latin typeface="Calibri"/>
                <a:ea typeface="宋体"/>
              </a:rPr>
              <a:t>试卷下载：</a:t>
            </a:r>
            <a:r>
              <a:rPr lang="en-US" altLang="zh-CN" sz="100" dirty="0">
                <a:solidFill>
                  <a:prstClr val="white"/>
                </a:solidFill>
                <a:latin typeface="Calibri"/>
                <a:ea typeface="宋体"/>
              </a:rPr>
              <a:t>www.1ppt.com/shiti/  </a:t>
            </a:r>
          </a:p>
          <a:p>
            <a:pPr defTabSz="914400"/>
            <a:r>
              <a:rPr lang="zh-CN" altLang="en-US" sz="100" dirty="0">
                <a:solidFill>
                  <a:prstClr val="white"/>
                </a:solidFill>
                <a:latin typeface="Calibri"/>
                <a:ea typeface="宋体"/>
              </a:rPr>
              <a:t>教案下载：</a:t>
            </a:r>
            <a:r>
              <a:rPr lang="en-US" altLang="zh-CN" sz="100" dirty="0">
                <a:solidFill>
                  <a:prstClr val="white"/>
                </a:solidFill>
                <a:latin typeface="Calibri"/>
                <a:ea typeface="宋体"/>
              </a:rPr>
              <a:t>www.1ppt.com/jiaoan/  </a:t>
            </a:r>
            <a:r>
              <a:rPr lang="en-US" altLang="zh-CN" sz="100" dirty="0" smtClean="0">
                <a:solidFill>
                  <a:prstClr val="white"/>
                </a:solidFill>
                <a:latin typeface="Calibri"/>
                <a:ea typeface="宋体"/>
              </a:rPr>
              <a:t>      </a:t>
            </a:r>
            <a:endParaRPr lang="en-US" altLang="zh-CN" sz="100" dirty="0">
              <a:solidFill>
                <a:prstClr val="white"/>
              </a:solidFill>
              <a:latin typeface="Calibri"/>
              <a:ea typeface="宋体"/>
            </a:endParaRPr>
          </a:p>
          <a:p>
            <a:pPr defTabSz="914400"/>
            <a:r>
              <a:rPr lang="zh-CN" altLang="en-US" sz="100" dirty="0" smtClean="0">
                <a:solidFill>
                  <a:prstClr val="white"/>
                </a:solidFill>
                <a:latin typeface="Calibri"/>
                <a:ea typeface="宋体"/>
              </a:rPr>
              <a:t>字体下载：</a:t>
            </a:r>
            <a:r>
              <a:rPr lang="en-US" altLang="zh-CN" sz="100" dirty="0" smtClean="0">
                <a:solidFill>
                  <a:prstClr val="white"/>
                </a:solidFill>
                <a:latin typeface="Calibri"/>
                <a:ea typeface="宋体"/>
              </a:rPr>
              <a:t>www.1ppt.com/ziti/</a:t>
            </a:r>
            <a:endParaRPr lang="en-US" altLang="zh-CN" sz="100" dirty="0">
              <a:solidFill>
                <a:prstClr val="white"/>
              </a:solidFill>
              <a:latin typeface="Calibri"/>
              <a:ea typeface="宋体"/>
            </a:endParaRPr>
          </a:p>
          <a:p>
            <a:pPr defTabSz="914400"/>
            <a:r>
              <a:rPr lang="en-US" altLang="zh-CN" sz="100" dirty="0">
                <a:solidFill>
                  <a:prstClr val="white"/>
                </a:solidFill>
                <a:latin typeface="Calibri"/>
                <a:ea typeface="宋体"/>
              </a:rPr>
              <a:t> </a:t>
            </a:r>
            <a:endParaRPr lang="zh-CN" altLang="en-US" sz="100" dirty="0">
              <a:solidFill>
                <a:prstClr val="white"/>
              </a:solidFill>
              <a:latin typeface="Calibri"/>
              <a:ea typeface="宋体"/>
            </a:endParaRPr>
          </a:p>
        </p:txBody>
      </p:sp>
    </p:spTree>
    <p:extLst>
      <p:ext uri="{BB962C8B-B14F-4D97-AF65-F5344CB8AC3E}">
        <p14:creationId xmlns:p14="http://schemas.microsoft.com/office/powerpoint/2010/main" val="12785160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B2FEEB48-1DE6-45AD-BE3A-3BB5ADA466F2}" type="datetimeFigureOut">
              <a:rPr lang="zh-CN" altLang="en-US" smtClean="0"/>
              <a:t>2018/8/5</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5315573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2FEEB48-1DE6-45AD-BE3A-3BB5ADA466F2}" type="datetimeFigureOut">
              <a:rPr lang="zh-CN" altLang="en-US" smtClean="0"/>
              <a:t>2018/8/5</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29518708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B2FEEB48-1DE6-45AD-BE3A-3BB5ADA466F2}" type="datetimeFigureOut">
              <a:rPr lang="zh-CN" altLang="en-US" smtClean="0"/>
              <a:t>2018/8/5</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20383110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B2FEEB48-1DE6-45AD-BE3A-3BB5ADA466F2}" type="datetimeFigureOut">
              <a:rPr lang="zh-CN" altLang="en-US" smtClean="0"/>
              <a:t>2018/8/5</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8304269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B2FEEB48-1DE6-45AD-BE3A-3BB5ADA466F2}" type="datetimeFigureOut">
              <a:rPr lang="zh-CN" altLang="en-US" smtClean="0"/>
              <a:t>2018/8/5</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275274033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华康海报体W12(P)" panose="040B0C00000000000000" pitchFamily="82" charset="-122"/>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a:fld id="{530820CF-B880-4189-942D-D702A7CBA730}" type="datetimeFigureOut">
              <a:rPr lang="zh-CN" altLang="en-US" smtClean="0">
                <a:solidFill>
                  <a:prstClr val="black">
                    <a:tint val="75000"/>
                  </a:prstClr>
                </a:solidFill>
              </a:rPr>
              <a:pPr defTabSz="914400"/>
              <a:t>2018/8/5</a:t>
            </a:fld>
            <a:endParaRPr lang="zh-CN" altLang="en-US">
              <a:solidFill>
                <a:prstClr val="black">
                  <a:tint val="75000"/>
                </a:prstClr>
              </a:solidFill>
            </a:endParaRPr>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a:endParaRPr lang="zh-CN" altLang="en-US">
              <a:solidFill>
                <a:prstClr val="black">
                  <a:tint val="75000"/>
                </a:prstClr>
              </a:solidFill>
            </a:endParaRPr>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a:fld id="{0C913308-F349-4B6D-A68A-DD1791B4A57B}" type="slidenum">
              <a:rPr lang="zh-CN" altLang="en-US" smtClean="0">
                <a:solidFill>
                  <a:prstClr val="black">
                    <a:tint val="75000"/>
                  </a:prstClr>
                </a:solidFill>
              </a:rPr>
              <a:pPr defTabSz="914400"/>
              <a:t>‹#›</a:t>
            </a:fld>
            <a:endParaRPr lang="zh-CN" altLang="en-US">
              <a:solidFill>
                <a:prstClr val="black">
                  <a:tint val="75000"/>
                </a:prstClr>
              </a:solidFill>
            </a:endParaRPr>
          </a:p>
        </p:txBody>
      </p:sp>
    </p:spTree>
    <p:extLst>
      <p:ext uri="{BB962C8B-B14F-4D97-AF65-F5344CB8AC3E}">
        <p14:creationId xmlns:p14="http://schemas.microsoft.com/office/powerpoint/2010/main" val="2572668902"/>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hyperlink" Target="http://www.1ppt.com/xiazai/" TargetMode="External"/><Relationship Id="rId13" Type="http://schemas.openxmlformats.org/officeDocument/2006/relationships/hyperlink" Target="http://www.1ppt.com/kejian/" TargetMode="External"/><Relationship Id="rId18" Type="http://schemas.openxmlformats.org/officeDocument/2006/relationships/image" Target="../media/image5.png"/><Relationship Id="rId3" Type="http://schemas.openxmlformats.org/officeDocument/2006/relationships/hyperlink" Target="http://www.1ppt.com/hangye/" TargetMode="External"/><Relationship Id="rId7" Type="http://schemas.openxmlformats.org/officeDocument/2006/relationships/hyperlink" Target="http://www.1ppt.com/tubiao/" TargetMode="External"/><Relationship Id="rId12" Type="http://schemas.openxmlformats.org/officeDocument/2006/relationships/hyperlink" Target="http://www.1ppt.com/ziliao/" TargetMode="External"/><Relationship Id="rId17" Type="http://schemas.openxmlformats.org/officeDocument/2006/relationships/hyperlink" Target="http://www.1ppt.com/ziti/" TargetMode="External"/><Relationship Id="rId2" Type="http://schemas.openxmlformats.org/officeDocument/2006/relationships/hyperlink" Target="http://www.1ppt.com/moban/" TargetMode="External"/><Relationship Id="rId16" Type="http://schemas.openxmlformats.org/officeDocument/2006/relationships/hyperlink" Target="http://www.1ppt.com/jiaoan/" TargetMode="External"/><Relationship Id="rId20" Type="http://schemas.openxmlformats.org/officeDocument/2006/relationships/image" Target="../media/image7.png"/><Relationship Id="rId1" Type="http://schemas.openxmlformats.org/officeDocument/2006/relationships/slideLayout" Target="../slideLayouts/slideLayout13.xml"/><Relationship Id="rId6" Type="http://schemas.openxmlformats.org/officeDocument/2006/relationships/hyperlink" Target="http://www.1ppt.com/beijing/" TargetMode="External"/><Relationship Id="rId11" Type="http://schemas.openxmlformats.org/officeDocument/2006/relationships/hyperlink" Target="http://www.1ppt.com/excel/" TargetMode="External"/><Relationship Id="rId5" Type="http://schemas.openxmlformats.org/officeDocument/2006/relationships/hyperlink" Target="http://www.1ppt.com/sucai/" TargetMode="External"/><Relationship Id="rId15" Type="http://schemas.openxmlformats.org/officeDocument/2006/relationships/hyperlink" Target="http://www.1ppt.com/shiti/" TargetMode="External"/><Relationship Id="rId10" Type="http://schemas.openxmlformats.org/officeDocument/2006/relationships/hyperlink" Target="http://www.1ppt.com/word/" TargetMode="External"/><Relationship Id="rId19" Type="http://schemas.openxmlformats.org/officeDocument/2006/relationships/image" Target="../media/image6.png"/><Relationship Id="rId4" Type="http://schemas.openxmlformats.org/officeDocument/2006/relationships/hyperlink" Target="http://www.1ppt.com/jieri/" TargetMode="External"/><Relationship Id="rId9" Type="http://schemas.openxmlformats.org/officeDocument/2006/relationships/hyperlink" Target="http://www.1ppt.com/powerpoint/" TargetMode="External"/><Relationship Id="rId14" Type="http://schemas.openxmlformats.org/officeDocument/2006/relationships/hyperlink" Target="http://www.1ppt.com/fanwen/"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6" name="组合 2365"/>
          <p:cNvGrpSpPr/>
          <p:nvPr/>
        </p:nvGrpSpPr>
        <p:grpSpPr>
          <a:xfrm>
            <a:off x="1658382" y="1069976"/>
            <a:ext cx="5827236" cy="1384986"/>
            <a:chOff x="2771305" y="1069976"/>
            <a:chExt cx="5827236" cy="1384986"/>
          </a:xfrm>
        </p:grpSpPr>
        <p:sp>
          <p:nvSpPr>
            <p:cNvPr id="9" name="文本框 8"/>
            <p:cNvSpPr txBox="1"/>
            <p:nvPr/>
          </p:nvSpPr>
          <p:spPr>
            <a:xfrm>
              <a:off x="2771305" y="1069976"/>
              <a:ext cx="5827236" cy="769441"/>
            </a:xfrm>
            <a:prstGeom prst="rect">
              <a:avLst/>
            </a:prstGeom>
            <a:noFill/>
          </p:spPr>
          <p:txBody>
            <a:bodyPr wrap="none" rtlCol="0">
              <a:spAutoFit/>
            </a:bodyPr>
            <a:lstStyle/>
            <a:p>
              <a:pPr algn="ctr"/>
              <a:r>
                <a:rPr lang="zh-CN" altLang="en-US" sz="4400" dirty="0">
                  <a:solidFill>
                    <a:srgbClr val="FCB6C5"/>
                  </a:solidFill>
                  <a:latin typeface="华康海报体W12(P)" panose="040B0C00000000000000" pitchFamily="82" charset="-122"/>
                  <a:ea typeface="华康海报体W12(P)" panose="040B0C00000000000000" pitchFamily="82" charset="-122"/>
                </a:rPr>
                <a:t>卡通动物童趣通用模板</a:t>
              </a:r>
            </a:p>
          </p:txBody>
        </p:sp>
        <p:sp>
          <p:nvSpPr>
            <p:cNvPr id="11" name="矩形 10"/>
            <p:cNvSpPr/>
            <p:nvPr/>
          </p:nvSpPr>
          <p:spPr>
            <a:xfrm>
              <a:off x="3100710" y="1812718"/>
              <a:ext cx="5125122" cy="261610"/>
            </a:xfrm>
            <a:prstGeom prst="rect">
              <a:avLst/>
            </a:prstGeom>
          </p:spPr>
          <p:txBody>
            <a:bodyPr wrap="none">
              <a:spAutoFit/>
            </a:bodyPr>
            <a:lstStyle/>
            <a:p>
              <a:pPr algn="ctr"/>
              <a:r>
                <a:rPr lang="en-US" altLang="zh-CN" sz="1100" spc="300" dirty="0">
                  <a:solidFill>
                    <a:srgbClr val="6D5044"/>
                  </a:solidFill>
                  <a:latin typeface="+mj-lt"/>
                </a:rPr>
                <a:t>PLAYFUL CARTOON ANIMAL GENERAL TEMPLATE</a:t>
              </a:r>
              <a:endParaRPr lang="zh-CN" altLang="en-US" sz="1100" spc="300" dirty="0">
                <a:solidFill>
                  <a:srgbClr val="6D5044"/>
                </a:solidFill>
                <a:latin typeface="+mj-lt"/>
              </a:endParaRPr>
            </a:p>
          </p:txBody>
        </p:sp>
        <p:cxnSp>
          <p:nvCxnSpPr>
            <p:cNvPr id="3" name="直接连接符 2"/>
            <p:cNvCxnSpPr/>
            <p:nvPr/>
          </p:nvCxnSpPr>
          <p:spPr>
            <a:xfrm>
              <a:off x="5605082" y="2152208"/>
              <a:ext cx="207818" cy="0"/>
            </a:xfrm>
            <a:prstGeom prst="line">
              <a:avLst/>
            </a:prstGeom>
            <a:ln w="19050">
              <a:solidFill>
                <a:srgbClr val="6D5044"/>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3198811" y="2154880"/>
              <a:ext cx="4983110" cy="300082"/>
            </a:xfrm>
            <a:prstGeom prst="rect">
              <a:avLst/>
            </a:prstGeom>
          </p:spPr>
          <p:txBody>
            <a:bodyPr wrap="square">
              <a:spAutoFit/>
            </a:bodyPr>
            <a:lstStyle/>
            <a:p>
              <a:pPr algn="ctr">
                <a:lnSpc>
                  <a:spcPct val="150000"/>
                </a:lnSpc>
              </a:pPr>
              <a:r>
                <a:rPr lang="zh-CN" altLang="en-US" sz="900" kern="0" dirty="0">
                  <a:solidFill>
                    <a:schemeClr val="tx1">
                      <a:lumMod val="85000"/>
                      <a:lumOff val="15000"/>
                    </a:schemeClr>
                  </a:solidFill>
                </a:rPr>
                <a:t>汇报人</a:t>
              </a:r>
              <a:r>
                <a:rPr lang="zh-CN" altLang="en-US" sz="900" kern="0" dirty="0" smtClean="0">
                  <a:solidFill>
                    <a:schemeClr val="tx1">
                      <a:lumMod val="85000"/>
                      <a:lumOff val="15000"/>
                    </a:schemeClr>
                  </a:solidFill>
                </a:rPr>
                <a:t>：第一</a:t>
              </a:r>
              <a:r>
                <a:rPr lang="en-US" altLang="zh-CN" sz="900" kern="0" dirty="0" smtClean="0">
                  <a:solidFill>
                    <a:schemeClr val="tx1">
                      <a:lumMod val="85000"/>
                      <a:lumOff val="15000"/>
                    </a:schemeClr>
                  </a:solidFill>
                </a:rPr>
                <a:t>PPT</a:t>
              </a:r>
              <a:r>
                <a:rPr lang="zh-CN" altLang="en-US" sz="900" kern="0" dirty="0" smtClean="0">
                  <a:solidFill>
                    <a:schemeClr val="tx1">
                      <a:lumMod val="85000"/>
                      <a:lumOff val="15000"/>
                    </a:schemeClr>
                  </a:solidFill>
                </a:rPr>
                <a:t>     </a:t>
              </a:r>
              <a:r>
                <a:rPr lang="zh-CN" altLang="en-US" sz="900" kern="0" dirty="0">
                  <a:solidFill>
                    <a:schemeClr val="tx1">
                      <a:lumMod val="85000"/>
                      <a:lumOff val="15000"/>
                    </a:schemeClr>
                  </a:solidFill>
                </a:rPr>
                <a:t>汇报时间：</a:t>
              </a:r>
              <a:r>
                <a:rPr lang="en-US" altLang="zh-CN" sz="900" kern="0" dirty="0">
                  <a:solidFill>
                    <a:schemeClr val="tx1">
                      <a:lumMod val="85000"/>
                      <a:lumOff val="15000"/>
                    </a:schemeClr>
                  </a:solidFill>
                </a:rPr>
                <a:t>XX</a:t>
              </a:r>
              <a:r>
                <a:rPr lang="zh-CN" altLang="en-US" sz="900" kern="0" dirty="0">
                  <a:solidFill>
                    <a:schemeClr val="tx1">
                      <a:lumMod val="85000"/>
                      <a:lumOff val="15000"/>
                    </a:schemeClr>
                  </a:solidFill>
                </a:rPr>
                <a:t>年</a:t>
              </a:r>
              <a:r>
                <a:rPr lang="en-US" altLang="zh-CN" sz="900" kern="0" dirty="0">
                  <a:solidFill>
                    <a:schemeClr val="tx1">
                      <a:lumMod val="85000"/>
                      <a:lumOff val="15000"/>
                    </a:schemeClr>
                  </a:solidFill>
                </a:rPr>
                <a:t>XX</a:t>
              </a:r>
              <a:r>
                <a:rPr lang="zh-CN" altLang="en-US" sz="900" kern="0" dirty="0">
                  <a:solidFill>
                    <a:schemeClr val="tx1">
                      <a:lumMod val="85000"/>
                      <a:lumOff val="15000"/>
                    </a:schemeClr>
                  </a:solidFill>
                </a:rPr>
                <a:t>月</a:t>
              </a:r>
              <a:endParaRPr lang="zh-CN" altLang="en-US" sz="900" dirty="0">
                <a:solidFill>
                  <a:schemeClr val="tx1">
                    <a:lumMod val="85000"/>
                    <a:lumOff val="15000"/>
                  </a:schemeClr>
                </a:solidFill>
              </a:endParaRPr>
            </a:p>
          </p:txBody>
        </p:sp>
      </p:grpSp>
      <p:grpSp>
        <p:nvGrpSpPr>
          <p:cNvPr id="6" name="Group 4"/>
          <p:cNvGrpSpPr>
            <a:grpSpLocks noChangeAspect="1"/>
          </p:cNvGrpSpPr>
          <p:nvPr/>
        </p:nvGrpSpPr>
        <p:grpSpPr bwMode="auto">
          <a:xfrm>
            <a:off x="1124740" y="2356055"/>
            <a:ext cx="1179050" cy="2805024"/>
            <a:chOff x="909" y="187"/>
            <a:chExt cx="802" cy="1908"/>
          </a:xfrm>
        </p:grpSpPr>
        <p:sp>
          <p:nvSpPr>
            <p:cNvPr id="8"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7"/>
            <p:cNvSpPr>
              <a:spLocks/>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9"/>
            <p:cNvSpPr>
              <a:spLocks/>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1"/>
            <p:cNvSpPr>
              <a:spLocks/>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2"/>
            <p:cNvSpPr>
              <a:spLocks/>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Group 4"/>
          <p:cNvGrpSpPr>
            <a:grpSpLocks noChangeAspect="1"/>
          </p:cNvGrpSpPr>
          <p:nvPr/>
        </p:nvGrpSpPr>
        <p:grpSpPr bwMode="auto">
          <a:xfrm>
            <a:off x="6398422" y="2994025"/>
            <a:ext cx="1620838" cy="2149475"/>
            <a:chOff x="4398" y="1886"/>
            <a:chExt cx="1021" cy="1354"/>
          </a:xfrm>
        </p:grpSpPr>
        <p:grpSp>
          <p:nvGrpSpPr>
            <p:cNvPr id="62" name="Group 205"/>
            <p:cNvGrpSpPr>
              <a:grpSpLocks/>
            </p:cNvGrpSpPr>
            <p:nvPr/>
          </p:nvGrpSpPr>
          <p:grpSpPr bwMode="auto">
            <a:xfrm>
              <a:off x="4398" y="1886"/>
              <a:ext cx="1021" cy="1354"/>
              <a:chOff x="4398" y="1886"/>
              <a:chExt cx="1021" cy="1354"/>
            </a:xfrm>
          </p:grpSpPr>
          <p:sp>
            <p:nvSpPr>
              <p:cNvPr id="459" name="Freeform 5"/>
              <p:cNvSpPr>
                <a:spLocks/>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7"/>
              <p:cNvSpPr>
                <a:spLocks/>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8"/>
              <p:cNvSpPr>
                <a:spLocks/>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2"/>
              <p:cNvSpPr>
                <a:spLocks/>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3"/>
              <p:cNvSpPr>
                <a:spLocks/>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4"/>
              <p:cNvSpPr>
                <a:spLocks/>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5"/>
              <p:cNvSpPr>
                <a:spLocks/>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6"/>
              <p:cNvSpPr>
                <a:spLocks/>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7"/>
              <p:cNvSpPr>
                <a:spLocks/>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
              <p:cNvSpPr>
                <a:spLocks/>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9"/>
              <p:cNvSpPr>
                <a:spLocks/>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20"/>
              <p:cNvSpPr>
                <a:spLocks/>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1"/>
              <p:cNvSpPr>
                <a:spLocks/>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2"/>
              <p:cNvSpPr>
                <a:spLocks/>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3"/>
              <p:cNvSpPr>
                <a:spLocks/>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4"/>
              <p:cNvSpPr>
                <a:spLocks/>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6"/>
              <p:cNvSpPr>
                <a:spLocks/>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8"/>
              <p:cNvSpPr>
                <a:spLocks/>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9"/>
              <p:cNvSpPr>
                <a:spLocks/>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0"/>
              <p:cNvSpPr>
                <a:spLocks/>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1"/>
              <p:cNvSpPr>
                <a:spLocks/>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32"/>
              <p:cNvSpPr>
                <a:spLocks/>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34"/>
              <p:cNvSpPr>
                <a:spLocks/>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35"/>
              <p:cNvSpPr>
                <a:spLocks/>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36"/>
              <p:cNvSpPr>
                <a:spLocks/>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37"/>
              <p:cNvSpPr>
                <a:spLocks/>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38"/>
              <p:cNvSpPr>
                <a:spLocks/>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40"/>
              <p:cNvSpPr>
                <a:spLocks/>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41"/>
              <p:cNvSpPr>
                <a:spLocks/>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42"/>
              <p:cNvSpPr>
                <a:spLocks/>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43"/>
              <p:cNvSpPr>
                <a:spLocks/>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44"/>
              <p:cNvSpPr>
                <a:spLocks/>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45"/>
              <p:cNvSpPr>
                <a:spLocks/>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46"/>
              <p:cNvSpPr>
                <a:spLocks/>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47"/>
              <p:cNvSpPr>
                <a:spLocks/>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48"/>
              <p:cNvSpPr>
                <a:spLocks/>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49"/>
              <p:cNvSpPr>
                <a:spLocks/>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0"/>
              <p:cNvSpPr>
                <a:spLocks/>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1"/>
              <p:cNvSpPr>
                <a:spLocks/>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2"/>
              <p:cNvSpPr>
                <a:spLocks/>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3"/>
              <p:cNvSpPr>
                <a:spLocks/>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4"/>
              <p:cNvSpPr>
                <a:spLocks/>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5"/>
              <p:cNvSpPr>
                <a:spLocks/>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6"/>
              <p:cNvSpPr>
                <a:spLocks/>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7"/>
              <p:cNvSpPr>
                <a:spLocks/>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8"/>
              <p:cNvSpPr>
                <a:spLocks/>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
              <p:cNvSpPr>
                <a:spLocks/>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0"/>
              <p:cNvSpPr>
                <a:spLocks/>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1"/>
              <p:cNvSpPr>
                <a:spLocks/>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2"/>
              <p:cNvSpPr>
                <a:spLocks/>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3"/>
              <p:cNvSpPr>
                <a:spLocks/>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4"/>
              <p:cNvSpPr>
                <a:spLocks/>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5"/>
              <p:cNvSpPr>
                <a:spLocks/>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
              <p:cNvSpPr>
                <a:spLocks/>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
              <p:cNvSpPr>
                <a:spLocks/>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9"/>
              <p:cNvSpPr>
                <a:spLocks/>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70"/>
              <p:cNvSpPr>
                <a:spLocks/>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71"/>
              <p:cNvSpPr>
                <a:spLocks/>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72"/>
              <p:cNvSpPr>
                <a:spLocks/>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73"/>
              <p:cNvSpPr>
                <a:spLocks/>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74"/>
              <p:cNvSpPr>
                <a:spLocks/>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75"/>
              <p:cNvSpPr>
                <a:spLocks/>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76"/>
              <p:cNvSpPr>
                <a:spLocks/>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77"/>
              <p:cNvSpPr>
                <a:spLocks/>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78"/>
              <p:cNvSpPr>
                <a:spLocks/>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79"/>
              <p:cNvSpPr>
                <a:spLocks/>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80"/>
              <p:cNvSpPr>
                <a:spLocks/>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81"/>
              <p:cNvSpPr>
                <a:spLocks/>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82"/>
              <p:cNvSpPr>
                <a:spLocks/>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83"/>
              <p:cNvSpPr>
                <a:spLocks/>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84"/>
              <p:cNvSpPr>
                <a:spLocks/>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85"/>
              <p:cNvSpPr>
                <a:spLocks/>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86"/>
              <p:cNvSpPr>
                <a:spLocks/>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87"/>
              <p:cNvSpPr>
                <a:spLocks/>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88"/>
              <p:cNvSpPr>
                <a:spLocks/>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90"/>
              <p:cNvSpPr>
                <a:spLocks/>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91"/>
              <p:cNvSpPr>
                <a:spLocks/>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92"/>
              <p:cNvSpPr>
                <a:spLocks/>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93"/>
              <p:cNvSpPr>
                <a:spLocks/>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94"/>
              <p:cNvSpPr>
                <a:spLocks/>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95"/>
              <p:cNvSpPr>
                <a:spLocks/>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96"/>
              <p:cNvSpPr>
                <a:spLocks/>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97"/>
              <p:cNvSpPr>
                <a:spLocks/>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98"/>
              <p:cNvSpPr>
                <a:spLocks/>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99"/>
              <p:cNvSpPr>
                <a:spLocks/>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0"/>
              <p:cNvSpPr>
                <a:spLocks/>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1"/>
              <p:cNvSpPr>
                <a:spLocks/>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2"/>
              <p:cNvSpPr>
                <a:spLocks/>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03"/>
              <p:cNvSpPr>
                <a:spLocks/>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04"/>
              <p:cNvSpPr>
                <a:spLocks/>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05"/>
              <p:cNvSpPr>
                <a:spLocks/>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06"/>
              <p:cNvSpPr>
                <a:spLocks/>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07"/>
              <p:cNvSpPr>
                <a:spLocks/>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08"/>
              <p:cNvSpPr>
                <a:spLocks/>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09"/>
              <p:cNvSpPr>
                <a:spLocks/>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10"/>
              <p:cNvSpPr>
                <a:spLocks/>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12"/>
              <p:cNvSpPr>
                <a:spLocks/>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14"/>
              <p:cNvSpPr>
                <a:spLocks/>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15"/>
              <p:cNvSpPr>
                <a:spLocks/>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16"/>
              <p:cNvSpPr>
                <a:spLocks/>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17"/>
              <p:cNvSpPr>
                <a:spLocks/>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18"/>
              <p:cNvSpPr>
                <a:spLocks/>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19"/>
              <p:cNvSpPr>
                <a:spLocks/>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20"/>
              <p:cNvSpPr>
                <a:spLocks/>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21"/>
              <p:cNvSpPr>
                <a:spLocks/>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22"/>
              <p:cNvSpPr>
                <a:spLocks/>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23"/>
              <p:cNvSpPr>
                <a:spLocks/>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24"/>
              <p:cNvSpPr>
                <a:spLocks/>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25"/>
              <p:cNvSpPr>
                <a:spLocks/>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26"/>
              <p:cNvSpPr>
                <a:spLocks/>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28"/>
              <p:cNvSpPr>
                <a:spLocks/>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29"/>
              <p:cNvSpPr>
                <a:spLocks/>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30"/>
              <p:cNvSpPr>
                <a:spLocks/>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31"/>
              <p:cNvSpPr>
                <a:spLocks/>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32"/>
              <p:cNvSpPr>
                <a:spLocks/>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33"/>
              <p:cNvSpPr>
                <a:spLocks/>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34"/>
              <p:cNvSpPr>
                <a:spLocks/>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35"/>
              <p:cNvSpPr>
                <a:spLocks/>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36"/>
              <p:cNvSpPr>
                <a:spLocks/>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37"/>
              <p:cNvSpPr>
                <a:spLocks/>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38"/>
              <p:cNvSpPr>
                <a:spLocks/>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39"/>
              <p:cNvSpPr>
                <a:spLocks/>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40"/>
              <p:cNvSpPr>
                <a:spLocks/>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41"/>
              <p:cNvSpPr>
                <a:spLocks/>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42"/>
              <p:cNvSpPr>
                <a:spLocks/>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43"/>
              <p:cNvSpPr>
                <a:spLocks/>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44"/>
              <p:cNvSpPr>
                <a:spLocks/>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45"/>
              <p:cNvSpPr>
                <a:spLocks/>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46"/>
              <p:cNvSpPr>
                <a:spLocks/>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47"/>
              <p:cNvSpPr>
                <a:spLocks/>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48"/>
              <p:cNvSpPr>
                <a:spLocks/>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49"/>
              <p:cNvSpPr>
                <a:spLocks/>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50"/>
              <p:cNvSpPr>
                <a:spLocks/>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51"/>
              <p:cNvSpPr>
                <a:spLocks/>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52"/>
              <p:cNvSpPr>
                <a:spLocks/>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53"/>
              <p:cNvSpPr>
                <a:spLocks/>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54"/>
              <p:cNvSpPr>
                <a:spLocks/>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55"/>
              <p:cNvSpPr>
                <a:spLocks/>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56"/>
              <p:cNvSpPr>
                <a:spLocks/>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57"/>
              <p:cNvSpPr>
                <a:spLocks/>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58"/>
              <p:cNvSpPr>
                <a:spLocks/>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60"/>
              <p:cNvSpPr>
                <a:spLocks/>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61"/>
              <p:cNvSpPr>
                <a:spLocks/>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63"/>
              <p:cNvSpPr>
                <a:spLocks/>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64"/>
              <p:cNvSpPr>
                <a:spLocks/>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65"/>
              <p:cNvSpPr>
                <a:spLocks/>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66"/>
              <p:cNvSpPr>
                <a:spLocks/>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67"/>
              <p:cNvSpPr>
                <a:spLocks/>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68"/>
              <p:cNvSpPr>
                <a:spLocks/>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69"/>
              <p:cNvSpPr>
                <a:spLocks/>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70"/>
              <p:cNvSpPr>
                <a:spLocks/>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71"/>
              <p:cNvSpPr>
                <a:spLocks/>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72"/>
              <p:cNvSpPr>
                <a:spLocks/>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74"/>
              <p:cNvSpPr>
                <a:spLocks/>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75"/>
              <p:cNvSpPr>
                <a:spLocks/>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76"/>
              <p:cNvSpPr>
                <a:spLocks/>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77"/>
              <p:cNvSpPr>
                <a:spLocks/>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78"/>
              <p:cNvSpPr>
                <a:spLocks/>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79"/>
              <p:cNvSpPr>
                <a:spLocks/>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80"/>
              <p:cNvSpPr>
                <a:spLocks/>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81"/>
              <p:cNvSpPr>
                <a:spLocks/>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82"/>
              <p:cNvSpPr>
                <a:spLocks/>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83"/>
              <p:cNvSpPr>
                <a:spLocks/>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84"/>
              <p:cNvSpPr>
                <a:spLocks/>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85"/>
              <p:cNvSpPr>
                <a:spLocks/>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86"/>
              <p:cNvSpPr>
                <a:spLocks/>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87"/>
              <p:cNvSpPr>
                <a:spLocks/>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88"/>
              <p:cNvSpPr>
                <a:spLocks/>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89"/>
              <p:cNvSpPr>
                <a:spLocks/>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90"/>
              <p:cNvSpPr>
                <a:spLocks/>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91"/>
              <p:cNvSpPr>
                <a:spLocks/>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92"/>
              <p:cNvSpPr>
                <a:spLocks/>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93"/>
              <p:cNvSpPr>
                <a:spLocks/>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94"/>
              <p:cNvSpPr>
                <a:spLocks/>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95"/>
              <p:cNvSpPr>
                <a:spLocks/>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96"/>
              <p:cNvSpPr>
                <a:spLocks/>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97"/>
              <p:cNvSpPr>
                <a:spLocks/>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98"/>
              <p:cNvSpPr>
                <a:spLocks/>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99"/>
              <p:cNvSpPr>
                <a:spLocks/>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200"/>
              <p:cNvSpPr>
                <a:spLocks/>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01"/>
              <p:cNvSpPr>
                <a:spLocks/>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02"/>
              <p:cNvSpPr>
                <a:spLocks/>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03"/>
              <p:cNvSpPr>
                <a:spLocks/>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204"/>
              <p:cNvSpPr>
                <a:spLocks/>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Group 406"/>
            <p:cNvGrpSpPr>
              <a:grpSpLocks/>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07"/>
              <p:cNvSpPr>
                <a:spLocks/>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08"/>
              <p:cNvSpPr>
                <a:spLocks/>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09"/>
              <p:cNvSpPr>
                <a:spLocks/>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10"/>
              <p:cNvSpPr>
                <a:spLocks/>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11"/>
              <p:cNvSpPr>
                <a:spLocks/>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12"/>
              <p:cNvSpPr>
                <a:spLocks/>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13"/>
              <p:cNvSpPr>
                <a:spLocks/>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14"/>
              <p:cNvSpPr>
                <a:spLocks/>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15"/>
              <p:cNvSpPr>
                <a:spLocks/>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216"/>
              <p:cNvSpPr>
                <a:spLocks/>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217"/>
              <p:cNvSpPr>
                <a:spLocks/>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218"/>
              <p:cNvSpPr>
                <a:spLocks/>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219"/>
              <p:cNvSpPr>
                <a:spLocks/>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21"/>
              <p:cNvSpPr>
                <a:spLocks/>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22"/>
              <p:cNvSpPr>
                <a:spLocks/>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23"/>
              <p:cNvSpPr>
                <a:spLocks/>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24"/>
              <p:cNvSpPr>
                <a:spLocks/>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225"/>
              <p:cNvSpPr>
                <a:spLocks/>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26"/>
              <p:cNvSpPr>
                <a:spLocks/>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227"/>
              <p:cNvSpPr>
                <a:spLocks/>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229"/>
              <p:cNvSpPr>
                <a:spLocks/>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30"/>
              <p:cNvSpPr>
                <a:spLocks/>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231"/>
              <p:cNvSpPr>
                <a:spLocks/>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233"/>
              <p:cNvSpPr>
                <a:spLocks/>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234"/>
              <p:cNvSpPr>
                <a:spLocks/>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235"/>
              <p:cNvSpPr>
                <a:spLocks/>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236"/>
              <p:cNvSpPr>
                <a:spLocks/>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237"/>
              <p:cNvSpPr>
                <a:spLocks/>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238"/>
              <p:cNvSpPr>
                <a:spLocks/>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239"/>
              <p:cNvSpPr>
                <a:spLocks/>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40"/>
              <p:cNvSpPr>
                <a:spLocks/>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41"/>
              <p:cNvSpPr>
                <a:spLocks/>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42"/>
              <p:cNvSpPr>
                <a:spLocks/>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43"/>
              <p:cNvSpPr>
                <a:spLocks/>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44"/>
              <p:cNvSpPr>
                <a:spLocks/>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45"/>
              <p:cNvSpPr>
                <a:spLocks/>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46"/>
              <p:cNvSpPr>
                <a:spLocks/>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47"/>
              <p:cNvSpPr>
                <a:spLocks/>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48"/>
              <p:cNvSpPr>
                <a:spLocks/>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49"/>
              <p:cNvSpPr>
                <a:spLocks/>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250"/>
              <p:cNvSpPr>
                <a:spLocks/>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251"/>
              <p:cNvSpPr>
                <a:spLocks/>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52"/>
              <p:cNvSpPr>
                <a:spLocks/>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53"/>
              <p:cNvSpPr>
                <a:spLocks/>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54"/>
              <p:cNvSpPr>
                <a:spLocks/>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55"/>
              <p:cNvSpPr>
                <a:spLocks/>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56"/>
              <p:cNvSpPr>
                <a:spLocks/>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57"/>
              <p:cNvSpPr>
                <a:spLocks/>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58"/>
              <p:cNvSpPr>
                <a:spLocks/>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59"/>
              <p:cNvSpPr>
                <a:spLocks/>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60"/>
              <p:cNvSpPr>
                <a:spLocks/>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61"/>
              <p:cNvSpPr>
                <a:spLocks/>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62"/>
              <p:cNvSpPr>
                <a:spLocks/>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63"/>
              <p:cNvSpPr>
                <a:spLocks/>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64"/>
              <p:cNvSpPr>
                <a:spLocks/>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65"/>
              <p:cNvSpPr>
                <a:spLocks/>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67"/>
              <p:cNvSpPr>
                <a:spLocks/>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68"/>
              <p:cNvSpPr>
                <a:spLocks/>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69"/>
              <p:cNvSpPr>
                <a:spLocks/>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70"/>
              <p:cNvSpPr>
                <a:spLocks/>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71"/>
              <p:cNvSpPr>
                <a:spLocks/>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73"/>
              <p:cNvSpPr>
                <a:spLocks/>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74"/>
              <p:cNvSpPr>
                <a:spLocks/>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75"/>
              <p:cNvSpPr>
                <a:spLocks/>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76"/>
              <p:cNvSpPr>
                <a:spLocks/>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77"/>
              <p:cNvSpPr>
                <a:spLocks/>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79"/>
              <p:cNvSpPr>
                <a:spLocks/>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80"/>
              <p:cNvSpPr>
                <a:spLocks/>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81"/>
              <p:cNvSpPr>
                <a:spLocks/>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82"/>
              <p:cNvSpPr>
                <a:spLocks/>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83"/>
              <p:cNvSpPr>
                <a:spLocks/>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84"/>
              <p:cNvSpPr>
                <a:spLocks/>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85"/>
              <p:cNvSpPr>
                <a:spLocks/>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86"/>
              <p:cNvSpPr>
                <a:spLocks/>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87"/>
              <p:cNvSpPr>
                <a:spLocks/>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88"/>
              <p:cNvSpPr>
                <a:spLocks/>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89"/>
              <p:cNvSpPr>
                <a:spLocks/>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90"/>
              <p:cNvSpPr>
                <a:spLocks/>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291"/>
              <p:cNvSpPr>
                <a:spLocks/>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292"/>
              <p:cNvSpPr>
                <a:spLocks/>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293"/>
              <p:cNvSpPr>
                <a:spLocks/>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294"/>
              <p:cNvSpPr>
                <a:spLocks/>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95"/>
              <p:cNvSpPr>
                <a:spLocks/>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96"/>
              <p:cNvSpPr>
                <a:spLocks/>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97"/>
              <p:cNvSpPr>
                <a:spLocks/>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99"/>
              <p:cNvSpPr>
                <a:spLocks/>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00"/>
              <p:cNvSpPr>
                <a:spLocks/>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01"/>
              <p:cNvSpPr>
                <a:spLocks/>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02"/>
              <p:cNvSpPr>
                <a:spLocks/>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03"/>
              <p:cNvSpPr>
                <a:spLocks/>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04"/>
              <p:cNvSpPr>
                <a:spLocks/>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05"/>
              <p:cNvSpPr>
                <a:spLocks/>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306"/>
              <p:cNvSpPr>
                <a:spLocks/>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307"/>
              <p:cNvSpPr>
                <a:spLocks/>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308"/>
              <p:cNvSpPr>
                <a:spLocks/>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09"/>
              <p:cNvSpPr>
                <a:spLocks/>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10"/>
              <p:cNvSpPr>
                <a:spLocks/>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11"/>
              <p:cNvSpPr>
                <a:spLocks/>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12"/>
              <p:cNvSpPr>
                <a:spLocks/>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13"/>
              <p:cNvSpPr>
                <a:spLocks/>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14"/>
              <p:cNvSpPr>
                <a:spLocks/>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15"/>
              <p:cNvSpPr>
                <a:spLocks/>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16"/>
              <p:cNvSpPr>
                <a:spLocks/>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17"/>
              <p:cNvSpPr>
                <a:spLocks/>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18"/>
              <p:cNvSpPr>
                <a:spLocks/>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319"/>
              <p:cNvSpPr>
                <a:spLocks/>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320"/>
              <p:cNvSpPr>
                <a:spLocks/>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321"/>
              <p:cNvSpPr>
                <a:spLocks/>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322"/>
              <p:cNvSpPr>
                <a:spLocks/>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323"/>
              <p:cNvSpPr>
                <a:spLocks/>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24"/>
              <p:cNvSpPr>
                <a:spLocks/>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25"/>
              <p:cNvSpPr>
                <a:spLocks/>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26"/>
              <p:cNvSpPr>
                <a:spLocks/>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27"/>
              <p:cNvSpPr>
                <a:spLocks/>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8"/>
              <p:cNvSpPr>
                <a:spLocks/>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29"/>
              <p:cNvSpPr>
                <a:spLocks/>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30"/>
              <p:cNvSpPr>
                <a:spLocks/>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1"/>
              <p:cNvSpPr>
                <a:spLocks/>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32"/>
              <p:cNvSpPr>
                <a:spLocks/>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33"/>
              <p:cNvSpPr>
                <a:spLocks/>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34"/>
              <p:cNvSpPr>
                <a:spLocks/>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35"/>
              <p:cNvSpPr>
                <a:spLocks/>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36"/>
              <p:cNvSpPr>
                <a:spLocks/>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37"/>
              <p:cNvSpPr>
                <a:spLocks/>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38"/>
              <p:cNvSpPr>
                <a:spLocks/>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39"/>
              <p:cNvSpPr>
                <a:spLocks/>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340"/>
              <p:cNvSpPr>
                <a:spLocks/>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41"/>
              <p:cNvSpPr>
                <a:spLocks/>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42"/>
              <p:cNvSpPr>
                <a:spLocks/>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43"/>
              <p:cNvSpPr>
                <a:spLocks/>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45"/>
              <p:cNvSpPr>
                <a:spLocks/>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46"/>
              <p:cNvSpPr>
                <a:spLocks/>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47"/>
              <p:cNvSpPr>
                <a:spLocks/>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48"/>
              <p:cNvSpPr>
                <a:spLocks/>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349"/>
              <p:cNvSpPr>
                <a:spLocks/>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50"/>
              <p:cNvSpPr>
                <a:spLocks/>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51"/>
              <p:cNvSpPr>
                <a:spLocks/>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52"/>
              <p:cNvSpPr>
                <a:spLocks/>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53"/>
              <p:cNvSpPr>
                <a:spLocks/>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54"/>
              <p:cNvSpPr>
                <a:spLocks/>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55"/>
              <p:cNvSpPr>
                <a:spLocks/>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56"/>
              <p:cNvSpPr>
                <a:spLocks/>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57"/>
              <p:cNvSpPr>
                <a:spLocks/>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59"/>
              <p:cNvSpPr>
                <a:spLocks/>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60"/>
              <p:cNvSpPr>
                <a:spLocks/>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61"/>
              <p:cNvSpPr>
                <a:spLocks/>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62"/>
              <p:cNvSpPr>
                <a:spLocks/>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63"/>
              <p:cNvSpPr>
                <a:spLocks/>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64"/>
              <p:cNvSpPr>
                <a:spLocks/>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65"/>
              <p:cNvSpPr>
                <a:spLocks/>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367"/>
              <p:cNvSpPr>
                <a:spLocks/>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68"/>
              <p:cNvSpPr>
                <a:spLocks/>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69"/>
              <p:cNvSpPr>
                <a:spLocks/>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71"/>
              <p:cNvSpPr>
                <a:spLocks/>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72"/>
              <p:cNvSpPr>
                <a:spLocks/>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73"/>
              <p:cNvSpPr>
                <a:spLocks/>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74"/>
              <p:cNvSpPr>
                <a:spLocks/>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75"/>
              <p:cNvSpPr>
                <a:spLocks/>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376"/>
              <p:cNvSpPr>
                <a:spLocks/>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77"/>
              <p:cNvSpPr>
                <a:spLocks/>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78"/>
              <p:cNvSpPr>
                <a:spLocks/>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79"/>
              <p:cNvSpPr>
                <a:spLocks/>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80"/>
              <p:cNvSpPr>
                <a:spLocks/>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81"/>
              <p:cNvSpPr>
                <a:spLocks/>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82"/>
              <p:cNvSpPr>
                <a:spLocks/>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83"/>
              <p:cNvSpPr>
                <a:spLocks/>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84"/>
              <p:cNvSpPr>
                <a:spLocks/>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385"/>
              <p:cNvSpPr>
                <a:spLocks/>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86"/>
              <p:cNvSpPr>
                <a:spLocks/>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87"/>
              <p:cNvSpPr>
                <a:spLocks/>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88"/>
              <p:cNvSpPr>
                <a:spLocks/>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89"/>
              <p:cNvSpPr>
                <a:spLocks/>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91"/>
              <p:cNvSpPr>
                <a:spLocks/>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92"/>
              <p:cNvSpPr>
                <a:spLocks/>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93"/>
              <p:cNvSpPr>
                <a:spLocks/>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94"/>
              <p:cNvSpPr>
                <a:spLocks/>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95"/>
              <p:cNvSpPr>
                <a:spLocks/>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96"/>
              <p:cNvSpPr>
                <a:spLocks/>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97"/>
              <p:cNvSpPr>
                <a:spLocks/>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98"/>
              <p:cNvSpPr>
                <a:spLocks/>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399"/>
              <p:cNvSpPr>
                <a:spLocks/>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400"/>
              <p:cNvSpPr>
                <a:spLocks/>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401"/>
              <p:cNvSpPr>
                <a:spLocks/>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402"/>
              <p:cNvSpPr>
                <a:spLocks/>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403"/>
              <p:cNvSpPr>
                <a:spLocks/>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405"/>
              <p:cNvSpPr>
                <a:spLocks/>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 name="Freeform 407"/>
            <p:cNvSpPr>
              <a:spLocks/>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08"/>
            <p:cNvSpPr>
              <a:spLocks/>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09"/>
            <p:cNvSpPr>
              <a:spLocks/>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10"/>
            <p:cNvSpPr>
              <a:spLocks/>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12"/>
            <p:cNvSpPr>
              <a:spLocks/>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3"/>
            <p:cNvSpPr>
              <a:spLocks/>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14"/>
            <p:cNvSpPr>
              <a:spLocks/>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15"/>
            <p:cNvSpPr>
              <a:spLocks/>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16"/>
            <p:cNvSpPr>
              <a:spLocks/>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7"/>
            <p:cNvSpPr>
              <a:spLocks/>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8"/>
            <p:cNvSpPr>
              <a:spLocks/>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9"/>
            <p:cNvSpPr>
              <a:spLocks/>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20"/>
            <p:cNvSpPr>
              <a:spLocks/>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21"/>
            <p:cNvSpPr>
              <a:spLocks/>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2"/>
            <p:cNvSpPr>
              <a:spLocks/>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3"/>
            <p:cNvSpPr>
              <a:spLocks/>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4"/>
            <p:cNvSpPr>
              <a:spLocks/>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5"/>
            <p:cNvSpPr>
              <a:spLocks/>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6"/>
            <p:cNvSpPr>
              <a:spLocks/>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27"/>
            <p:cNvSpPr>
              <a:spLocks/>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28"/>
            <p:cNvSpPr>
              <a:spLocks/>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29"/>
            <p:cNvSpPr>
              <a:spLocks/>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30"/>
            <p:cNvSpPr>
              <a:spLocks/>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31"/>
            <p:cNvSpPr>
              <a:spLocks/>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32"/>
            <p:cNvSpPr>
              <a:spLocks/>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33"/>
            <p:cNvSpPr>
              <a:spLocks/>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4"/>
            <p:cNvSpPr>
              <a:spLocks/>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35"/>
            <p:cNvSpPr>
              <a:spLocks/>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36"/>
            <p:cNvSpPr>
              <a:spLocks/>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38"/>
            <p:cNvSpPr>
              <a:spLocks/>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39"/>
            <p:cNvSpPr>
              <a:spLocks/>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40"/>
            <p:cNvSpPr>
              <a:spLocks/>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41"/>
            <p:cNvSpPr>
              <a:spLocks/>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42"/>
            <p:cNvSpPr>
              <a:spLocks/>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3"/>
            <p:cNvSpPr>
              <a:spLocks/>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44"/>
            <p:cNvSpPr>
              <a:spLocks/>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45"/>
            <p:cNvSpPr>
              <a:spLocks/>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46"/>
            <p:cNvSpPr>
              <a:spLocks/>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47"/>
            <p:cNvSpPr>
              <a:spLocks/>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48"/>
            <p:cNvSpPr>
              <a:spLocks/>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49"/>
            <p:cNvSpPr>
              <a:spLocks/>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50"/>
            <p:cNvSpPr>
              <a:spLocks/>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52"/>
            <p:cNvSpPr>
              <a:spLocks/>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53"/>
            <p:cNvSpPr>
              <a:spLocks/>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54"/>
            <p:cNvSpPr>
              <a:spLocks/>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55"/>
            <p:cNvSpPr>
              <a:spLocks/>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56"/>
            <p:cNvSpPr>
              <a:spLocks/>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57"/>
            <p:cNvSpPr>
              <a:spLocks/>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58"/>
            <p:cNvSpPr>
              <a:spLocks/>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59"/>
            <p:cNvSpPr>
              <a:spLocks/>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60"/>
            <p:cNvSpPr>
              <a:spLocks/>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61"/>
            <p:cNvSpPr>
              <a:spLocks/>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62"/>
            <p:cNvSpPr>
              <a:spLocks/>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63"/>
            <p:cNvSpPr>
              <a:spLocks/>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64"/>
            <p:cNvSpPr>
              <a:spLocks/>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65"/>
            <p:cNvSpPr>
              <a:spLocks/>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66"/>
            <p:cNvSpPr>
              <a:spLocks/>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67"/>
            <p:cNvSpPr>
              <a:spLocks/>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68"/>
            <p:cNvSpPr>
              <a:spLocks/>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69"/>
            <p:cNvSpPr>
              <a:spLocks/>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70"/>
            <p:cNvSpPr>
              <a:spLocks/>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71"/>
            <p:cNvSpPr>
              <a:spLocks/>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2"/>
            <p:cNvSpPr>
              <a:spLocks/>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73"/>
            <p:cNvSpPr>
              <a:spLocks/>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74"/>
            <p:cNvSpPr>
              <a:spLocks/>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75"/>
            <p:cNvSpPr>
              <a:spLocks/>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76"/>
            <p:cNvSpPr>
              <a:spLocks/>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77"/>
            <p:cNvSpPr>
              <a:spLocks/>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78"/>
            <p:cNvSpPr>
              <a:spLocks/>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79"/>
            <p:cNvSpPr>
              <a:spLocks/>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80"/>
            <p:cNvSpPr>
              <a:spLocks/>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81"/>
            <p:cNvSpPr>
              <a:spLocks/>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82"/>
            <p:cNvSpPr>
              <a:spLocks/>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84"/>
            <p:cNvSpPr>
              <a:spLocks/>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85"/>
            <p:cNvSpPr>
              <a:spLocks/>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86"/>
            <p:cNvSpPr>
              <a:spLocks/>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87"/>
            <p:cNvSpPr>
              <a:spLocks/>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88"/>
            <p:cNvSpPr>
              <a:spLocks/>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89"/>
            <p:cNvSpPr>
              <a:spLocks/>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90"/>
            <p:cNvSpPr>
              <a:spLocks/>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91"/>
            <p:cNvSpPr>
              <a:spLocks/>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92"/>
            <p:cNvSpPr>
              <a:spLocks/>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93"/>
            <p:cNvSpPr>
              <a:spLocks/>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94"/>
            <p:cNvSpPr>
              <a:spLocks/>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95"/>
            <p:cNvSpPr>
              <a:spLocks/>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96"/>
            <p:cNvSpPr>
              <a:spLocks/>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98"/>
            <p:cNvSpPr>
              <a:spLocks/>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99"/>
            <p:cNvSpPr>
              <a:spLocks/>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500"/>
            <p:cNvSpPr>
              <a:spLocks/>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501"/>
            <p:cNvSpPr>
              <a:spLocks/>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502"/>
            <p:cNvSpPr>
              <a:spLocks/>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503"/>
            <p:cNvSpPr>
              <a:spLocks/>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504"/>
            <p:cNvSpPr>
              <a:spLocks/>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505"/>
            <p:cNvSpPr>
              <a:spLocks/>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06"/>
            <p:cNvSpPr>
              <a:spLocks/>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07"/>
            <p:cNvSpPr>
              <a:spLocks/>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08"/>
            <p:cNvSpPr>
              <a:spLocks/>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9"/>
            <p:cNvSpPr>
              <a:spLocks/>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0"/>
            <p:cNvSpPr>
              <a:spLocks/>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11"/>
            <p:cNvSpPr>
              <a:spLocks/>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12"/>
            <p:cNvSpPr>
              <a:spLocks/>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3"/>
            <p:cNvSpPr>
              <a:spLocks/>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14"/>
            <p:cNvSpPr>
              <a:spLocks/>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15"/>
            <p:cNvSpPr>
              <a:spLocks/>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16"/>
            <p:cNvSpPr>
              <a:spLocks/>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17"/>
            <p:cNvSpPr>
              <a:spLocks/>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18"/>
            <p:cNvSpPr>
              <a:spLocks/>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19"/>
            <p:cNvSpPr>
              <a:spLocks/>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20"/>
            <p:cNvSpPr>
              <a:spLocks/>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21"/>
            <p:cNvSpPr>
              <a:spLocks/>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22"/>
            <p:cNvSpPr>
              <a:spLocks/>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23"/>
            <p:cNvSpPr>
              <a:spLocks/>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24"/>
            <p:cNvSpPr>
              <a:spLocks/>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25"/>
            <p:cNvSpPr>
              <a:spLocks/>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526"/>
            <p:cNvSpPr>
              <a:spLocks/>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27"/>
            <p:cNvSpPr>
              <a:spLocks/>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28"/>
            <p:cNvSpPr>
              <a:spLocks/>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30"/>
            <p:cNvSpPr>
              <a:spLocks/>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31"/>
            <p:cNvSpPr>
              <a:spLocks/>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32"/>
            <p:cNvSpPr>
              <a:spLocks/>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33"/>
            <p:cNvSpPr>
              <a:spLocks/>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34"/>
            <p:cNvSpPr>
              <a:spLocks/>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35"/>
            <p:cNvSpPr>
              <a:spLocks/>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36"/>
            <p:cNvSpPr>
              <a:spLocks/>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37"/>
            <p:cNvSpPr>
              <a:spLocks/>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38"/>
            <p:cNvSpPr>
              <a:spLocks/>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39"/>
            <p:cNvSpPr>
              <a:spLocks/>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40"/>
            <p:cNvSpPr>
              <a:spLocks/>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41"/>
            <p:cNvSpPr>
              <a:spLocks/>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42"/>
            <p:cNvSpPr>
              <a:spLocks/>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44"/>
            <p:cNvSpPr>
              <a:spLocks/>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45"/>
            <p:cNvSpPr>
              <a:spLocks/>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46"/>
            <p:cNvSpPr>
              <a:spLocks/>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47"/>
            <p:cNvSpPr>
              <a:spLocks/>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48"/>
            <p:cNvSpPr>
              <a:spLocks/>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49"/>
            <p:cNvSpPr>
              <a:spLocks/>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50"/>
            <p:cNvSpPr>
              <a:spLocks/>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51"/>
            <p:cNvSpPr>
              <a:spLocks/>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52"/>
            <p:cNvSpPr>
              <a:spLocks/>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53"/>
            <p:cNvSpPr>
              <a:spLocks/>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54"/>
            <p:cNvSpPr>
              <a:spLocks/>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55"/>
            <p:cNvSpPr>
              <a:spLocks/>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56"/>
            <p:cNvSpPr>
              <a:spLocks/>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57"/>
            <p:cNvSpPr>
              <a:spLocks/>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58"/>
            <p:cNvSpPr>
              <a:spLocks/>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59"/>
            <p:cNvSpPr>
              <a:spLocks/>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60"/>
            <p:cNvSpPr>
              <a:spLocks/>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61"/>
            <p:cNvSpPr>
              <a:spLocks/>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62"/>
            <p:cNvSpPr>
              <a:spLocks/>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63"/>
            <p:cNvSpPr>
              <a:spLocks/>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64"/>
            <p:cNvSpPr>
              <a:spLocks/>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65"/>
            <p:cNvSpPr>
              <a:spLocks/>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66"/>
            <p:cNvSpPr>
              <a:spLocks/>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67"/>
            <p:cNvSpPr>
              <a:spLocks/>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68"/>
            <p:cNvSpPr>
              <a:spLocks/>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69"/>
            <p:cNvSpPr>
              <a:spLocks/>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70"/>
            <p:cNvSpPr>
              <a:spLocks/>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71"/>
            <p:cNvSpPr>
              <a:spLocks/>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72"/>
            <p:cNvSpPr>
              <a:spLocks/>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73"/>
            <p:cNvSpPr>
              <a:spLocks/>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74"/>
            <p:cNvSpPr>
              <a:spLocks/>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76"/>
            <p:cNvSpPr>
              <a:spLocks/>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77"/>
            <p:cNvSpPr>
              <a:spLocks/>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78"/>
            <p:cNvSpPr>
              <a:spLocks/>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79"/>
            <p:cNvSpPr>
              <a:spLocks/>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80"/>
            <p:cNvSpPr>
              <a:spLocks/>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81"/>
            <p:cNvSpPr>
              <a:spLocks/>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82"/>
            <p:cNvSpPr>
              <a:spLocks/>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83"/>
            <p:cNvSpPr>
              <a:spLocks/>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84"/>
            <p:cNvSpPr>
              <a:spLocks/>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85"/>
            <p:cNvSpPr>
              <a:spLocks/>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86"/>
            <p:cNvSpPr>
              <a:spLocks/>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7"/>
            <p:cNvSpPr>
              <a:spLocks/>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88"/>
            <p:cNvSpPr>
              <a:spLocks/>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90"/>
            <p:cNvSpPr>
              <a:spLocks/>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91"/>
            <p:cNvSpPr>
              <a:spLocks/>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92"/>
            <p:cNvSpPr>
              <a:spLocks/>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93"/>
            <p:cNvSpPr>
              <a:spLocks/>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94"/>
            <p:cNvSpPr>
              <a:spLocks/>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95"/>
            <p:cNvSpPr>
              <a:spLocks/>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96"/>
            <p:cNvSpPr>
              <a:spLocks/>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98"/>
            <p:cNvSpPr>
              <a:spLocks/>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99"/>
            <p:cNvSpPr>
              <a:spLocks/>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00"/>
            <p:cNvSpPr>
              <a:spLocks/>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01"/>
            <p:cNvSpPr>
              <a:spLocks/>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9" name="Group 604"/>
          <p:cNvGrpSpPr>
            <a:grpSpLocks noChangeAspect="1"/>
          </p:cNvGrpSpPr>
          <p:nvPr/>
        </p:nvGrpSpPr>
        <p:grpSpPr bwMode="auto">
          <a:xfrm>
            <a:off x="4691856" y="3052763"/>
            <a:ext cx="1477963" cy="2117725"/>
            <a:chOff x="3323" y="1923"/>
            <a:chExt cx="931" cy="1334"/>
          </a:xfrm>
        </p:grpSpPr>
        <p:grpSp>
          <p:nvGrpSpPr>
            <p:cNvPr id="661" name="Group 805"/>
            <p:cNvGrpSpPr>
              <a:grpSpLocks/>
            </p:cNvGrpSpPr>
            <p:nvPr/>
          </p:nvGrpSpPr>
          <p:grpSpPr bwMode="auto">
            <a:xfrm>
              <a:off x="3327" y="2519"/>
              <a:ext cx="888" cy="734"/>
              <a:chOff x="3327" y="2519"/>
              <a:chExt cx="888" cy="734"/>
            </a:xfrm>
          </p:grpSpPr>
          <p:sp>
            <p:nvSpPr>
              <p:cNvPr id="1518"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0"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1"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2"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3"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4"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5"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6"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7"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2" name="Group 1006"/>
            <p:cNvGrpSpPr>
              <a:grpSpLocks/>
            </p:cNvGrpSpPr>
            <p:nvPr/>
          </p:nvGrpSpPr>
          <p:grpSpPr bwMode="auto">
            <a:xfrm>
              <a:off x="3618" y="2560"/>
              <a:ext cx="314" cy="688"/>
              <a:chOff x="3618" y="2560"/>
              <a:chExt cx="314" cy="688"/>
            </a:xfrm>
          </p:grpSpPr>
          <p:sp>
            <p:nvSpPr>
              <p:cNvPr id="1318"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3" name="Group 1207"/>
            <p:cNvGrpSpPr>
              <a:grpSpLocks/>
            </p:cNvGrpSpPr>
            <p:nvPr/>
          </p:nvGrpSpPr>
          <p:grpSpPr bwMode="auto">
            <a:xfrm>
              <a:off x="3900" y="2550"/>
              <a:ext cx="243" cy="703"/>
              <a:chOff x="3900" y="2550"/>
              <a:chExt cx="243" cy="703"/>
            </a:xfrm>
          </p:grpSpPr>
          <p:sp>
            <p:nvSpPr>
              <p:cNvPr id="1118"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4" name="Group 1408"/>
            <p:cNvGrpSpPr>
              <a:grpSpLocks/>
            </p:cNvGrpSpPr>
            <p:nvPr/>
          </p:nvGrpSpPr>
          <p:grpSpPr bwMode="auto">
            <a:xfrm>
              <a:off x="3450" y="2557"/>
              <a:ext cx="689" cy="411"/>
              <a:chOff x="3450" y="2557"/>
              <a:chExt cx="689" cy="411"/>
            </a:xfrm>
          </p:grpSpPr>
          <p:sp>
            <p:nvSpPr>
              <p:cNvPr id="918"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5" name="Group 1609"/>
            <p:cNvGrpSpPr>
              <a:grpSpLocks/>
            </p:cNvGrpSpPr>
            <p:nvPr/>
          </p:nvGrpSpPr>
          <p:grpSpPr bwMode="auto">
            <a:xfrm>
              <a:off x="3323" y="1923"/>
              <a:ext cx="931" cy="1334"/>
              <a:chOff x="3323" y="1923"/>
              <a:chExt cx="931" cy="1334"/>
            </a:xfrm>
          </p:grpSpPr>
          <p:sp>
            <p:nvSpPr>
              <p:cNvPr id="718"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66"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18" name="Group 1664"/>
          <p:cNvGrpSpPr>
            <a:grpSpLocks noChangeAspect="1"/>
          </p:cNvGrpSpPr>
          <p:nvPr/>
        </p:nvGrpSpPr>
        <p:grpSpPr bwMode="auto">
          <a:xfrm>
            <a:off x="2464594" y="3054350"/>
            <a:ext cx="2152649" cy="2117725"/>
            <a:chOff x="1920" y="1924"/>
            <a:chExt cx="1356" cy="1334"/>
          </a:xfrm>
        </p:grpSpPr>
        <p:grpSp>
          <p:nvGrpSpPr>
            <p:cNvPr id="1720" name="Group 1865"/>
            <p:cNvGrpSpPr>
              <a:grpSpLocks/>
            </p:cNvGrpSpPr>
            <p:nvPr/>
          </p:nvGrpSpPr>
          <p:grpSpPr bwMode="auto">
            <a:xfrm>
              <a:off x="2220" y="3045"/>
              <a:ext cx="919" cy="213"/>
              <a:chOff x="2220" y="3045"/>
              <a:chExt cx="919" cy="213"/>
            </a:xfrm>
          </p:grpSpPr>
          <p:sp>
            <p:nvSpPr>
              <p:cNvPr id="2166" name="Freeform 1665"/>
              <p:cNvSpPr>
                <a:spLocks/>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1666"/>
              <p:cNvSpPr>
                <a:spLocks/>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Freeform 1667"/>
              <p:cNvSpPr>
                <a:spLocks/>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1668"/>
              <p:cNvSpPr>
                <a:spLocks/>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Freeform 1669"/>
              <p:cNvSpPr>
                <a:spLocks/>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1670"/>
              <p:cNvSpPr>
                <a:spLocks/>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1671"/>
              <p:cNvSpPr>
                <a:spLocks/>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1672"/>
              <p:cNvSpPr>
                <a:spLocks/>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1673"/>
              <p:cNvSpPr>
                <a:spLocks/>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Freeform 1674"/>
              <p:cNvSpPr>
                <a:spLocks/>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Freeform 1675"/>
              <p:cNvSpPr>
                <a:spLocks/>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1676"/>
              <p:cNvSpPr>
                <a:spLocks/>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1677"/>
              <p:cNvSpPr>
                <a:spLocks/>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1678"/>
              <p:cNvSpPr>
                <a:spLocks/>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1679"/>
              <p:cNvSpPr>
                <a:spLocks/>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Freeform 1680"/>
              <p:cNvSpPr>
                <a:spLocks/>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1681"/>
              <p:cNvSpPr>
                <a:spLocks/>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1682"/>
              <p:cNvSpPr>
                <a:spLocks/>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1683"/>
              <p:cNvSpPr>
                <a:spLocks/>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1684"/>
              <p:cNvSpPr>
                <a:spLocks/>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1685"/>
              <p:cNvSpPr>
                <a:spLocks/>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Freeform 1686"/>
              <p:cNvSpPr>
                <a:spLocks/>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1687"/>
              <p:cNvSpPr>
                <a:spLocks/>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1688"/>
              <p:cNvSpPr>
                <a:spLocks/>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1689"/>
              <p:cNvSpPr>
                <a:spLocks/>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1690"/>
              <p:cNvSpPr>
                <a:spLocks/>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1691"/>
              <p:cNvSpPr>
                <a:spLocks/>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1692"/>
              <p:cNvSpPr>
                <a:spLocks/>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1693"/>
              <p:cNvSpPr>
                <a:spLocks/>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Freeform 1694"/>
              <p:cNvSpPr>
                <a:spLocks/>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1695"/>
              <p:cNvSpPr>
                <a:spLocks/>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1696"/>
              <p:cNvSpPr>
                <a:spLocks/>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Freeform 1697"/>
              <p:cNvSpPr>
                <a:spLocks/>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Freeform 1698"/>
              <p:cNvSpPr>
                <a:spLocks/>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1700"/>
              <p:cNvSpPr>
                <a:spLocks/>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1701"/>
              <p:cNvSpPr>
                <a:spLocks/>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Freeform 1702"/>
              <p:cNvSpPr>
                <a:spLocks/>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1703"/>
              <p:cNvSpPr>
                <a:spLocks/>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1704"/>
              <p:cNvSpPr>
                <a:spLocks/>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1705"/>
              <p:cNvSpPr>
                <a:spLocks/>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Freeform 1706"/>
              <p:cNvSpPr>
                <a:spLocks/>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1707"/>
              <p:cNvSpPr>
                <a:spLocks/>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1708"/>
              <p:cNvSpPr>
                <a:spLocks/>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Freeform 1709"/>
              <p:cNvSpPr>
                <a:spLocks/>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1710"/>
              <p:cNvSpPr>
                <a:spLocks/>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1711"/>
              <p:cNvSpPr>
                <a:spLocks/>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1712"/>
              <p:cNvSpPr>
                <a:spLocks/>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1713"/>
              <p:cNvSpPr>
                <a:spLocks/>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1714"/>
              <p:cNvSpPr>
                <a:spLocks/>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1715"/>
              <p:cNvSpPr>
                <a:spLocks/>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1716"/>
              <p:cNvSpPr>
                <a:spLocks/>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1717"/>
              <p:cNvSpPr>
                <a:spLocks/>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1718"/>
              <p:cNvSpPr>
                <a:spLocks/>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1719"/>
              <p:cNvSpPr>
                <a:spLocks/>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Freeform 1720"/>
              <p:cNvSpPr>
                <a:spLocks/>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Freeform 1721"/>
              <p:cNvSpPr>
                <a:spLocks/>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1722"/>
              <p:cNvSpPr>
                <a:spLocks/>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1723"/>
              <p:cNvSpPr>
                <a:spLocks/>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1724"/>
              <p:cNvSpPr>
                <a:spLocks/>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1725"/>
              <p:cNvSpPr>
                <a:spLocks/>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Freeform 1726"/>
              <p:cNvSpPr>
                <a:spLocks/>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Freeform 1727"/>
              <p:cNvSpPr>
                <a:spLocks/>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1728"/>
              <p:cNvSpPr>
                <a:spLocks/>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1730"/>
              <p:cNvSpPr>
                <a:spLocks/>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Freeform 1732"/>
              <p:cNvSpPr>
                <a:spLocks/>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Freeform 1733"/>
              <p:cNvSpPr>
                <a:spLocks/>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1734"/>
              <p:cNvSpPr>
                <a:spLocks/>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1735"/>
              <p:cNvSpPr>
                <a:spLocks/>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1736"/>
              <p:cNvSpPr>
                <a:spLocks/>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1737"/>
              <p:cNvSpPr>
                <a:spLocks/>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1738"/>
              <p:cNvSpPr>
                <a:spLocks/>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1739"/>
              <p:cNvSpPr>
                <a:spLocks/>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Freeform 1740"/>
              <p:cNvSpPr>
                <a:spLocks/>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1741"/>
              <p:cNvSpPr>
                <a:spLocks/>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1742"/>
              <p:cNvSpPr>
                <a:spLocks/>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1743"/>
              <p:cNvSpPr>
                <a:spLocks/>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1744"/>
              <p:cNvSpPr>
                <a:spLocks/>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1745"/>
              <p:cNvSpPr>
                <a:spLocks/>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1746"/>
              <p:cNvSpPr>
                <a:spLocks/>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1747"/>
              <p:cNvSpPr>
                <a:spLocks/>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Freeform 1748"/>
              <p:cNvSpPr>
                <a:spLocks/>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1749"/>
              <p:cNvSpPr>
                <a:spLocks/>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1750"/>
              <p:cNvSpPr>
                <a:spLocks/>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1751"/>
              <p:cNvSpPr>
                <a:spLocks/>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Freeform 1752"/>
              <p:cNvSpPr>
                <a:spLocks/>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1753"/>
              <p:cNvSpPr>
                <a:spLocks/>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1754"/>
              <p:cNvSpPr>
                <a:spLocks/>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Freeform 1755"/>
              <p:cNvSpPr>
                <a:spLocks/>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1756"/>
              <p:cNvSpPr>
                <a:spLocks/>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1758"/>
              <p:cNvSpPr>
                <a:spLocks/>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1759"/>
              <p:cNvSpPr>
                <a:spLocks/>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1760"/>
              <p:cNvSpPr>
                <a:spLocks/>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Freeform 1761"/>
              <p:cNvSpPr>
                <a:spLocks/>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3" name="Freeform 1762"/>
              <p:cNvSpPr>
                <a:spLocks/>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763"/>
              <p:cNvSpPr>
                <a:spLocks/>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764"/>
              <p:cNvSpPr>
                <a:spLocks/>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765"/>
              <p:cNvSpPr>
                <a:spLocks/>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Freeform 1766"/>
              <p:cNvSpPr>
                <a:spLocks/>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767"/>
              <p:cNvSpPr>
                <a:spLocks/>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768"/>
              <p:cNvSpPr>
                <a:spLocks/>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769"/>
              <p:cNvSpPr>
                <a:spLocks/>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Freeform 1770"/>
              <p:cNvSpPr>
                <a:spLocks/>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771"/>
              <p:cNvSpPr>
                <a:spLocks/>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772"/>
              <p:cNvSpPr>
                <a:spLocks/>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Freeform 1773"/>
              <p:cNvSpPr>
                <a:spLocks/>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774"/>
              <p:cNvSpPr>
                <a:spLocks/>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776"/>
              <p:cNvSpPr>
                <a:spLocks/>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Freeform 1778"/>
              <p:cNvSpPr>
                <a:spLocks/>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779"/>
              <p:cNvSpPr>
                <a:spLocks/>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781"/>
              <p:cNvSpPr>
                <a:spLocks/>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782"/>
              <p:cNvSpPr>
                <a:spLocks/>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783"/>
              <p:cNvSpPr>
                <a:spLocks/>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784"/>
              <p:cNvSpPr>
                <a:spLocks/>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785"/>
              <p:cNvSpPr>
                <a:spLocks/>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786"/>
              <p:cNvSpPr>
                <a:spLocks/>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787"/>
              <p:cNvSpPr>
                <a:spLocks/>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788"/>
              <p:cNvSpPr>
                <a:spLocks/>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Freeform 1789"/>
              <p:cNvSpPr>
                <a:spLocks/>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790"/>
              <p:cNvSpPr>
                <a:spLocks/>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792"/>
              <p:cNvSpPr>
                <a:spLocks/>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793"/>
              <p:cNvSpPr>
                <a:spLocks/>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794"/>
              <p:cNvSpPr>
                <a:spLocks/>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795"/>
              <p:cNvSpPr>
                <a:spLocks/>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Freeform 1796"/>
              <p:cNvSpPr>
                <a:spLocks/>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Freeform 1797"/>
              <p:cNvSpPr>
                <a:spLocks/>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798"/>
              <p:cNvSpPr>
                <a:spLocks/>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799"/>
              <p:cNvSpPr>
                <a:spLocks/>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800"/>
              <p:cNvSpPr>
                <a:spLocks/>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Freeform 1801"/>
              <p:cNvSpPr>
                <a:spLocks/>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802"/>
              <p:cNvSpPr>
                <a:spLocks/>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Freeform 1804"/>
              <p:cNvSpPr>
                <a:spLocks/>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805"/>
              <p:cNvSpPr>
                <a:spLocks/>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806"/>
              <p:cNvSpPr>
                <a:spLocks/>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807"/>
              <p:cNvSpPr>
                <a:spLocks/>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808"/>
              <p:cNvSpPr>
                <a:spLocks/>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809"/>
              <p:cNvSpPr>
                <a:spLocks/>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810"/>
              <p:cNvSpPr>
                <a:spLocks/>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811"/>
              <p:cNvSpPr>
                <a:spLocks/>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Freeform 1812"/>
              <p:cNvSpPr>
                <a:spLocks/>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813"/>
              <p:cNvSpPr>
                <a:spLocks/>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814"/>
              <p:cNvSpPr>
                <a:spLocks/>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815"/>
              <p:cNvSpPr>
                <a:spLocks/>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816"/>
              <p:cNvSpPr>
                <a:spLocks/>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817"/>
              <p:cNvSpPr>
                <a:spLocks/>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818"/>
              <p:cNvSpPr>
                <a:spLocks/>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819"/>
              <p:cNvSpPr>
                <a:spLocks/>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820"/>
              <p:cNvSpPr>
                <a:spLocks/>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Freeform 1821"/>
              <p:cNvSpPr>
                <a:spLocks/>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822"/>
              <p:cNvSpPr>
                <a:spLocks/>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824"/>
              <p:cNvSpPr>
                <a:spLocks/>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825"/>
              <p:cNvSpPr>
                <a:spLocks/>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826"/>
              <p:cNvSpPr>
                <a:spLocks/>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827"/>
              <p:cNvSpPr>
                <a:spLocks/>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828"/>
              <p:cNvSpPr>
                <a:spLocks/>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829"/>
              <p:cNvSpPr>
                <a:spLocks/>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830"/>
              <p:cNvSpPr>
                <a:spLocks/>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Freeform 1831"/>
              <p:cNvSpPr>
                <a:spLocks/>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832"/>
              <p:cNvSpPr>
                <a:spLocks/>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833"/>
              <p:cNvSpPr>
                <a:spLocks/>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834"/>
              <p:cNvSpPr>
                <a:spLocks/>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Freeform 1835"/>
              <p:cNvSpPr>
                <a:spLocks/>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836"/>
              <p:cNvSpPr>
                <a:spLocks/>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838"/>
              <p:cNvSpPr>
                <a:spLocks/>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839"/>
              <p:cNvSpPr>
                <a:spLocks/>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840"/>
              <p:cNvSpPr>
                <a:spLocks/>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841"/>
              <p:cNvSpPr>
                <a:spLocks/>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Freeform 1842"/>
              <p:cNvSpPr>
                <a:spLocks/>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Freeform 1843"/>
              <p:cNvSpPr>
                <a:spLocks/>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844"/>
              <p:cNvSpPr>
                <a:spLocks/>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845"/>
              <p:cNvSpPr>
                <a:spLocks/>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846"/>
              <p:cNvSpPr>
                <a:spLocks/>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Freeform 1847"/>
              <p:cNvSpPr>
                <a:spLocks/>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848"/>
              <p:cNvSpPr>
                <a:spLocks/>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Freeform 1850"/>
              <p:cNvSpPr>
                <a:spLocks/>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851"/>
              <p:cNvSpPr>
                <a:spLocks/>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852"/>
              <p:cNvSpPr>
                <a:spLocks/>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853"/>
              <p:cNvSpPr>
                <a:spLocks/>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854"/>
              <p:cNvSpPr>
                <a:spLocks/>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855"/>
              <p:cNvSpPr>
                <a:spLocks/>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856"/>
              <p:cNvSpPr>
                <a:spLocks/>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857"/>
              <p:cNvSpPr>
                <a:spLocks/>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Freeform 1858"/>
              <p:cNvSpPr>
                <a:spLocks/>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859"/>
              <p:cNvSpPr>
                <a:spLocks/>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860"/>
              <p:cNvSpPr>
                <a:spLocks/>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861"/>
              <p:cNvSpPr>
                <a:spLocks/>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862"/>
              <p:cNvSpPr>
                <a:spLocks/>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4" name="Freeform 1863"/>
              <p:cNvSpPr>
                <a:spLocks/>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5" name="Freeform 1864"/>
              <p:cNvSpPr>
                <a:spLocks/>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21" name="Group 2066"/>
            <p:cNvGrpSpPr>
              <a:grpSpLocks/>
            </p:cNvGrpSpPr>
            <p:nvPr/>
          </p:nvGrpSpPr>
          <p:grpSpPr bwMode="auto">
            <a:xfrm>
              <a:off x="2500" y="3139"/>
              <a:ext cx="330" cy="36"/>
              <a:chOff x="2500" y="3139"/>
              <a:chExt cx="330" cy="36"/>
            </a:xfrm>
          </p:grpSpPr>
          <p:sp>
            <p:nvSpPr>
              <p:cNvPr id="1966" name="Freeform 1866"/>
              <p:cNvSpPr>
                <a:spLocks/>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Freeform 1867"/>
              <p:cNvSpPr>
                <a:spLocks/>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1868"/>
              <p:cNvSpPr>
                <a:spLocks/>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1869"/>
              <p:cNvSpPr>
                <a:spLocks/>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1870"/>
              <p:cNvSpPr>
                <a:spLocks/>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1871"/>
              <p:cNvSpPr>
                <a:spLocks/>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1872"/>
              <p:cNvSpPr>
                <a:spLocks/>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1873"/>
              <p:cNvSpPr>
                <a:spLocks/>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Freeform 1874"/>
              <p:cNvSpPr>
                <a:spLocks/>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1875"/>
              <p:cNvSpPr>
                <a:spLocks/>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1876"/>
              <p:cNvSpPr>
                <a:spLocks/>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1877"/>
              <p:cNvSpPr>
                <a:spLocks/>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1878"/>
              <p:cNvSpPr>
                <a:spLocks/>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1879"/>
              <p:cNvSpPr>
                <a:spLocks/>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Freeform 1880"/>
              <p:cNvSpPr>
                <a:spLocks/>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1881"/>
              <p:cNvSpPr>
                <a:spLocks/>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Freeform 1882"/>
              <p:cNvSpPr>
                <a:spLocks/>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1883"/>
              <p:cNvSpPr>
                <a:spLocks/>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1885"/>
              <p:cNvSpPr>
                <a:spLocks/>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Freeform 1886"/>
              <p:cNvSpPr>
                <a:spLocks/>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1887"/>
              <p:cNvSpPr>
                <a:spLocks/>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1888"/>
              <p:cNvSpPr>
                <a:spLocks/>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1889"/>
              <p:cNvSpPr>
                <a:spLocks/>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Freeform 1890"/>
              <p:cNvSpPr>
                <a:spLocks/>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1891"/>
              <p:cNvSpPr>
                <a:spLocks/>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1893"/>
              <p:cNvSpPr>
                <a:spLocks/>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Freeform 1894"/>
              <p:cNvSpPr>
                <a:spLocks/>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1895"/>
              <p:cNvSpPr>
                <a:spLocks/>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1896"/>
              <p:cNvSpPr>
                <a:spLocks/>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1897"/>
              <p:cNvSpPr>
                <a:spLocks/>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1898"/>
              <p:cNvSpPr>
                <a:spLocks/>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1899"/>
              <p:cNvSpPr>
                <a:spLocks/>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1900"/>
              <p:cNvSpPr>
                <a:spLocks/>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1901"/>
              <p:cNvSpPr>
                <a:spLocks/>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1902"/>
              <p:cNvSpPr>
                <a:spLocks/>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1903"/>
              <p:cNvSpPr>
                <a:spLocks/>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Freeform 1904"/>
              <p:cNvSpPr>
                <a:spLocks/>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1905"/>
              <p:cNvSpPr>
                <a:spLocks/>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Freeform 1906"/>
              <p:cNvSpPr>
                <a:spLocks/>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1907"/>
              <p:cNvSpPr>
                <a:spLocks/>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1908"/>
              <p:cNvSpPr>
                <a:spLocks/>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Freeform 1909"/>
              <p:cNvSpPr>
                <a:spLocks/>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1910"/>
              <p:cNvSpPr>
                <a:spLocks/>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1911"/>
              <p:cNvSpPr>
                <a:spLocks/>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1912"/>
              <p:cNvSpPr>
                <a:spLocks/>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1913"/>
              <p:cNvSpPr>
                <a:spLocks/>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1914"/>
              <p:cNvSpPr>
                <a:spLocks/>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1915"/>
              <p:cNvSpPr>
                <a:spLocks/>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1916"/>
              <p:cNvSpPr>
                <a:spLocks/>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1917"/>
              <p:cNvSpPr>
                <a:spLocks/>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1918"/>
              <p:cNvSpPr>
                <a:spLocks/>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1919"/>
              <p:cNvSpPr>
                <a:spLocks/>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Freeform 1920"/>
              <p:cNvSpPr>
                <a:spLocks/>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1921"/>
              <p:cNvSpPr>
                <a:spLocks/>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1922"/>
              <p:cNvSpPr>
                <a:spLocks/>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1923"/>
              <p:cNvSpPr>
                <a:spLocks/>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1924"/>
              <p:cNvSpPr>
                <a:spLocks/>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1925"/>
              <p:cNvSpPr>
                <a:spLocks/>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Freeform 1926"/>
              <p:cNvSpPr>
                <a:spLocks/>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1927"/>
              <p:cNvSpPr>
                <a:spLocks/>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Freeform 1928"/>
              <p:cNvSpPr>
                <a:spLocks/>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1929"/>
              <p:cNvSpPr>
                <a:spLocks/>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1931"/>
              <p:cNvSpPr>
                <a:spLocks/>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Freeform 1932"/>
              <p:cNvSpPr>
                <a:spLocks/>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1933"/>
              <p:cNvSpPr>
                <a:spLocks/>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1934"/>
              <p:cNvSpPr>
                <a:spLocks/>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1935"/>
              <p:cNvSpPr>
                <a:spLocks/>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Freeform 1936"/>
              <p:cNvSpPr>
                <a:spLocks/>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1937"/>
              <p:cNvSpPr>
                <a:spLocks/>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1939"/>
              <p:cNvSpPr>
                <a:spLocks/>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1940"/>
              <p:cNvSpPr>
                <a:spLocks/>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1941"/>
              <p:cNvSpPr>
                <a:spLocks/>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1942"/>
              <p:cNvSpPr>
                <a:spLocks/>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1943"/>
              <p:cNvSpPr>
                <a:spLocks/>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1944"/>
              <p:cNvSpPr>
                <a:spLocks/>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1945"/>
              <p:cNvSpPr>
                <a:spLocks/>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1946"/>
              <p:cNvSpPr>
                <a:spLocks/>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1947"/>
              <p:cNvSpPr>
                <a:spLocks/>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1948"/>
              <p:cNvSpPr>
                <a:spLocks/>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1949"/>
              <p:cNvSpPr>
                <a:spLocks/>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Freeform 1950"/>
              <p:cNvSpPr>
                <a:spLocks/>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1951"/>
              <p:cNvSpPr>
                <a:spLocks/>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Freeform 1952"/>
              <p:cNvSpPr>
                <a:spLocks/>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1953"/>
              <p:cNvSpPr>
                <a:spLocks/>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1954"/>
              <p:cNvSpPr>
                <a:spLocks/>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Freeform 1955"/>
              <p:cNvSpPr>
                <a:spLocks/>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1956"/>
              <p:cNvSpPr>
                <a:spLocks/>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1957"/>
              <p:cNvSpPr>
                <a:spLocks/>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8" name="Freeform 1958"/>
              <p:cNvSpPr>
                <a:spLocks/>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1959"/>
              <p:cNvSpPr>
                <a:spLocks/>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1960"/>
              <p:cNvSpPr>
                <a:spLocks/>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1961"/>
              <p:cNvSpPr>
                <a:spLocks/>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1962"/>
              <p:cNvSpPr>
                <a:spLocks/>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3" name="Freeform 1963"/>
              <p:cNvSpPr>
                <a:spLocks/>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1964"/>
              <p:cNvSpPr>
                <a:spLocks/>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Freeform 1965"/>
              <p:cNvSpPr>
                <a:spLocks/>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1966"/>
              <p:cNvSpPr>
                <a:spLocks/>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Freeform 1967"/>
              <p:cNvSpPr>
                <a:spLocks/>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1968"/>
              <p:cNvSpPr>
                <a:spLocks/>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1969"/>
              <p:cNvSpPr>
                <a:spLocks/>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1970"/>
              <p:cNvSpPr>
                <a:spLocks/>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1971"/>
              <p:cNvSpPr>
                <a:spLocks/>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Freeform 1972"/>
              <p:cNvSpPr>
                <a:spLocks/>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1973"/>
              <p:cNvSpPr>
                <a:spLocks/>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Freeform 1974"/>
              <p:cNvSpPr>
                <a:spLocks/>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1975"/>
              <p:cNvSpPr>
                <a:spLocks/>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1977"/>
              <p:cNvSpPr>
                <a:spLocks/>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Freeform 1978"/>
              <p:cNvSpPr>
                <a:spLocks/>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1979"/>
              <p:cNvSpPr>
                <a:spLocks/>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1980"/>
              <p:cNvSpPr>
                <a:spLocks/>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1981"/>
              <p:cNvSpPr>
                <a:spLocks/>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Freeform 1982"/>
              <p:cNvSpPr>
                <a:spLocks/>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Freeform 1983"/>
              <p:cNvSpPr>
                <a:spLocks/>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1985"/>
              <p:cNvSpPr>
                <a:spLocks/>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1986"/>
              <p:cNvSpPr>
                <a:spLocks/>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1987"/>
              <p:cNvSpPr>
                <a:spLocks/>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1988"/>
              <p:cNvSpPr>
                <a:spLocks/>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1989"/>
              <p:cNvSpPr>
                <a:spLocks/>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1990"/>
              <p:cNvSpPr>
                <a:spLocks/>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Freeform 1991"/>
              <p:cNvSpPr>
                <a:spLocks/>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1992"/>
              <p:cNvSpPr>
                <a:spLocks/>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1993"/>
              <p:cNvSpPr>
                <a:spLocks/>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1994"/>
              <p:cNvSpPr>
                <a:spLocks/>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Freeform 1995"/>
              <p:cNvSpPr>
                <a:spLocks/>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Freeform 1996"/>
              <p:cNvSpPr>
                <a:spLocks/>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1997"/>
              <p:cNvSpPr>
                <a:spLocks/>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1998"/>
              <p:cNvSpPr>
                <a:spLocks/>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1999"/>
              <p:cNvSpPr>
                <a:spLocks/>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2000"/>
              <p:cNvSpPr>
                <a:spLocks/>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2001"/>
              <p:cNvSpPr>
                <a:spLocks/>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2002"/>
              <p:cNvSpPr>
                <a:spLocks/>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2003"/>
              <p:cNvSpPr>
                <a:spLocks/>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2004"/>
              <p:cNvSpPr>
                <a:spLocks/>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2005"/>
              <p:cNvSpPr>
                <a:spLocks/>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Freeform 2006"/>
              <p:cNvSpPr>
                <a:spLocks/>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2007"/>
              <p:cNvSpPr>
                <a:spLocks/>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2009"/>
              <p:cNvSpPr>
                <a:spLocks/>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2010"/>
              <p:cNvSpPr>
                <a:spLocks/>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Freeform 2011"/>
              <p:cNvSpPr>
                <a:spLocks/>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2012"/>
              <p:cNvSpPr>
                <a:spLocks/>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2013"/>
              <p:cNvSpPr>
                <a:spLocks/>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2014"/>
              <p:cNvSpPr>
                <a:spLocks/>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Freeform 2015"/>
              <p:cNvSpPr>
                <a:spLocks/>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2016"/>
              <p:cNvSpPr>
                <a:spLocks/>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2017"/>
              <p:cNvSpPr>
                <a:spLocks/>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Freeform 2018"/>
              <p:cNvSpPr>
                <a:spLocks/>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2019"/>
              <p:cNvSpPr>
                <a:spLocks/>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2020"/>
              <p:cNvSpPr>
                <a:spLocks/>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2021"/>
              <p:cNvSpPr>
                <a:spLocks/>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2023"/>
              <p:cNvSpPr>
                <a:spLocks/>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Freeform 2024"/>
              <p:cNvSpPr>
                <a:spLocks/>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2025"/>
              <p:cNvSpPr>
                <a:spLocks/>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2026"/>
              <p:cNvSpPr>
                <a:spLocks/>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2027"/>
              <p:cNvSpPr>
                <a:spLocks/>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2028"/>
              <p:cNvSpPr>
                <a:spLocks/>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Freeform 2029"/>
              <p:cNvSpPr>
                <a:spLocks/>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Freeform 2030"/>
              <p:cNvSpPr>
                <a:spLocks/>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2031"/>
              <p:cNvSpPr>
                <a:spLocks/>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2032"/>
              <p:cNvSpPr>
                <a:spLocks/>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2033"/>
              <p:cNvSpPr>
                <a:spLocks/>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2035"/>
              <p:cNvSpPr>
                <a:spLocks/>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2036"/>
              <p:cNvSpPr>
                <a:spLocks/>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Freeform 2037"/>
              <p:cNvSpPr>
                <a:spLocks/>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2038"/>
              <p:cNvSpPr>
                <a:spLocks/>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2039"/>
              <p:cNvSpPr>
                <a:spLocks/>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2040"/>
              <p:cNvSpPr>
                <a:spLocks/>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Freeform 2041"/>
              <p:cNvSpPr>
                <a:spLocks/>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2042"/>
              <p:cNvSpPr>
                <a:spLocks/>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2043"/>
              <p:cNvSpPr>
                <a:spLocks/>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2044"/>
              <p:cNvSpPr>
                <a:spLocks/>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2045"/>
              <p:cNvSpPr>
                <a:spLocks/>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2046"/>
              <p:cNvSpPr>
                <a:spLocks/>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2047"/>
              <p:cNvSpPr>
                <a:spLocks/>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2048"/>
              <p:cNvSpPr>
                <a:spLocks/>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2049"/>
              <p:cNvSpPr>
                <a:spLocks/>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2050"/>
              <p:cNvSpPr>
                <a:spLocks/>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2051"/>
              <p:cNvSpPr>
                <a:spLocks/>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Freeform 2052"/>
              <p:cNvSpPr>
                <a:spLocks/>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Freeform 2053"/>
              <p:cNvSpPr>
                <a:spLocks/>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2055"/>
              <p:cNvSpPr>
                <a:spLocks/>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2056"/>
              <p:cNvSpPr>
                <a:spLocks/>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Freeform 2057"/>
              <p:cNvSpPr>
                <a:spLocks/>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2058"/>
              <p:cNvSpPr>
                <a:spLocks/>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Freeform 2059"/>
              <p:cNvSpPr>
                <a:spLocks/>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2060"/>
              <p:cNvSpPr>
                <a:spLocks/>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Freeform 2061"/>
              <p:cNvSpPr>
                <a:spLocks/>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2062"/>
              <p:cNvSpPr>
                <a:spLocks/>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2063"/>
              <p:cNvSpPr>
                <a:spLocks/>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4" name="Freeform 2064"/>
              <p:cNvSpPr>
                <a:spLocks/>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2065"/>
              <p:cNvSpPr>
                <a:spLocks/>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22" name="Group 2267"/>
            <p:cNvGrpSpPr>
              <a:grpSpLocks/>
            </p:cNvGrpSpPr>
            <p:nvPr/>
          </p:nvGrpSpPr>
          <p:grpSpPr bwMode="auto">
            <a:xfrm>
              <a:off x="2393" y="2584"/>
              <a:ext cx="705" cy="591"/>
              <a:chOff x="2393" y="2584"/>
              <a:chExt cx="705" cy="591"/>
            </a:xfrm>
          </p:grpSpPr>
          <p:sp>
            <p:nvSpPr>
              <p:cNvPr id="1766" name="Freeform 2067"/>
              <p:cNvSpPr>
                <a:spLocks/>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2068"/>
              <p:cNvSpPr>
                <a:spLocks/>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2070"/>
              <p:cNvSpPr>
                <a:spLocks/>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Freeform 2071"/>
              <p:cNvSpPr>
                <a:spLocks/>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2072"/>
              <p:cNvSpPr>
                <a:spLocks/>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2073"/>
              <p:cNvSpPr>
                <a:spLocks/>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2074"/>
              <p:cNvSpPr>
                <a:spLocks/>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Freeform 2075"/>
              <p:cNvSpPr>
                <a:spLocks/>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2076"/>
              <p:cNvSpPr>
                <a:spLocks/>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2077"/>
              <p:cNvSpPr>
                <a:spLocks/>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2078"/>
              <p:cNvSpPr>
                <a:spLocks/>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Freeform 2079"/>
              <p:cNvSpPr>
                <a:spLocks/>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2080"/>
              <p:cNvSpPr>
                <a:spLocks/>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2082"/>
              <p:cNvSpPr>
                <a:spLocks/>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Freeform 2083"/>
              <p:cNvSpPr>
                <a:spLocks/>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2084"/>
              <p:cNvSpPr>
                <a:spLocks/>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2085"/>
              <p:cNvSpPr>
                <a:spLocks/>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Freeform 2086"/>
              <p:cNvSpPr>
                <a:spLocks/>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2087"/>
              <p:cNvSpPr>
                <a:spLocks/>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2088"/>
              <p:cNvSpPr>
                <a:spLocks/>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2089"/>
              <p:cNvSpPr>
                <a:spLocks/>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2090"/>
              <p:cNvSpPr>
                <a:spLocks/>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2091"/>
              <p:cNvSpPr>
                <a:spLocks/>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2092"/>
              <p:cNvSpPr>
                <a:spLocks/>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2093"/>
              <p:cNvSpPr>
                <a:spLocks/>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2094"/>
              <p:cNvSpPr>
                <a:spLocks/>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2095"/>
              <p:cNvSpPr>
                <a:spLocks/>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2096"/>
              <p:cNvSpPr>
                <a:spLocks/>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Freeform 2097"/>
              <p:cNvSpPr>
                <a:spLocks/>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2098"/>
              <p:cNvSpPr>
                <a:spLocks/>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Freeform 2099"/>
              <p:cNvSpPr>
                <a:spLocks/>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2100"/>
              <p:cNvSpPr>
                <a:spLocks/>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2102"/>
              <p:cNvSpPr>
                <a:spLocks/>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2103"/>
              <p:cNvSpPr>
                <a:spLocks/>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2104"/>
              <p:cNvSpPr>
                <a:spLocks/>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2105"/>
              <p:cNvSpPr>
                <a:spLocks/>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2106"/>
              <p:cNvSpPr>
                <a:spLocks/>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2107"/>
              <p:cNvSpPr>
                <a:spLocks/>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2108"/>
              <p:cNvSpPr>
                <a:spLocks/>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Freeform 2109"/>
              <p:cNvSpPr>
                <a:spLocks/>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2110"/>
              <p:cNvSpPr>
                <a:spLocks/>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2111"/>
              <p:cNvSpPr>
                <a:spLocks/>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2112"/>
              <p:cNvSpPr>
                <a:spLocks/>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Freeform 2113"/>
              <p:cNvSpPr>
                <a:spLocks/>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2114"/>
              <p:cNvSpPr>
                <a:spLocks/>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2116"/>
              <p:cNvSpPr>
                <a:spLocks/>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2117"/>
              <p:cNvSpPr>
                <a:spLocks/>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2118"/>
              <p:cNvSpPr>
                <a:spLocks/>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2119"/>
              <p:cNvSpPr>
                <a:spLocks/>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2120"/>
              <p:cNvSpPr>
                <a:spLocks/>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Freeform 2121"/>
              <p:cNvSpPr>
                <a:spLocks/>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2122"/>
              <p:cNvSpPr>
                <a:spLocks/>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2124"/>
              <p:cNvSpPr>
                <a:spLocks/>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Freeform 2125"/>
              <p:cNvSpPr>
                <a:spLocks/>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2126"/>
              <p:cNvSpPr>
                <a:spLocks/>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2128"/>
              <p:cNvSpPr>
                <a:spLocks/>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2129"/>
              <p:cNvSpPr>
                <a:spLocks/>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2130"/>
              <p:cNvSpPr>
                <a:spLocks/>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2131"/>
              <p:cNvSpPr>
                <a:spLocks/>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Freeform 2132"/>
              <p:cNvSpPr>
                <a:spLocks/>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2133"/>
              <p:cNvSpPr>
                <a:spLocks/>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2134"/>
              <p:cNvSpPr>
                <a:spLocks/>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2135"/>
              <p:cNvSpPr>
                <a:spLocks/>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Freeform 2136"/>
              <p:cNvSpPr>
                <a:spLocks/>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2137"/>
              <p:cNvSpPr>
                <a:spLocks/>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2138"/>
              <p:cNvSpPr>
                <a:spLocks/>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2139"/>
              <p:cNvSpPr>
                <a:spLocks/>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2140"/>
              <p:cNvSpPr>
                <a:spLocks/>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2141"/>
              <p:cNvSpPr>
                <a:spLocks/>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2142"/>
              <p:cNvSpPr>
                <a:spLocks/>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Freeform 2143"/>
              <p:cNvSpPr>
                <a:spLocks/>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Freeform 2144"/>
              <p:cNvSpPr>
                <a:spLocks/>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Freeform 2145"/>
              <p:cNvSpPr>
                <a:spLocks/>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2146"/>
              <p:cNvSpPr>
                <a:spLocks/>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2148"/>
              <p:cNvSpPr>
                <a:spLocks/>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2149"/>
              <p:cNvSpPr>
                <a:spLocks/>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2150"/>
              <p:cNvSpPr>
                <a:spLocks/>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Freeform 2151"/>
              <p:cNvSpPr>
                <a:spLocks/>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2152"/>
              <p:cNvSpPr>
                <a:spLocks/>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2153"/>
              <p:cNvSpPr>
                <a:spLocks/>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2154"/>
              <p:cNvSpPr>
                <a:spLocks/>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Freeform 2155"/>
              <p:cNvSpPr>
                <a:spLocks/>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2156"/>
              <p:cNvSpPr>
                <a:spLocks/>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2157"/>
              <p:cNvSpPr>
                <a:spLocks/>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2158"/>
              <p:cNvSpPr>
                <a:spLocks/>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8" name="Freeform 2159"/>
              <p:cNvSpPr>
                <a:spLocks/>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2160"/>
              <p:cNvSpPr>
                <a:spLocks/>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2162"/>
              <p:cNvSpPr>
                <a:spLocks/>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2163"/>
              <p:cNvSpPr>
                <a:spLocks/>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3" name="Freeform 2164"/>
              <p:cNvSpPr>
                <a:spLocks/>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2165"/>
              <p:cNvSpPr>
                <a:spLocks/>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2166"/>
              <p:cNvSpPr>
                <a:spLocks/>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Freeform 2167"/>
              <p:cNvSpPr>
                <a:spLocks/>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Freeform 2168"/>
              <p:cNvSpPr>
                <a:spLocks/>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2170"/>
              <p:cNvSpPr>
                <a:spLocks/>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Freeform 2171"/>
              <p:cNvSpPr>
                <a:spLocks/>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2172"/>
              <p:cNvSpPr>
                <a:spLocks/>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Freeform 2174"/>
              <p:cNvSpPr>
                <a:spLocks/>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2175"/>
              <p:cNvSpPr>
                <a:spLocks/>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Freeform 2176"/>
              <p:cNvSpPr>
                <a:spLocks/>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2177"/>
              <p:cNvSpPr>
                <a:spLocks/>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2178"/>
              <p:cNvSpPr>
                <a:spLocks/>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2179"/>
              <p:cNvSpPr>
                <a:spLocks/>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2180"/>
              <p:cNvSpPr>
                <a:spLocks/>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2181"/>
              <p:cNvSpPr>
                <a:spLocks/>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2182"/>
              <p:cNvSpPr>
                <a:spLocks/>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2183"/>
              <p:cNvSpPr>
                <a:spLocks/>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2184"/>
              <p:cNvSpPr>
                <a:spLocks/>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2185"/>
              <p:cNvSpPr>
                <a:spLocks/>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2186"/>
              <p:cNvSpPr>
                <a:spLocks/>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2187"/>
              <p:cNvSpPr>
                <a:spLocks/>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2188"/>
              <p:cNvSpPr>
                <a:spLocks/>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2189"/>
              <p:cNvSpPr>
                <a:spLocks/>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2190"/>
              <p:cNvSpPr>
                <a:spLocks/>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2191"/>
              <p:cNvSpPr>
                <a:spLocks/>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2192"/>
              <p:cNvSpPr>
                <a:spLocks/>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2193"/>
              <p:cNvSpPr>
                <a:spLocks/>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2194"/>
              <p:cNvSpPr>
                <a:spLocks/>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2195"/>
              <p:cNvSpPr>
                <a:spLocks/>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2196"/>
              <p:cNvSpPr>
                <a:spLocks/>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2197"/>
              <p:cNvSpPr>
                <a:spLocks/>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2198"/>
              <p:cNvSpPr>
                <a:spLocks/>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2199"/>
              <p:cNvSpPr>
                <a:spLocks/>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2200"/>
              <p:cNvSpPr>
                <a:spLocks/>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2201"/>
              <p:cNvSpPr>
                <a:spLocks/>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2202"/>
              <p:cNvSpPr>
                <a:spLocks/>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2203"/>
              <p:cNvSpPr>
                <a:spLocks/>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2204"/>
              <p:cNvSpPr>
                <a:spLocks/>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Freeform 2205"/>
              <p:cNvSpPr>
                <a:spLocks/>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2206"/>
              <p:cNvSpPr>
                <a:spLocks/>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2208"/>
              <p:cNvSpPr>
                <a:spLocks/>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2209"/>
              <p:cNvSpPr>
                <a:spLocks/>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2210"/>
              <p:cNvSpPr>
                <a:spLocks/>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2211"/>
              <p:cNvSpPr>
                <a:spLocks/>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2212"/>
              <p:cNvSpPr>
                <a:spLocks/>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Freeform 2213"/>
              <p:cNvSpPr>
                <a:spLocks/>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2214"/>
              <p:cNvSpPr>
                <a:spLocks/>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Freeform 2215"/>
              <p:cNvSpPr>
                <a:spLocks/>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2216"/>
              <p:cNvSpPr>
                <a:spLocks/>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2217"/>
              <p:cNvSpPr>
                <a:spLocks/>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Freeform 2218"/>
              <p:cNvSpPr>
                <a:spLocks/>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2219"/>
              <p:cNvSpPr>
                <a:spLocks/>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2220"/>
              <p:cNvSpPr>
                <a:spLocks/>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2221"/>
              <p:cNvSpPr>
                <a:spLocks/>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2222"/>
              <p:cNvSpPr>
                <a:spLocks/>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2223"/>
              <p:cNvSpPr>
                <a:spLocks/>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2224"/>
              <p:cNvSpPr>
                <a:spLocks/>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2225"/>
              <p:cNvSpPr>
                <a:spLocks/>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2226"/>
              <p:cNvSpPr>
                <a:spLocks/>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2227"/>
              <p:cNvSpPr>
                <a:spLocks/>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2228"/>
              <p:cNvSpPr>
                <a:spLocks/>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Freeform 2229"/>
              <p:cNvSpPr>
                <a:spLocks/>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Freeform 2230"/>
              <p:cNvSpPr>
                <a:spLocks/>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2231"/>
              <p:cNvSpPr>
                <a:spLocks/>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2232"/>
              <p:cNvSpPr>
                <a:spLocks/>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2233"/>
              <p:cNvSpPr>
                <a:spLocks/>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2234"/>
              <p:cNvSpPr>
                <a:spLocks/>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Freeform 2235"/>
              <p:cNvSpPr>
                <a:spLocks/>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2236"/>
              <p:cNvSpPr>
                <a:spLocks/>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Freeform 2237"/>
              <p:cNvSpPr>
                <a:spLocks/>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2238"/>
              <p:cNvSpPr>
                <a:spLocks/>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2240"/>
              <p:cNvSpPr>
                <a:spLocks/>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Freeform 2241"/>
              <p:cNvSpPr>
                <a:spLocks/>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2242"/>
              <p:cNvSpPr>
                <a:spLocks/>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2243"/>
              <p:cNvSpPr>
                <a:spLocks/>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2244"/>
              <p:cNvSpPr>
                <a:spLocks/>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2245"/>
              <p:cNvSpPr>
                <a:spLocks/>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2246"/>
              <p:cNvSpPr>
                <a:spLocks/>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2247"/>
              <p:cNvSpPr>
                <a:spLocks/>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2248"/>
              <p:cNvSpPr>
                <a:spLocks/>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Freeform 2249"/>
              <p:cNvSpPr>
                <a:spLocks/>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2250"/>
              <p:cNvSpPr>
                <a:spLocks/>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Freeform 2251"/>
              <p:cNvSpPr>
                <a:spLocks/>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2252"/>
              <p:cNvSpPr>
                <a:spLocks/>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2254"/>
              <p:cNvSpPr>
                <a:spLocks/>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2255"/>
              <p:cNvSpPr>
                <a:spLocks/>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2256"/>
              <p:cNvSpPr>
                <a:spLocks/>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2257"/>
              <p:cNvSpPr>
                <a:spLocks/>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7" name="Freeform 2258"/>
              <p:cNvSpPr>
                <a:spLocks/>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Freeform 2259"/>
              <p:cNvSpPr>
                <a:spLocks/>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2260"/>
              <p:cNvSpPr>
                <a:spLocks/>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2262"/>
              <p:cNvSpPr>
                <a:spLocks/>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2263"/>
              <p:cNvSpPr>
                <a:spLocks/>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Freeform 2264"/>
              <p:cNvSpPr>
                <a:spLocks/>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4" name="Freeform 2265"/>
              <p:cNvSpPr>
                <a:spLocks/>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2266"/>
              <p:cNvSpPr>
                <a:spLocks/>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23" name="Freeform 2268"/>
            <p:cNvSpPr>
              <a:spLocks/>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4" name="Freeform 2269"/>
            <p:cNvSpPr>
              <a:spLocks/>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5"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6" name="Freeform 2271"/>
            <p:cNvSpPr>
              <a:spLocks/>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7" name="Freeform 2272"/>
            <p:cNvSpPr>
              <a:spLocks/>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8" name="Freeform 2273"/>
            <p:cNvSpPr>
              <a:spLocks/>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9" name="Freeform 2274"/>
            <p:cNvSpPr>
              <a:spLocks/>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0" name="Freeform 2275"/>
            <p:cNvSpPr>
              <a:spLocks/>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1" name="Freeform 2276"/>
            <p:cNvSpPr>
              <a:spLocks/>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2" name="Freeform 2277"/>
            <p:cNvSpPr>
              <a:spLocks/>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3" name="Freeform 2278"/>
            <p:cNvSpPr>
              <a:spLocks/>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4" name="Freeform 2279"/>
            <p:cNvSpPr>
              <a:spLocks/>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5" name="Freeform 2280"/>
            <p:cNvSpPr>
              <a:spLocks/>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6"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7"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8" name="Freeform 2283"/>
            <p:cNvSpPr>
              <a:spLocks/>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9" name="Freeform 2284"/>
            <p:cNvSpPr>
              <a:spLocks/>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0" name="Freeform 2285"/>
            <p:cNvSpPr>
              <a:spLocks/>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1" name="Freeform 2286"/>
            <p:cNvSpPr>
              <a:spLocks/>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2" name="Freeform 2287"/>
            <p:cNvSpPr>
              <a:spLocks/>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3" name="Freeform 2288"/>
            <p:cNvSpPr>
              <a:spLocks/>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4" name="Freeform 2289"/>
            <p:cNvSpPr>
              <a:spLocks/>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5" name="Freeform 2290"/>
            <p:cNvSpPr>
              <a:spLocks/>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6" name="Freeform 2291"/>
            <p:cNvSpPr>
              <a:spLocks/>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7" name="Freeform 2292"/>
            <p:cNvSpPr>
              <a:spLocks/>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2293"/>
            <p:cNvSpPr>
              <a:spLocks/>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Freeform 2295"/>
            <p:cNvSpPr>
              <a:spLocks/>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Freeform 2296"/>
            <p:cNvSpPr>
              <a:spLocks/>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2297"/>
            <p:cNvSpPr>
              <a:spLocks/>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2299"/>
            <p:cNvSpPr>
              <a:spLocks/>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2300"/>
            <p:cNvSpPr>
              <a:spLocks/>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Freeform 2301"/>
            <p:cNvSpPr>
              <a:spLocks/>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7" name="Freeform 2302"/>
            <p:cNvSpPr>
              <a:spLocks/>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2305"/>
            <p:cNvSpPr>
              <a:spLocks/>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Freeform 2307"/>
            <p:cNvSpPr>
              <a:spLocks/>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2308"/>
            <p:cNvSpPr>
              <a:spLocks/>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4" name="Freeform 2309"/>
            <p:cNvSpPr>
              <a:spLocks/>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2310"/>
            <p:cNvSpPr>
              <a:spLocks/>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402724440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第二章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20" name="圆角矩形标注 19"/>
          <p:cNvSpPr/>
          <p:nvPr/>
        </p:nvSpPr>
        <p:spPr>
          <a:xfrm>
            <a:off x="2233153" y="1242588"/>
            <a:ext cx="4605258" cy="970678"/>
          </a:xfrm>
          <a:prstGeom prst="wedgeRoundRectCallout">
            <a:avLst>
              <a:gd name="adj1" fmla="val -55629"/>
              <a:gd name="adj2" fmla="val -24801"/>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455" name="矩形 1454"/>
          <p:cNvSpPr/>
          <p:nvPr/>
        </p:nvSpPr>
        <p:spPr>
          <a:xfrm>
            <a:off x="2464290" y="1252929"/>
            <a:ext cx="1415772" cy="338554"/>
          </a:xfrm>
          <a:prstGeom prst="rect">
            <a:avLst/>
          </a:prstGeom>
        </p:spPr>
        <p:txBody>
          <a:bodyPr wrap="none">
            <a:spAutoFit/>
          </a:bodyPr>
          <a:lstStyle/>
          <a:p>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1456" name="直接连接符 1455"/>
          <p:cNvCxnSpPr/>
          <p:nvPr/>
        </p:nvCxnSpPr>
        <p:spPr>
          <a:xfrm>
            <a:off x="2562262" y="1602688"/>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457" name="矩形 1456"/>
          <p:cNvSpPr/>
          <p:nvPr/>
        </p:nvSpPr>
        <p:spPr>
          <a:xfrm>
            <a:off x="2464290" y="1611351"/>
            <a:ext cx="3680156" cy="507831"/>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pic>
        <p:nvPicPr>
          <p:cNvPr id="21" name="图片 20"/>
          <p:cNvPicPr>
            <a:picLocks noChangeAspect="1"/>
          </p:cNvPicPr>
          <p:nvPr/>
        </p:nvPicPr>
        <p:blipFill>
          <a:blip r:embed="rId2"/>
          <a:stretch>
            <a:fillRect/>
          </a:stretch>
        </p:blipFill>
        <p:spPr>
          <a:xfrm>
            <a:off x="1009144" y="1065326"/>
            <a:ext cx="987638" cy="1347333"/>
          </a:xfrm>
          <a:prstGeom prst="rect">
            <a:avLst/>
          </a:prstGeom>
        </p:spPr>
      </p:pic>
      <p:pic>
        <p:nvPicPr>
          <p:cNvPr id="22" name="图片 21"/>
          <p:cNvPicPr>
            <a:picLocks noChangeAspect="1"/>
          </p:cNvPicPr>
          <p:nvPr/>
        </p:nvPicPr>
        <p:blipFill>
          <a:blip r:embed="rId3"/>
          <a:stretch>
            <a:fillRect/>
          </a:stretch>
        </p:blipFill>
        <p:spPr>
          <a:xfrm>
            <a:off x="7147219" y="2496859"/>
            <a:ext cx="987638" cy="1042506"/>
          </a:xfrm>
          <a:prstGeom prst="rect">
            <a:avLst/>
          </a:prstGeom>
        </p:spPr>
      </p:pic>
      <p:grpSp>
        <p:nvGrpSpPr>
          <p:cNvPr id="2519" name="组合 2518"/>
          <p:cNvGrpSpPr/>
          <p:nvPr/>
        </p:nvGrpSpPr>
        <p:grpSpPr>
          <a:xfrm>
            <a:off x="1009144" y="3695394"/>
            <a:ext cx="987638" cy="1143417"/>
            <a:chOff x="1730452" y="3496206"/>
            <a:chExt cx="987638" cy="1143417"/>
          </a:xfrm>
        </p:grpSpPr>
        <p:sp>
          <p:nvSpPr>
            <p:cNvPr id="2520" name="椭圆 2519"/>
            <p:cNvSpPr/>
            <p:nvPr/>
          </p:nvSpPr>
          <p:spPr>
            <a:xfrm>
              <a:off x="1730452" y="3651985"/>
              <a:ext cx="987638" cy="987638"/>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21" name="Group 604"/>
            <p:cNvGrpSpPr>
              <a:grpSpLocks noChangeAspect="1"/>
            </p:cNvGrpSpPr>
            <p:nvPr/>
          </p:nvGrpSpPr>
          <p:grpSpPr bwMode="auto">
            <a:xfrm>
              <a:off x="1868260" y="3496206"/>
              <a:ext cx="712021" cy="1020232"/>
              <a:chOff x="3323" y="1923"/>
              <a:chExt cx="931" cy="1334"/>
            </a:xfrm>
          </p:grpSpPr>
          <p:grpSp>
            <p:nvGrpSpPr>
              <p:cNvPr id="2522" name="Group 805"/>
              <p:cNvGrpSpPr>
                <a:grpSpLocks/>
              </p:cNvGrpSpPr>
              <p:nvPr/>
            </p:nvGrpSpPr>
            <p:grpSpPr bwMode="auto">
              <a:xfrm>
                <a:off x="3327" y="2519"/>
                <a:ext cx="888" cy="734"/>
                <a:chOff x="3327" y="2519"/>
                <a:chExt cx="888" cy="734"/>
              </a:xfrm>
            </p:grpSpPr>
            <p:sp>
              <p:nvSpPr>
                <p:cNvPr id="3379"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0"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1"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2"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3"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4"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5"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6"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7"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8"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9"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0"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1"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2"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3"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4"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5"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6"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7"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8"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9"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0"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1"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2"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3"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4"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5"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6"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7"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8"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9"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0"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1"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2"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3"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4"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5"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6"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7"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8"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9"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0"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1"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2"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3"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4"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5"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6"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7"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8"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9"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0"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1"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2"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3"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4"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5"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6"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7"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8"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9"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0"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1"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2"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3"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4"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5"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6"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7"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8"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9"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0"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1"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2"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3"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4"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5"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6"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7"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8"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9"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0"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1"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2"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3"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4"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5"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6"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7"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8"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9"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0"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1"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2"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3"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4"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5"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6"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7"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8"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9"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0"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1"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2"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3"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4"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5"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6"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7"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8"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9"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0"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1"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2"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3"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4"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5"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6"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7"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8"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9"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0"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1"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2"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3"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4"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5"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6"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7"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8"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9"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0"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1"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2"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3"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4"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5"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6"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7"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8"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9"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0"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1"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2"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3"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4"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5"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6"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7"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8"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9"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0"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1"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2"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3"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4"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5"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6"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7"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8"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9"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0"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1"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2"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3"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4"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5"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6"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7"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8"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9"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0"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1"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2"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3"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4"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5"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6"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7"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8"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9"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0"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1"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2"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3"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4"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5"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6"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7"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8"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9"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0"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1"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2"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3"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4"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5"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6"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7"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8"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23" name="Group 1006"/>
              <p:cNvGrpSpPr>
                <a:grpSpLocks/>
              </p:cNvGrpSpPr>
              <p:nvPr/>
            </p:nvGrpSpPr>
            <p:grpSpPr bwMode="auto">
              <a:xfrm>
                <a:off x="3618" y="2560"/>
                <a:ext cx="314" cy="688"/>
                <a:chOff x="3618" y="2560"/>
                <a:chExt cx="314" cy="688"/>
              </a:xfrm>
            </p:grpSpPr>
            <p:sp>
              <p:nvSpPr>
                <p:cNvPr id="3179"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0"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1"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2"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3"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4"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5"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6"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7"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8"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9"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0"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1"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2"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3"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4"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5"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6"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7"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8"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9"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0"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1"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2"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3"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4"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5"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6"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7"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8"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9"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0"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1"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2"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3"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4"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5"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6"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7"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8"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9"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0"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1"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2"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3"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4"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5"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6"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7"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8"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9"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0"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1"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2"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3"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4"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5"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6"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7"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8"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9"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0"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1"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2"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3"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4"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5"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6"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7"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8"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9"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0"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1"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2"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3"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4"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5"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6"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7"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8"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9"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0"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1"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2"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3"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4"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5"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6"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7"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8"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9"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0"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1"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2"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3"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4"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5"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6"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7"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8"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9"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0"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1"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2"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3"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4"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5"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6"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7"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8"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9"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0"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1"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2"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3"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4"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5"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6"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7"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8"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9"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0"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1"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2"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3"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4"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5"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6"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7"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8"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9"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0"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1"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2"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3"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4"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5"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6"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7"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8"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9"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0"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1"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2"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3"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4"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5"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6"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7"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8"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9"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0"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1"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2"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3"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4"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5"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6"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7"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8"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9"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0"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1"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2"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3"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4"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5"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6"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7"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8"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9"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0"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1"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2"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3"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4"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5"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6"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7"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8"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9"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0"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1"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2"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3"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4"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5"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6"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7"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8"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9"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0"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1"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2"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3"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4"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5"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6"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7"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8"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24" name="Group 1207"/>
              <p:cNvGrpSpPr>
                <a:grpSpLocks/>
              </p:cNvGrpSpPr>
              <p:nvPr/>
            </p:nvGrpSpPr>
            <p:grpSpPr bwMode="auto">
              <a:xfrm>
                <a:off x="3900" y="2550"/>
                <a:ext cx="243" cy="703"/>
                <a:chOff x="3900" y="2550"/>
                <a:chExt cx="243" cy="703"/>
              </a:xfrm>
            </p:grpSpPr>
            <p:sp>
              <p:nvSpPr>
                <p:cNvPr id="2979"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0"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1"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2"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3"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4"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5"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6"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7"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8"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9"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0"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1"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2"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3"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4"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5"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6"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7"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8"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9"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0"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1"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2"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3"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4"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5"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6"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7"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8"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9"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0"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1"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2"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3"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4"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5"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6"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7"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8"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9"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0"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1"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2"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3"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4"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5"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6"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7"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8"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9"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0"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1"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2"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3"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4"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5"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6"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7"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8"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9"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0"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1"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2"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3"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4"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5"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6"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7"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8"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9"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0"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1"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2"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3"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4"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5"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6"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7"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8"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9"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0"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1"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2"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3"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4"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5"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6"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7"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8"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9"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0"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1"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2"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3"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4"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5"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6"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7"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8"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9"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0"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1"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2"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3"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4"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5"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6"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7"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8"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9"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0"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1"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2"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3"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4"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5"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6"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7"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8"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9"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0"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1"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2"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3"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4"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5"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6"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7"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8"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9"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0"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1"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2"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3"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4"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5"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6"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7"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8"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9"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0"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1"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2"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3"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4"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5"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6"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7"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8"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9"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0"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1"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2"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3"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4"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5"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6"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7"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8"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9"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0"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1"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2"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3"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4"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5"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6"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7"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8"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9"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0"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1"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2"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3"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4"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5"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6"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7"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8"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9"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0"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1"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2"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3"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4"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5"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6"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7"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8"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9"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0"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1"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2"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3"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4"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5"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6"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7"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8"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25" name="Group 1408"/>
              <p:cNvGrpSpPr>
                <a:grpSpLocks/>
              </p:cNvGrpSpPr>
              <p:nvPr/>
            </p:nvGrpSpPr>
            <p:grpSpPr bwMode="auto">
              <a:xfrm>
                <a:off x="3450" y="2557"/>
                <a:ext cx="689" cy="411"/>
                <a:chOff x="3450" y="2557"/>
                <a:chExt cx="689" cy="411"/>
              </a:xfrm>
            </p:grpSpPr>
            <p:sp>
              <p:nvSpPr>
                <p:cNvPr id="2779"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0"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1"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2"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3"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4"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5"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6"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7"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8"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9"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0"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1"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2"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3"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4"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5"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6"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7"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8"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9"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0"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1"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2"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3"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4"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5"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6"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7"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8"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9"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0"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1"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2"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3"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4"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5"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6"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7"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8"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9"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0"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1"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2"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3"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4"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5"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6"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7"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8"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9"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0"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1"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2"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3"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4"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5"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6"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7"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8"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9"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0"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1"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2"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3"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4"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5"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6"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7"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8"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9"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0"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1"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2"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3"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4"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5"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6"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7"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8"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9"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0"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1"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2"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3"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4"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5"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6"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7"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8"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9"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0"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1"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2"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3"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4"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5"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6"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7"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8"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9"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0"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1"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2"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3"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4"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5"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6"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7"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8"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9"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0"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1"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2"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3"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4"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5"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6"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7"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8"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9"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0"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1"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2"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3"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4"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5"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6"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7"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8"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9"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0"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1"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2"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3"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4"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5"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6"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7"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8"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9"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0"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1"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2"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3"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4"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5"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6"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7"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8"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9"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0"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1"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2"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3"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4"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5"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6"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7"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8"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9"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0"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1"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2"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3"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4"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5"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6"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7"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8"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9"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0"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1"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2"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3"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4"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5"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6"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7"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8"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9"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0"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1"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2"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3"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4"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5"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6"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7"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8"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9"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0"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1"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2"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3"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4"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5"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6"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7"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8"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26" name="Group 1609"/>
              <p:cNvGrpSpPr>
                <a:grpSpLocks/>
              </p:cNvGrpSpPr>
              <p:nvPr/>
            </p:nvGrpSpPr>
            <p:grpSpPr bwMode="auto">
              <a:xfrm>
                <a:off x="3323" y="1923"/>
                <a:ext cx="931" cy="1334"/>
                <a:chOff x="3323" y="1923"/>
                <a:chExt cx="931" cy="1334"/>
              </a:xfrm>
            </p:grpSpPr>
            <p:sp>
              <p:nvSpPr>
                <p:cNvPr id="2579"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0"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1"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2"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3"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4"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5"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6"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7"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8"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9"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0"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1"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2"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3"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4"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5"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6"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7"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8"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9"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0"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1"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2"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3"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4"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5"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6"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7"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8"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9"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0"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1"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2"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3"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4"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5"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6"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7"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8"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9"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0"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1"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2"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3"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4"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5"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6"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7"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8"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9"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0"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1"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2"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3"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4"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5"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6"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7"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8"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9"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0"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1"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2"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3"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4"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5"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6"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7"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8"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9"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0"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1"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2"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3"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4"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5"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6"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7"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8"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9"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0"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1"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2"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3"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4"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5"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6"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7"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8"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9"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0"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1"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2"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3"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4"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5"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6"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7"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8"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9"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0"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1"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2"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3"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4"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5"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6"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7"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8"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9"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0"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1"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2"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3"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4"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5"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6"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7"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8"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9"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0"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1"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2"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3"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4"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5"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6"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7"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8"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9"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0"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1"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2"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3"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4"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5"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6"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7"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8"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9"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0"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1"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2"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3"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4"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5"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6"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7"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8"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9"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0"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1"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2"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3"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4"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5"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6"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7"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8"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9"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0"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1"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2"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3"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4"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5"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6"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7"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8"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9"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0"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1"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2"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3"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4"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5"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6"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7"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8"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9"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0"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1"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2"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3"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4"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5"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6"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7"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8"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9"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0"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1"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2"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3"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4"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5"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6"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7"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8"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27"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8"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9"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0"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1"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2"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3"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4"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5"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6"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7"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8"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9"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0"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1"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2"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3"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4"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5"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6"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7"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8"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9"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0"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1"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2"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3"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4"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5"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6"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7"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8"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9"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0"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1"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2"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3"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4"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5"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6"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7"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8"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9"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0"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1"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2"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3"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4"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5"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6"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7"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8"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3583" name="圆角矩形标注 3582"/>
          <p:cNvSpPr/>
          <p:nvPr/>
        </p:nvSpPr>
        <p:spPr>
          <a:xfrm>
            <a:off x="2278966" y="3832153"/>
            <a:ext cx="4605258" cy="970678"/>
          </a:xfrm>
          <a:prstGeom prst="wedgeRoundRectCallout">
            <a:avLst>
              <a:gd name="adj1" fmla="val -55629"/>
              <a:gd name="adj2" fmla="val -24801"/>
              <a:gd name="adj3" fmla="val 16667"/>
            </a:avLst>
          </a:prstGeom>
          <a:no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584" name="矩形 3583"/>
          <p:cNvSpPr/>
          <p:nvPr/>
        </p:nvSpPr>
        <p:spPr>
          <a:xfrm>
            <a:off x="2479380" y="3925080"/>
            <a:ext cx="1415772" cy="338554"/>
          </a:xfrm>
          <a:prstGeom prst="rect">
            <a:avLst/>
          </a:prstGeom>
        </p:spPr>
        <p:txBody>
          <a:bodyPr wrap="none">
            <a:spAutoFit/>
          </a:bodyPr>
          <a:lstStyle/>
          <a:p>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3585" name="直接连接符 3584"/>
          <p:cNvCxnSpPr/>
          <p:nvPr/>
        </p:nvCxnSpPr>
        <p:spPr>
          <a:xfrm>
            <a:off x="2577352" y="4274839"/>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586" name="矩形 3585"/>
          <p:cNvSpPr/>
          <p:nvPr/>
        </p:nvSpPr>
        <p:spPr>
          <a:xfrm>
            <a:off x="2479380" y="4283502"/>
            <a:ext cx="3680156" cy="486352"/>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3587" name="圆角矩形标注 3586"/>
          <p:cNvSpPr/>
          <p:nvPr/>
        </p:nvSpPr>
        <p:spPr>
          <a:xfrm flipH="1">
            <a:off x="2233153" y="2532773"/>
            <a:ext cx="4605258" cy="970678"/>
          </a:xfrm>
          <a:prstGeom prst="wedgeRoundRectCallout">
            <a:avLst>
              <a:gd name="adj1" fmla="val -55629"/>
              <a:gd name="adj2" fmla="val -24801"/>
              <a:gd name="adj3" fmla="val 16667"/>
            </a:avLst>
          </a:prstGeom>
          <a:noFill/>
          <a:ln>
            <a:solidFill>
              <a:srgbClr val="50A9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588" name="矩形 3587"/>
          <p:cNvSpPr/>
          <p:nvPr/>
        </p:nvSpPr>
        <p:spPr>
          <a:xfrm>
            <a:off x="2450086" y="2582029"/>
            <a:ext cx="1415772" cy="338554"/>
          </a:xfrm>
          <a:prstGeom prst="rect">
            <a:avLst/>
          </a:prstGeom>
        </p:spPr>
        <p:txBody>
          <a:bodyPr wrap="none">
            <a:spAutoFit/>
          </a:bodyPr>
          <a:lstStyle/>
          <a:p>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3589" name="直接连接符 3588"/>
          <p:cNvCxnSpPr/>
          <p:nvPr/>
        </p:nvCxnSpPr>
        <p:spPr>
          <a:xfrm>
            <a:off x="2548058" y="2931788"/>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590" name="矩形 3589"/>
          <p:cNvSpPr/>
          <p:nvPr/>
        </p:nvSpPr>
        <p:spPr>
          <a:xfrm>
            <a:off x="2450086" y="2940451"/>
            <a:ext cx="3680156" cy="486352"/>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Tree>
    <p:extLst>
      <p:ext uri="{BB962C8B-B14F-4D97-AF65-F5344CB8AC3E}">
        <p14:creationId xmlns:p14="http://schemas.microsoft.com/office/powerpoint/2010/main" val="155526082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3842132" y="2055676"/>
            <a:ext cx="2646878" cy="830997"/>
          </a:xfrm>
          <a:prstGeom prst="rect">
            <a:avLst/>
          </a:prstGeom>
          <a:noFill/>
        </p:spPr>
        <p:txBody>
          <a:bodyPr wrap="none" rtlCol="0">
            <a:spAutoFit/>
          </a:bodyPr>
          <a:lstStyle/>
          <a:p>
            <a:r>
              <a:rPr lang="zh-CN" altLang="en-US" sz="4800" smtClean="0">
                <a:solidFill>
                  <a:srgbClr val="FCB6C5">
                    <a:lumMod val="90000"/>
                  </a:srgbClr>
                </a:solidFill>
                <a:latin typeface="华康海报体W12(P)" panose="040B0C00000000000000" pitchFamily="82" charset="-122"/>
                <a:ea typeface="华康海报体W12(P)" panose="040B0C00000000000000" pitchFamily="82" charset="-122"/>
              </a:rPr>
              <a:t>第</a:t>
            </a:r>
            <a:r>
              <a:rPr lang="zh-CN" altLang="en-US" sz="4800">
                <a:solidFill>
                  <a:srgbClr val="FCB6C5">
                    <a:lumMod val="90000"/>
                  </a:srgbClr>
                </a:solidFill>
                <a:latin typeface="华康海报体W12(P)" panose="040B0C00000000000000" pitchFamily="82" charset="-122"/>
                <a:ea typeface="华康海报体W12(P)" panose="040B0C00000000000000" pitchFamily="82" charset="-122"/>
              </a:rPr>
              <a:t>三</a:t>
            </a:r>
            <a:r>
              <a:rPr lang="zh-CN" altLang="en-US" sz="4800" smtClean="0">
                <a:solidFill>
                  <a:srgbClr val="FCB6C5">
                    <a:lumMod val="90000"/>
                  </a:srgbClr>
                </a:solidFill>
                <a:latin typeface="华康海报体W12(P)" panose="040B0C00000000000000" pitchFamily="82" charset="-122"/>
                <a:ea typeface="华康海报体W12(P)" panose="040B0C00000000000000" pitchFamily="82" charset="-122"/>
              </a:rPr>
              <a:t>单元</a:t>
            </a:r>
            <a:endParaRPr lang="zh-CN" altLang="en-US" sz="4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50" name="矩形 49"/>
          <p:cNvSpPr/>
          <p:nvPr/>
        </p:nvSpPr>
        <p:spPr>
          <a:xfrm>
            <a:off x="3842132" y="2848479"/>
            <a:ext cx="2473754" cy="369332"/>
          </a:xfrm>
          <a:prstGeom prst="rect">
            <a:avLst/>
          </a:prstGeom>
        </p:spPr>
        <p:txBody>
          <a:bodyPr wrap="none">
            <a:spAutoFit/>
          </a:bodyPr>
          <a:lstStyle/>
          <a:p>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p>
        </p:txBody>
      </p:sp>
      <p:cxnSp>
        <p:nvCxnSpPr>
          <p:cNvPr id="51" name="直接连接符 50"/>
          <p:cNvCxnSpPr/>
          <p:nvPr/>
        </p:nvCxnSpPr>
        <p:spPr>
          <a:xfrm>
            <a:off x="3942800" y="3302170"/>
            <a:ext cx="207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3842132" y="3302170"/>
            <a:ext cx="4479746" cy="507831"/>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endParaRPr lang="zh-CN" altLang="en-US" sz="900">
              <a:solidFill>
                <a:prstClr val="black">
                  <a:lumMod val="75000"/>
                  <a:lumOff val="25000"/>
                </a:prstClr>
              </a:solidFill>
            </a:endParaRPr>
          </a:p>
        </p:txBody>
      </p:sp>
      <p:grpSp>
        <p:nvGrpSpPr>
          <p:cNvPr id="3" name="Group 4"/>
          <p:cNvGrpSpPr>
            <a:grpSpLocks noChangeAspect="1"/>
          </p:cNvGrpSpPr>
          <p:nvPr/>
        </p:nvGrpSpPr>
        <p:grpSpPr bwMode="auto">
          <a:xfrm flipH="1">
            <a:off x="501649" y="850250"/>
            <a:ext cx="3357286" cy="4336113"/>
            <a:chOff x="316" y="897"/>
            <a:chExt cx="1835" cy="2370"/>
          </a:xfrm>
        </p:grpSpPr>
        <p:grpSp>
          <p:nvGrpSpPr>
            <p:cNvPr id="6"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7"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8"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9"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0"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1"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2"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3"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Tree>
    <p:extLst>
      <p:ext uri="{BB962C8B-B14F-4D97-AF65-F5344CB8AC3E}">
        <p14:creationId xmlns:p14="http://schemas.microsoft.com/office/powerpoint/2010/main" val="124287573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第三章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pic>
        <p:nvPicPr>
          <p:cNvPr id="2141" name="图片 2140"/>
          <p:cNvPicPr>
            <a:picLocks noChangeAspect="1"/>
          </p:cNvPicPr>
          <p:nvPr/>
        </p:nvPicPr>
        <p:blipFill>
          <a:blip r:embed="rId2"/>
          <a:stretch>
            <a:fillRect/>
          </a:stretch>
        </p:blipFill>
        <p:spPr>
          <a:xfrm>
            <a:off x="1394142" y="1421018"/>
            <a:ext cx="1350335" cy="1842123"/>
          </a:xfrm>
          <a:prstGeom prst="rect">
            <a:avLst/>
          </a:prstGeom>
        </p:spPr>
      </p:pic>
      <p:pic>
        <p:nvPicPr>
          <p:cNvPr id="2142" name="图片 2141"/>
          <p:cNvPicPr>
            <a:picLocks noChangeAspect="1"/>
          </p:cNvPicPr>
          <p:nvPr/>
        </p:nvPicPr>
        <p:blipFill>
          <a:blip r:embed="rId3"/>
          <a:stretch>
            <a:fillRect/>
          </a:stretch>
        </p:blipFill>
        <p:spPr>
          <a:xfrm>
            <a:off x="3998917" y="1840064"/>
            <a:ext cx="1350335" cy="1425353"/>
          </a:xfrm>
          <a:prstGeom prst="rect">
            <a:avLst/>
          </a:prstGeom>
        </p:spPr>
      </p:pic>
      <p:grpSp>
        <p:nvGrpSpPr>
          <p:cNvPr id="2143" name="组合 2142"/>
          <p:cNvGrpSpPr/>
          <p:nvPr/>
        </p:nvGrpSpPr>
        <p:grpSpPr>
          <a:xfrm>
            <a:off x="6830279" y="1699819"/>
            <a:ext cx="1350335" cy="1563322"/>
            <a:chOff x="1730452" y="3496206"/>
            <a:chExt cx="987638" cy="1143417"/>
          </a:xfrm>
        </p:grpSpPr>
        <p:sp>
          <p:nvSpPr>
            <p:cNvPr id="2144" name="椭圆 2143"/>
            <p:cNvSpPr/>
            <p:nvPr/>
          </p:nvSpPr>
          <p:spPr>
            <a:xfrm>
              <a:off x="1730452" y="3651985"/>
              <a:ext cx="987638" cy="987638"/>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45" name="Group 604"/>
            <p:cNvGrpSpPr>
              <a:grpSpLocks noChangeAspect="1"/>
            </p:cNvGrpSpPr>
            <p:nvPr/>
          </p:nvGrpSpPr>
          <p:grpSpPr bwMode="auto">
            <a:xfrm>
              <a:off x="1868260" y="3496206"/>
              <a:ext cx="712021" cy="1020232"/>
              <a:chOff x="3323" y="1923"/>
              <a:chExt cx="931" cy="1334"/>
            </a:xfrm>
          </p:grpSpPr>
          <p:grpSp>
            <p:nvGrpSpPr>
              <p:cNvPr id="2146" name="Group 805"/>
              <p:cNvGrpSpPr>
                <a:grpSpLocks/>
              </p:cNvGrpSpPr>
              <p:nvPr/>
            </p:nvGrpSpPr>
            <p:grpSpPr bwMode="auto">
              <a:xfrm>
                <a:off x="3327" y="2519"/>
                <a:ext cx="888" cy="734"/>
                <a:chOff x="3327" y="2519"/>
                <a:chExt cx="888" cy="734"/>
              </a:xfrm>
            </p:grpSpPr>
            <p:sp>
              <p:nvSpPr>
                <p:cNvPr id="4071"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2"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3"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4"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5"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6"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7"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8"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9"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0"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1"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2"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3"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4"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5"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6"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7"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8"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9"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0"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1"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2"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3"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4"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5"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6"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7"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8"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9"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0"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1"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2"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3"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4"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5"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6"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7"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8"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9"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0"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1"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2"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3"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4"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5"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6"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7"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8"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9"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0"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1"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2"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3"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4"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5"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6"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7"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8"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9"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0"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1"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2"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3"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4"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5"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6"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7"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8"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9"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0"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1"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2"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3"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4"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5"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6"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7"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8"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9"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0"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1"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2"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3"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4"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5"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6"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7"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8"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9"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0"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1"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2"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3"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4"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5"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6"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7"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8"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9"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0"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1"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2"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3"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4"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5"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6"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7"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8"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9"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0"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1"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2"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3"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4"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5"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6"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7"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8"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9"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0"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1"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2"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3"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4"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5"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6"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7"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8"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9"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0"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1"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2"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3"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4"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5"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6"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7"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8"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9"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0"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1"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2"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3"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4"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5"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6"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7"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8"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9"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0"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1"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2"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3"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4"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5"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6"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7"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8"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9"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0"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1"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2"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3"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4"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5"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6"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7"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8"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9"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0"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1"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2"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3"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4"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5"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6"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7"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8"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9"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0"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1"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2"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3"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4"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5"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6"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7"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8"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9"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0"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1"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2"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3"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4"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5"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6"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7"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8"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9"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0"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47" name="Group 1006"/>
              <p:cNvGrpSpPr>
                <a:grpSpLocks/>
              </p:cNvGrpSpPr>
              <p:nvPr/>
            </p:nvGrpSpPr>
            <p:grpSpPr bwMode="auto">
              <a:xfrm>
                <a:off x="3618" y="2560"/>
                <a:ext cx="314" cy="688"/>
                <a:chOff x="3618" y="2560"/>
                <a:chExt cx="314" cy="688"/>
              </a:xfrm>
            </p:grpSpPr>
            <p:sp>
              <p:nvSpPr>
                <p:cNvPr id="3871"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2"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3"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4"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5"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6"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7"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8"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9"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0"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1"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2"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3"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4"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5"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6"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7"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8"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9"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0"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1"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2"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3"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4"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5"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6"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7"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8"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9"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0"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1"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2"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3"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4"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5"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6"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7"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8"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9"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0"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1"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2"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3"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4"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5"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6"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7"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8"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9"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0"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1"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2"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3"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4"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5"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6"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7"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8"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9"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0"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1"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2"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3"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4"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5"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6"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7"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8"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9"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0"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1"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2"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3"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4"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5"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6"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7"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8"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9"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0"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1"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2"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3"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4"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5"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6"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7"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8"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9"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0"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1"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2"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3"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4"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5"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6"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7"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8"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9"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0"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1"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2"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3"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4"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5"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6"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7"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8"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9"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0"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1"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2"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3"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4"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5"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6"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7"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8"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9"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0"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1"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2"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3"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4"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5"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6"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7"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8"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9"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0"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1"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2"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3"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4"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5"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6"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7"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8"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9"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0"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1"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2"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3"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4"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5"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6"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7"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8"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9"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0"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1"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2"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3"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4"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5"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6"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7"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8"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9"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0"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1"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2"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3"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4"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5"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6"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7"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8"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9"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0"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1"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2"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3"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4"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5"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6"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7"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8"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9"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0"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1"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2"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3"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4"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5"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6"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7"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8"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9"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0"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1"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2"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3"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4"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5"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6"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7"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8"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9"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0"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48" name="Group 1207"/>
              <p:cNvGrpSpPr>
                <a:grpSpLocks/>
              </p:cNvGrpSpPr>
              <p:nvPr/>
            </p:nvGrpSpPr>
            <p:grpSpPr bwMode="auto">
              <a:xfrm>
                <a:off x="3900" y="2550"/>
                <a:ext cx="243" cy="703"/>
                <a:chOff x="3900" y="2550"/>
                <a:chExt cx="243" cy="703"/>
              </a:xfrm>
            </p:grpSpPr>
            <p:sp>
              <p:nvSpPr>
                <p:cNvPr id="3671"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2"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3"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4"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5"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6"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7"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8"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9"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0"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1"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2"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3"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4"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5"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6"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7"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8"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9"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0"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1"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2"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3"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4"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5"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6"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7"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8"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9"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0"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1"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2"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3"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4"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5"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6"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7"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8"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9"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0"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1"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2"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3"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4"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5"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6"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7"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8"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9"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0"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1"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2"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3"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4"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5"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6"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7"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8"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9"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0"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1"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2"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3"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4"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5"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6"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7"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8"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9"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0"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1"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2"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3"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4"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5"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6"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7"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8"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9"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0"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1"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2"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3"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4"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5"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6"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7"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8"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9"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0"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1"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2"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3"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4"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5"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6"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7"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8"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9"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0"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1"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2"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3"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4"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5"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6"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7"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8"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9"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0"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1"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2"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3"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4"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5"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6"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7"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8"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9"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0"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1"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2"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3"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4"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5"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6"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7"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8"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9"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0"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1"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2"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3"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4"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5"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6"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7"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8"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9"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0"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1"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2"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3"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4"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5"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6"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7"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8"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9"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0"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1"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2"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3"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4"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5"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6"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7"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8"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9"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0"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1"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2"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3"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4"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5"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6"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7"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8"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9"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0"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1"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2"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3"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4"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5"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6"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7"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8"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9"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0"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1"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2"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3"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4"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5"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6"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7"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8"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9"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0"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1"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2"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3"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4"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5"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6"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7"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8"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9"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0"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49" name="Group 1408"/>
              <p:cNvGrpSpPr>
                <a:grpSpLocks/>
              </p:cNvGrpSpPr>
              <p:nvPr/>
            </p:nvGrpSpPr>
            <p:grpSpPr bwMode="auto">
              <a:xfrm>
                <a:off x="3450" y="2557"/>
                <a:ext cx="689" cy="411"/>
                <a:chOff x="3450" y="2557"/>
                <a:chExt cx="689" cy="411"/>
              </a:xfrm>
            </p:grpSpPr>
            <p:sp>
              <p:nvSpPr>
                <p:cNvPr id="2403"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4"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5"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6"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7"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8"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9"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0"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1"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2"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3"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4"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5"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6"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7"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8"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9"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0"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1"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2"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3"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4"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5"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6"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7"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8"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9"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0"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1"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2"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3"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4"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5"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6"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7"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8"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9"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0"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1"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2"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3"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4"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5"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6"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7"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8"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9"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0"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1"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2"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3"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4"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5"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6"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7"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8"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9"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0"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1"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2"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3"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4"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5"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6"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7"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8"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9"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0"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1"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2"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3"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4"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5"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6"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7"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8"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9"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0"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1"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2"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3"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4"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5"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6"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7"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8"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9"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0"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1"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2"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3"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4"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5"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6"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7"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8"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9"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0"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1"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2"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3"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4"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5"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6"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7"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8"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9"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0"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1"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2"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3"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4"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5"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6"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7"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8"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9"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0"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1"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2"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1"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2"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3"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4"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5"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6"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7"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8"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9"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0"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1"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2"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3"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4"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5"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6"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7"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8"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9"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0"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1"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2"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3"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4"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5"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6"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7"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8"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9"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0"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1"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2"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3"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4"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5"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6"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7"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8"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9"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0"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1"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2"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3"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4"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5"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6"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7"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8"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9"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0"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1"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2"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3"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4"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5"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6"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7"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8"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9"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0"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1"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2"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3"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4"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5"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6"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7"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8"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9"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0"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1"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2"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3"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4"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5"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6"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7"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8"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9"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0"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0" name="Group 1609"/>
              <p:cNvGrpSpPr>
                <a:grpSpLocks/>
              </p:cNvGrpSpPr>
              <p:nvPr/>
            </p:nvGrpSpPr>
            <p:grpSpPr bwMode="auto">
              <a:xfrm>
                <a:off x="3323" y="1923"/>
                <a:ext cx="931" cy="1334"/>
                <a:chOff x="3323" y="1923"/>
                <a:chExt cx="931" cy="1334"/>
              </a:xfrm>
            </p:grpSpPr>
            <p:sp>
              <p:nvSpPr>
                <p:cNvPr id="2203"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3"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4"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5"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6"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7"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8"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9"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0"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1"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2"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3"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4"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5"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6"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7"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8"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9"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0"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1"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2"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3"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4"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5"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6"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7"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8"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9"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0"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1"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2"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3"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4"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5"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6"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7"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8"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9"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0"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1"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2"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51"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4"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4271" name="矩形 4270"/>
          <p:cNvSpPr/>
          <p:nvPr/>
        </p:nvSpPr>
        <p:spPr>
          <a:xfrm>
            <a:off x="1377604" y="3422224"/>
            <a:ext cx="1415772" cy="338554"/>
          </a:xfrm>
          <a:prstGeom prst="rect">
            <a:avLst/>
          </a:prstGeom>
        </p:spPr>
        <p:txBody>
          <a:bodyPr wrap="none">
            <a:spAutoFit/>
          </a:bodyPr>
          <a:lstStyle/>
          <a:p>
            <a:pPr algn="ctr"/>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4272" name="直接连接符 4271"/>
          <p:cNvCxnSpPr/>
          <p:nvPr/>
        </p:nvCxnSpPr>
        <p:spPr>
          <a:xfrm>
            <a:off x="1987425" y="3780646"/>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3" name="矩形 4272"/>
          <p:cNvSpPr/>
          <p:nvPr/>
        </p:nvSpPr>
        <p:spPr>
          <a:xfrm>
            <a:off x="1059441" y="3760778"/>
            <a:ext cx="2052098" cy="1131079"/>
          </a:xfrm>
          <a:prstGeom prst="rect">
            <a:avLst/>
          </a:prstGeom>
        </p:spPr>
        <p:txBody>
          <a:bodyPr wrap="square">
            <a:spAutoFit/>
          </a:bodyPr>
          <a:lstStyle/>
          <a:p>
            <a:pPr algn="ct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4274" name="矩形 4273"/>
          <p:cNvSpPr/>
          <p:nvPr/>
        </p:nvSpPr>
        <p:spPr>
          <a:xfrm>
            <a:off x="3966199" y="3422224"/>
            <a:ext cx="1415772" cy="338554"/>
          </a:xfrm>
          <a:prstGeom prst="rect">
            <a:avLst/>
          </a:prstGeom>
        </p:spPr>
        <p:txBody>
          <a:bodyPr wrap="none">
            <a:spAutoFit/>
          </a:bodyPr>
          <a:lstStyle/>
          <a:p>
            <a:pPr algn="ctr"/>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4275" name="直接连接符 4274"/>
          <p:cNvCxnSpPr/>
          <p:nvPr/>
        </p:nvCxnSpPr>
        <p:spPr>
          <a:xfrm>
            <a:off x="4576020" y="3780646"/>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6" name="矩形 4275"/>
          <p:cNvSpPr/>
          <p:nvPr/>
        </p:nvSpPr>
        <p:spPr>
          <a:xfrm>
            <a:off x="3648036" y="3760778"/>
            <a:ext cx="2052098" cy="1131079"/>
          </a:xfrm>
          <a:prstGeom prst="rect">
            <a:avLst/>
          </a:prstGeom>
        </p:spPr>
        <p:txBody>
          <a:bodyPr wrap="square">
            <a:spAutoFit/>
          </a:bodyPr>
          <a:lstStyle/>
          <a:p>
            <a:pPr algn="ct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4277" name="矩形 4276"/>
          <p:cNvSpPr/>
          <p:nvPr/>
        </p:nvSpPr>
        <p:spPr>
          <a:xfrm>
            <a:off x="6815859" y="3445690"/>
            <a:ext cx="1415772" cy="338554"/>
          </a:xfrm>
          <a:prstGeom prst="rect">
            <a:avLst/>
          </a:prstGeom>
        </p:spPr>
        <p:txBody>
          <a:bodyPr wrap="none">
            <a:spAutoFit/>
          </a:bodyPr>
          <a:lstStyle/>
          <a:p>
            <a:pPr algn="ctr"/>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4278" name="直接连接符 4277"/>
          <p:cNvCxnSpPr/>
          <p:nvPr/>
        </p:nvCxnSpPr>
        <p:spPr>
          <a:xfrm>
            <a:off x="7425680" y="3804112"/>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9" name="矩形 4278"/>
          <p:cNvSpPr/>
          <p:nvPr/>
        </p:nvSpPr>
        <p:spPr>
          <a:xfrm>
            <a:off x="6497696" y="3784244"/>
            <a:ext cx="2052098" cy="1131079"/>
          </a:xfrm>
          <a:prstGeom prst="rect">
            <a:avLst/>
          </a:prstGeom>
        </p:spPr>
        <p:txBody>
          <a:bodyPr wrap="square">
            <a:spAutoFit/>
          </a:bodyPr>
          <a:lstStyle/>
          <a:p>
            <a:pPr algn="ct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Tree>
    <p:extLst>
      <p:ext uri="{BB962C8B-B14F-4D97-AF65-F5344CB8AC3E}">
        <p14:creationId xmlns:p14="http://schemas.microsoft.com/office/powerpoint/2010/main" val="339518906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第三章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4" name="Group 4"/>
          <p:cNvGrpSpPr>
            <a:grpSpLocks noChangeAspect="1"/>
          </p:cNvGrpSpPr>
          <p:nvPr/>
        </p:nvGrpSpPr>
        <p:grpSpPr bwMode="auto">
          <a:xfrm>
            <a:off x="1355726" y="1449388"/>
            <a:ext cx="2798763" cy="3708399"/>
            <a:chOff x="854" y="913"/>
            <a:chExt cx="1763" cy="2336"/>
          </a:xfrm>
        </p:grpSpPr>
        <p:grpSp>
          <p:nvGrpSpPr>
            <p:cNvPr id="7" name="Group 205"/>
            <p:cNvGrpSpPr>
              <a:grpSpLocks/>
            </p:cNvGrpSpPr>
            <p:nvPr/>
          </p:nvGrpSpPr>
          <p:grpSpPr bwMode="auto">
            <a:xfrm>
              <a:off x="854" y="913"/>
              <a:ext cx="1763" cy="2336"/>
              <a:chOff x="854" y="913"/>
              <a:chExt cx="1763" cy="2336"/>
            </a:xfrm>
          </p:grpSpPr>
          <p:sp>
            <p:nvSpPr>
              <p:cNvPr id="4421" name="Freeform 5"/>
              <p:cNvSpPr>
                <a:spLocks/>
              </p:cNvSpPr>
              <p:nvPr/>
            </p:nvSpPr>
            <p:spPr bwMode="auto">
              <a:xfrm>
                <a:off x="988" y="921"/>
                <a:ext cx="1524" cy="652"/>
              </a:xfrm>
              <a:custGeom>
                <a:avLst/>
                <a:gdLst>
                  <a:gd name="T0" fmla="*/ 3 w 364"/>
                  <a:gd name="T1" fmla="*/ 11 h 156"/>
                  <a:gd name="T2" fmla="*/ 2 w 364"/>
                  <a:gd name="T3" fmla="*/ 20 h 156"/>
                  <a:gd name="T4" fmla="*/ 2 w 364"/>
                  <a:gd name="T5" fmla="*/ 46 h 156"/>
                  <a:gd name="T6" fmla="*/ 3 w 364"/>
                  <a:gd name="T7" fmla="*/ 94 h 156"/>
                  <a:gd name="T8" fmla="*/ 1 w 364"/>
                  <a:gd name="T9" fmla="*/ 153 h 156"/>
                  <a:gd name="T10" fmla="*/ 85 w 364"/>
                  <a:gd name="T11" fmla="*/ 149 h 156"/>
                  <a:gd name="T12" fmla="*/ 187 w 364"/>
                  <a:gd name="T13" fmla="*/ 148 h 156"/>
                  <a:gd name="T14" fmla="*/ 284 w 364"/>
                  <a:gd name="T15" fmla="*/ 149 h 156"/>
                  <a:gd name="T16" fmla="*/ 350 w 364"/>
                  <a:gd name="T17" fmla="*/ 152 h 156"/>
                  <a:gd name="T18" fmla="*/ 360 w 364"/>
                  <a:gd name="T19" fmla="*/ 120 h 156"/>
                  <a:gd name="T20" fmla="*/ 359 w 364"/>
                  <a:gd name="T21" fmla="*/ 76 h 156"/>
                  <a:gd name="T22" fmla="*/ 358 w 364"/>
                  <a:gd name="T23" fmla="*/ 0 h 156"/>
                  <a:gd name="T24" fmla="*/ 291 w 364"/>
                  <a:gd name="T25" fmla="*/ 4 h 156"/>
                  <a:gd name="T26" fmla="*/ 226 w 364"/>
                  <a:gd name="T27" fmla="*/ 6 h 156"/>
                  <a:gd name="T28" fmla="*/ 59 w 364"/>
                  <a:gd name="T29" fmla="*/ 7 h 156"/>
                  <a:gd name="T30" fmla="*/ 2 w 364"/>
                  <a:gd name="T31" fmla="*/ 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4" h="156">
                    <a:moveTo>
                      <a:pt x="3" y="11"/>
                    </a:moveTo>
                    <a:cubicBezTo>
                      <a:pt x="1" y="8"/>
                      <a:pt x="2" y="17"/>
                      <a:pt x="2" y="20"/>
                    </a:cubicBezTo>
                    <a:cubicBezTo>
                      <a:pt x="1" y="29"/>
                      <a:pt x="2" y="37"/>
                      <a:pt x="2" y="46"/>
                    </a:cubicBezTo>
                    <a:cubicBezTo>
                      <a:pt x="2" y="62"/>
                      <a:pt x="3" y="78"/>
                      <a:pt x="3" y="94"/>
                    </a:cubicBezTo>
                    <a:cubicBezTo>
                      <a:pt x="2" y="114"/>
                      <a:pt x="0" y="133"/>
                      <a:pt x="1" y="153"/>
                    </a:cubicBezTo>
                    <a:cubicBezTo>
                      <a:pt x="28" y="154"/>
                      <a:pt x="57" y="149"/>
                      <a:pt x="85" y="149"/>
                    </a:cubicBezTo>
                    <a:cubicBezTo>
                      <a:pt x="119" y="149"/>
                      <a:pt x="153" y="150"/>
                      <a:pt x="187" y="148"/>
                    </a:cubicBezTo>
                    <a:cubicBezTo>
                      <a:pt x="219" y="147"/>
                      <a:pt x="252" y="146"/>
                      <a:pt x="284" y="149"/>
                    </a:cubicBezTo>
                    <a:cubicBezTo>
                      <a:pt x="304" y="151"/>
                      <a:pt x="330" y="156"/>
                      <a:pt x="350" y="152"/>
                    </a:cubicBezTo>
                    <a:cubicBezTo>
                      <a:pt x="364" y="150"/>
                      <a:pt x="360" y="133"/>
                      <a:pt x="360" y="120"/>
                    </a:cubicBezTo>
                    <a:cubicBezTo>
                      <a:pt x="360" y="105"/>
                      <a:pt x="360" y="91"/>
                      <a:pt x="359" y="76"/>
                    </a:cubicBezTo>
                    <a:cubicBezTo>
                      <a:pt x="358" y="51"/>
                      <a:pt x="359" y="25"/>
                      <a:pt x="358" y="0"/>
                    </a:cubicBezTo>
                    <a:cubicBezTo>
                      <a:pt x="339" y="7"/>
                      <a:pt x="312" y="4"/>
                      <a:pt x="291" y="4"/>
                    </a:cubicBezTo>
                    <a:cubicBezTo>
                      <a:pt x="270" y="5"/>
                      <a:pt x="248" y="6"/>
                      <a:pt x="226" y="6"/>
                    </a:cubicBezTo>
                    <a:cubicBezTo>
                      <a:pt x="170" y="6"/>
                      <a:pt x="114" y="7"/>
                      <a:pt x="59" y="7"/>
                    </a:cubicBezTo>
                    <a:cubicBezTo>
                      <a:pt x="41" y="7"/>
                      <a:pt x="20" y="11"/>
                      <a:pt x="2" y="9"/>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2" name="Freeform 6"/>
              <p:cNvSpPr>
                <a:spLocks noEditPoints="1"/>
              </p:cNvSpPr>
              <p:nvPr/>
            </p:nvSpPr>
            <p:spPr bwMode="auto">
              <a:xfrm>
                <a:off x="984" y="913"/>
                <a:ext cx="1524" cy="664"/>
              </a:xfrm>
              <a:custGeom>
                <a:avLst/>
                <a:gdLst>
                  <a:gd name="T0" fmla="*/ 312 w 364"/>
                  <a:gd name="T1" fmla="*/ 5 h 159"/>
                  <a:gd name="T2" fmla="*/ 227 w 364"/>
                  <a:gd name="T3" fmla="*/ 6 h 159"/>
                  <a:gd name="T4" fmla="*/ 60 w 364"/>
                  <a:gd name="T5" fmla="*/ 7 h 159"/>
                  <a:gd name="T6" fmla="*/ 3 w 364"/>
                  <a:gd name="T7" fmla="*/ 9 h 159"/>
                  <a:gd name="T8" fmla="*/ 1 w 364"/>
                  <a:gd name="T9" fmla="*/ 11 h 159"/>
                  <a:gd name="T10" fmla="*/ 1 w 364"/>
                  <a:gd name="T11" fmla="*/ 17 h 159"/>
                  <a:gd name="T12" fmla="*/ 1 w 364"/>
                  <a:gd name="T13" fmla="*/ 22 h 159"/>
                  <a:gd name="T14" fmla="*/ 1 w 364"/>
                  <a:gd name="T15" fmla="*/ 48 h 159"/>
                  <a:gd name="T16" fmla="*/ 2 w 364"/>
                  <a:gd name="T17" fmla="*/ 88 h 159"/>
                  <a:gd name="T18" fmla="*/ 1 w 364"/>
                  <a:gd name="T19" fmla="*/ 114 h 159"/>
                  <a:gd name="T20" fmla="*/ 0 w 364"/>
                  <a:gd name="T21" fmla="*/ 155 h 159"/>
                  <a:gd name="T22" fmla="*/ 50 w 364"/>
                  <a:gd name="T23" fmla="*/ 155 h 159"/>
                  <a:gd name="T24" fmla="*/ 107 w 364"/>
                  <a:gd name="T25" fmla="*/ 153 h 159"/>
                  <a:gd name="T26" fmla="*/ 284 w 364"/>
                  <a:gd name="T27" fmla="*/ 153 h 159"/>
                  <a:gd name="T28" fmla="*/ 351 w 364"/>
                  <a:gd name="T29" fmla="*/ 156 h 159"/>
                  <a:gd name="T30" fmla="*/ 363 w 364"/>
                  <a:gd name="T31" fmla="*/ 122 h 159"/>
                  <a:gd name="T32" fmla="*/ 361 w 364"/>
                  <a:gd name="T33" fmla="*/ 43 h 159"/>
                  <a:gd name="T34" fmla="*/ 360 w 364"/>
                  <a:gd name="T35" fmla="*/ 1 h 159"/>
                  <a:gd name="T36" fmla="*/ 357 w 364"/>
                  <a:gd name="T37" fmla="*/ 4 h 159"/>
                  <a:gd name="T38" fmla="*/ 358 w 364"/>
                  <a:gd name="T39" fmla="*/ 50 h 159"/>
                  <a:gd name="T40" fmla="*/ 359 w 364"/>
                  <a:gd name="T41" fmla="*/ 116 h 159"/>
                  <a:gd name="T42" fmla="*/ 360 w 364"/>
                  <a:gd name="T43" fmla="*/ 130 h 159"/>
                  <a:gd name="T44" fmla="*/ 351 w 364"/>
                  <a:gd name="T45" fmla="*/ 153 h 159"/>
                  <a:gd name="T46" fmla="*/ 285 w 364"/>
                  <a:gd name="T47" fmla="*/ 150 h 159"/>
                  <a:gd name="T48" fmla="*/ 107 w 364"/>
                  <a:gd name="T49" fmla="*/ 150 h 159"/>
                  <a:gd name="T50" fmla="*/ 49 w 364"/>
                  <a:gd name="T51" fmla="*/ 151 h 159"/>
                  <a:gd name="T52" fmla="*/ 3 w 364"/>
                  <a:gd name="T53" fmla="*/ 144 h 159"/>
                  <a:gd name="T54" fmla="*/ 6 w 364"/>
                  <a:gd name="T55" fmla="*/ 96 h 159"/>
                  <a:gd name="T56" fmla="*/ 5 w 364"/>
                  <a:gd name="T57" fmla="*/ 68 h 159"/>
                  <a:gd name="T58" fmla="*/ 4 w 364"/>
                  <a:gd name="T59" fmla="*/ 39 h 159"/>
                  <a:gd name="T60" fmla="*/ 4 w 364"/>
                  <a:gd name="T61" fmla="*/ 19 h 159"/>
                  <a:gd name="T62" fmla="*/ 5 w 364"/>
                  <a:gd name="T63" fmla="*/ 14 h 159"/>
                  <a:gd name="T64" fmla="*/ 5 w 364"/>
                  <a:gd name="T65" fmla="*/ 13 h 159"/>
                  <a:gd name="T66" fmla="*/ 37 w 364"/>
                  <a:gd name="T67" fmla="*/ 12 h 159"/>
                  <a:gd name="T68" fmla="*/ 150 w 364"/>
                  <a:gd name="T69" fmla="*/ 10 h 159"/>
                  <a:gd name="T70" fmla="*/ 293 w 364"/>
                  <a:gd name="T71" fmla="*/ 8 h 159"/>
                  <a:gd name="T72" fmla="*/ 357 w 364"/>
                  <a:gd name="T73" fmla="*/ 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4" h="159">
                    <a:moveTo>
                      <a:pt x="358" y="1"/>
                    </a:moveTo>
                    <a:cubicBezTo>
                      <a:pt x="345" y="5"/>
                      <a:pt x="328" y="5"/>
                      <a:pt x="312" y="5"/>
                    </a:cubicBezTo>
                    <a:cubicBezTo>
                      <a:pt x="292" y="5"/>
                      <a:pt x="292" y="5"/>
                      <a:pt x="292" y="5"/>
                    </a:cubicBezTo>
                    <a:cubicBezTo>
                      <a:pt x="270" y="6"/>
                      <a:pt x="247" y="6"/>
                      <a:pt x="227" y="6"/>
                    </a:cubicBezTo>
                    <a:cubicBezTo>
                      <a:pt x="150" y="6"/>
                      <a:pt x="150" y="6"/>
                      <a:pt x="150" y="6"/>
                    </a:cubicBezTo>
                    <a:cubicBezTo>
                      <a:pt x="121" y="7"/>
                      <a:pt x="90" y="7"/>
                      <a:pt x="60" y="7"/>
                    </a:cubicBezTo>
                    <a:cubicBezTo>
                      <a:pt x="53" y="7"/>
                      <a:pt x="45" y="8"/>
                      <a:pt x="37" y="8"/>
                    </a:cubicBezTo>
                    <a:cubicBezTo>
                      <a:pt x="25" y="9"/>
                      <a:pt x="13" y="10"/>
                      <a:pt x="3" y="9"/>
                    </a:cubicBezTo>
                    <a:cubicBezTo>
                      <a:pt x="2" y="9"/>
                      <a:pt x="1" y="10"/>
                      <a:pt x="1" y="11"/>
                    </a:cubicBezTo>
                    <a:cubicBezTo>
                      <a:pt x="1" y="11"/>
                      <a:pt x="1" y="11"/>
                      <a:pt x="1" y="11"/>
                    </a:cubicBezTo>
                    <a:cubicBezTo>
                      <a:pt x="1" y="11"/>
                      <a:pt x="1" y="12"/>
                      <a:pt x="2" y="12"/>
                    </a:cubicBezTo>
                    <a:cubicBezTo>
                      <a:pt x="1" y="13"/>
                      <a:pt x="1" y="15"/>
                      <a:pt x="1" y="17"/>
                    </a:cubicBezTo>
                    <a:cubicBezTo>
                      <a:pt x="1" y="18"/>
                      <a:pt x="1" y="18"/>
                      <a:pt x="1" y="19"/>
                    </a:cubicBezTo>
                    <a:cubicBezTo>
                      <a:pt x="1" y="22"/>
                      <a:pt x="1" y="22"/>
                      <a:pt x="1" y="22"/>
                    </a:cubicBezTo>
                    <a:cubicBezTo>
                      <a:pt x="1" y="39"/>
                      <a:pt x="1" y="39"/>
                      <a:pt x="1" y="39"/>
                    </a:cubicBezTo>
                    <a:cubicBezTo>
                      <a:pt x="1" y="48"/>
                      <a:pt x="1" y="48"/>
                      <a:pt x="1" y="48"/>
                    </a:cubicBezTo>
                    <a:cubicBezTo>
                      <a:pt x="2" y="68"/>
                      <a:pt x="2" y="68"/>
                      <a:pt x="2" y="68"/>
                    </a:cubicBezTo>
                    <a:cubicBezTo>
                      <a:pt x="2" y="75"/>
                      <a:pt x="2" y="82"/>
                      <a:pt x="2" y="88"/>
                    </a:cubicBezTo>
                    <a:cubicBezTo>
                      <a:pt x="2" y="91"/>
                      <a:pt x="2" y="93"/>
                      <a:pt x="2" y="96"/>
                    </a:cubicBezTo>
                    <a:cubicBezTo>
                      <a:pt x="1" y="114"/>
                      <a:pt x="1" y="114"/>
                      <a:pt x="1" y="114"/>
                    </a:cubicBezTo>
                    <a:cubicBezTo>
                      <a:pt x="0" y="124"/>
                      <a:pt x="0" y="134"/>
                      <a:pt x="0" y="144"/>
                    </a:cubicBezTo>
                    <a:cubicBezTo>
                      <a:pt x="0" y="148"/>
                      <a:pt x="0" y="151"/>
                      <a:pt x="0" y="155"/>
                    </a:cubicBezTo>
                    <a:cubicBezTo>
                      <a:pt x="0" y="155"/>
                      <a:pt x="1" y="156"/>
                      <a:pt x="2" y="156"/>
                    </a:cubicBezTo>
                    <a:cubicBezTo>
                      <a:pt x="18" y="157"/>
                      <a:pt x="34" y="156"/>
                      <a:pt x="50" y="155"/>
                    </a:cubicBezTo>
                    <a:cubicBezTo>
                      <a:pt x="61" y="154"/>
                      <a:pt x="74" y="153"/>
                      <a:pt x="86" y="153"/>
                    </a:cubicBezTo>
                    <a:cubicBezTo>
                      <a:pt x="107" y="153"/>
                      <a:pt x="107" y="153"/>
                      <a:pt x="107" y="153"/>
                    </a:cubicBezTo>
                    <a:cubicBezTo>
                      <a:pt x="134" y="153"/>
                      <a:pt x="161" y="153"/>
                      <a:pt x="188" y="152"/>
                    </a:cubicBezTo>
                    <a:cubicBezTo>
                      <a:pt x="226" y="150"/>
                      <a:pt x="257" y="150"/>
                      <a:pt x="284" y="153"/>
                    </a:cubicBezTo>
                    <a:cubicBezTo>
                      <a:pt x="298" y="155"/>
                      <a:pt x="298" y="155"/>
                      <a:pt x="298" y="155"/>
                    </a:cubicBezTo>
                    <a:cubicBezTo>
                      <a:pt x="316" y="157"/>
                      <a:pt x="336" y="159"/>
                      <a:pt x="351" y="156"/>
                    </a:cubicBezTo>
                    <a:cubicBezTo>
                      <a:pt x="364" y="154"/>
                      <a:pt x="364" y="141"/>
                      <a:pt x="363" y="129"/>
                    </a:cubicBezTo>
                    <a:cubicBezTo>
                      <a:pt x="363" y="122"/>
                      <a:pt x="363" y="122"/>
                      <a:pt x="363" y="122"/>
                    </a:cubicBezTo>
                    <a:cubicBezTo>
                      <a:pt x="363" y="109"/>
                      <a:pt x="363" y="95"/>
                      <a:pt x="362" y="78"/>
                    </a:cubicBezTo>
                    <a:cubicBezTo>
                      <a:pt x="361" y="67"/>
                      <a:pt x="361" y="55"/>
                      <a:pt x="361" y="43"/>
                    </a:cubicBezTo>
                    <a:cubicBezTo>
                      <a:pt x="361" y="30"/>
                      <a:pt x="361" y="16"/>
                      <a:pt x="360" y="2"/>
                    </a:cubicBezTo>
                    <a:cubicBezTo>
                      <a:pt x="360" y="2"/>
                      <a:pt x="360" y="1"/>
                      <a:pt x="360" y="1"/>
                    </a:cubicBezTo>
                    <a:cubicBezTo>
                      <a:pt x="359" y="0"/>
                      <a:pt x="359" y="0"/>
                      <a:pt x="358" y="1"/>
                    </a:cubicBezTo>
                    <a:close/>
                    <a:moveTo>
                      <a:pt x="357" y="4"/>
                    </a:moveTo>
                    <a:cubicBezTo>
                      <a:pt x="358" y="15"/>
                      <a:pt x="358" y="25"/>
                      <a:pt x="358" y="36"/>
                    </a:cubicBezTo>
                    <a:cubicBezTo>
                      <a:pt x="358" y="38"/>
                      <a:pt x="358" y="48"/>
                      <a:pt x="358" y="50"/>
                    </a:cubicBezTo>
                    <a:cubicBezTo>
                      <a:pt x="358" y="60"/>
                      <a:pt x="358" y="69"/>
                      <a:pt x="358" y="78"/>
                    </a:cubicBezTo>
                    <a:cubicBezTo>
                      <a:pt x="359" y="93"/>
                      <a:pt x="359" y="105"/>
                      <a:pt x="359" y="116"/>
                    </a:cubicBezTo>
                    <a:cubicBezTo>
                      <a:pt x="359" y="118"/>
                      <a:pt x="359" y="120"/>
                      <a:pt x="359" y="122"/>
                    </a:cubicBezTo>
                    <a:cubicBezTo>
                      <a:pt x="360" y="130"/>
                      <a:pt x="360" y="130"/>
                      <a:pt x="360" y="130"/>
                    </a:cubicBezTo>
                    <a:cubicBezTo>
                      <a:pt x="360" y="132"/>
                      <a:pt x="360" y="134"/>
                      <a:pt x="360" y="136"/>
                    </a:cubicBezTo>
                    <a:cubicBezTo>
                      <a:pt x="360" y="145"/>
                      <a:pt x="358" y="151"/>
                      <a:pt x="351" y="153"/>
                    </a:cubicBezTo>
                    <a:cubicBezTo>
                      <a:pt x="336" y="156"/>
                      <a:pt x="316" y="153"/>
                      <a:pt x="299" y="151"/>
                    </a:cubicBezTo>
                    <a:cubicBezTo>
                      <a:pt x="285" y="150"/>
                      <a:pt x="285" y="150"/>
                      <a:pt x="285" y="150"/>
                    </a:cubicBezTo>
                    <a:cubicBezTo>
                      <a:pt x="257" y="147"/>
                      <a:pt x="226" y="147"/>
                      <a:pt x="188" y="149"/>
                    </a:cubicBezTo>
                    <a:cubicBezTo>
                      <a:pt x="161" y="150"/>
                      <a:pt x="134" y="150"/>
                      <a:pt x="107" y="150"/>
                    </a:cubicBezTo>
                    <a:cubicBezTo>
                      <a:pt x="86" y="150"/>
                      <a:pt x="86" y="150"/>
                      <a:pt x="86" y="150"/>
                    </a:cubicBezTo>
                    <a:cubicBezTo>
                      <a:pt x="74" y="150"/>
                      <a:pt x="61" y="151"/>
                      <a:pt x="49" y="151"/>
                    </a:cubicBezTo>
                    <a:cubicBezTo>
                      <a:pt x="34" y="152"/>
                      <a:pt x="19" y="153"/>
                      <a:pt x="3" y="153"/>
                    </a:cubicBezTo>
                    <a:cubicBezTo>
                      <a:pt x="3" y="150"/>
                      <a:pt x="3" y="147"/>
                      <a:pt x="3" y="144"/>
                    </a:cubicBezTo>
                    <a:cubicBezTo>
                      <a:pt x="3" y="134"/>
                      <a:pt x="4" y="124"/>
                      <a:pt x="5" y="114"/>
                    </a:cubicBezTo>
                    <a:cubicBezTo>
                      <a:pt x="6" y="96"/>
                      <a:pt x="6" y="96"/>
                      <a:pt x="6" y="96"/>
                    </a:cubicBezTo>
                    <a:cubicBezTo>
                      <a:pt x="6" y="94"/>
                      <a:pt x="6" y="91"/>
                      <a:pt x="6" y="88"/>
                    </a:cubicBezTo>
                    <a:cubicBezTo>
                      <a:pt x="6" y="82"/>
                      <a:pt x="5" y="75"/>
                      <a:pt x="5" y="68"/>
                    </a:cubicBezTo>
                    <a:cubicBezTo>
                      <a:pt x="4" y="48"/>
                      <a:pt x="4" y="48"/>
                      <a:pt x="4" y="48"/>
                    </a:cubicBezTo>
                    <a:cubicBezTo>
                      <a:pt x="4" y="48"/>
                      <a:pt x="4" y="39"/>
                      <a:pt x="4" y="39"/>
                    </a:cubicBezTo>
                    <a:cubicBezTo>
                      <a:pt x="4" y="22"/>
                      <a:pt x="4" y="22"/>
                      <a:pt x="4" y="22"/>
                    </a:cubicBezTo>
                    <a:cubicBezTo>
                      <a:pt x="4" y="19"/>
                      <a:pt x="4" y="19"/>
                      <a:pt x="4" y="19"/>
                    </a:cubicBezTo>
                    <a:cubicBezTo>
                      <a:pt x="4" y="18"/>
                      <a:pt x="4" y="18"/>
                      <a:pt x="4" y="18"/>
                    </a:cubicBezTo>
                    <a:cubicBezTo>
                      <a:pt x="4" y="17"/>
                      <a:pt x="4" y="15"/>
                      <a:pt x="5" y="14"/>
                    </a:cubicBezTo>
                    <a:cubicBezTo>
                      <a:pt x="5" y="14"/>
                      <a:pt x="5" y="14"/>
                      <a:pt x="5" y="14"/>
                    </a:cubicBezTo>
                    <a:cubicBezTo>
                      <a:pt x="5" y="14"/>
                      <a:pt x="5" y="13"/>
                      <a:pt x="5" y="13"/>
                    </a:cubicBezTo>
                    <a:cubicBezTo>
                      <a:pt x="5" y="13"/>
                      <a:pt x="5" y="13"/>
                      <a:pt x="5" y="13"/>
                    </a:cubicBezTo>
                    <a:cubicBezTo>
                      <a:pt x="15" y="13"/>
                      <a:pt x="26" y="13"/>
                      <a:pt x="37" y="12"/>
                    </a:cubicBezTo>
                    <a:cubicBezTo>
                      <a:pt x="45" y="11"/>
                      <a:pt x="53" y="10"/>
                      <a:pt x="60" y="10"/>
                    </a:cubicBezTo>
                    <a:cubicBezTo>
                      <a:pt x="90" y="11"/>
                      <a:pt x="121" y="10"/>
                      <a:pt x="150" y="10"/>
                    </a:cubicBezTo>
                    <a:cubicBezTo>
                      <a:pt x="227" y="9"/>
                      <a:pt x="227" y="9"/>
                      <a:pt x="227" y="9"/>
                    </a:cubicBezTo>
                    <a:cubicBezTo>
                      <a:pt x="247" y="9"/>
                      <a:pt x="270" y="9"/>
                      <a:pt x="293" y="8"/>
                    </a:cubicBezTo>
                    <a:cubicBezTo>
                      <a:pt x="312" y="8"/>
                      <a:pt x="312" y="8"/>
                      <a:pt x="312" y="8"/>
                    </a:cubicBezTo>
                    <a:cubicBezTo>
                      <a:pt x="328" y="8"/>
                      <a:pt x="344" y="9"/>
                      <a:pt x="35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3" name="Freeform 7"/>
              <p:cNvSpPr>
                <a:spLocks/>
              </p:cNvSpPr>
              <p:nvPr/>
            </p:nvSpPr>
            <p:spPr bwMode="auto">
              <a:xfrm>
                <a:off x="1328" y="1113"/>
                <a:ext cx="184" cy="234"/>
              </a:xfrm>
              <a:custGeom>
                <a:avLst/>
                <a:gdLst>
                  <a:gd name="T0" fmla="*/ 0 w 44"/>
                  <a:gd name="T1" fmla="*/ 45 h 56"/>
                  <a:gd name="T2" fmla="*/ 1 w 44"/>
                  <a:gd name="T3" fmla="*/ 42 h 56"/>
                  <a:gd name="T4" fmla="*/ 3 w 44"/>
                  <a:gd name="T5" fmla="*/ 41 h 56"/>
                  <a:gd name="T6" fmla="*/ 7 w 44"/>
                  <a:gd name="T7" fmla="*/ 43 h 56"/>
                  <a:gd name="T8" fmla="*/ 10 w 44"/>
                  <a:gd name="T9" fmla="*/ 47 h 56"/>
                  <a:gd name="T10" fmla="*/ 19 w 44"/>
                  <a:gd name="T11" fmla="*/ 49 h 56"/>
                  <a:gd name="T12" fmla="*/ 30 w 44"/>
                  <a:gd name="T13" fmla="*/ 47 h 56"/>
                  <a:gd name="T14" fmla="*/ 36 w 44"/>
                  <a:gd name="T15" fmla="*/ 38 h 56"/>
                  <a:gd name="T16" fmla="*/ 31 w 44"/>
                  <a:gd name="T17" fmla="*/ 30 h 56"/>
                  <a:gd name="T18" fmla="*/ 20 w 44"/>
                  <a:gd name="T19" fmla="*/ 28 h 56"/>
                  <a:gd name="T20" fmla="*/ 10 w 44"/>
                  <a:gd name="T21" fmla="*/ 25 h 56"/>
                  <a:gd name="T22" fmla="*/ 4 w 44"/>
                  <a:gd name="T23" fmla="*/ 17 h 56"/>
                  <a:gd name="T24" fmla="*/ 12 w 44"/>
                  <a:gd name="T25" fmla="*/ 5 h 56"/>
                  <a:gd name="T26" fmla="*/ 27 w 44"/>
                  <a:gd name="T27" fmla="*/ 0 h 56"/>
                  <a:gd name="T28" fmla="*/ 35 w 44"/>
                  <a:gd name="T29" fmla="*/ 1 h 56"/>
                  <a:gd name="T30" fmla="*/ 41 w 44"/>
                  <a:gd name="T31" fmla="*/ 5 h 56"/>
                  <a:gd name="T32" fmla="*/ 37 w 44"/>
                  <a:gd name="T33" fmla="*/ 8 h 56"/>
                  <a:gd name="T34" fmla="*/ 32 w 44"/>
                  <a:gd name="T35" fmla="*/ 7 h 56"/>
                  <a:gd name="T36" fmla="*/ 27 w 44"/>
                  <a:gd name="T37" fmla="*/ 7 h 56"/>
                  <a:gd name="T38" fmla="*/ 17 w 44"/>
                  <a:gd name="T39" fmla="*/ 9 h 56"/>
                  <a:gd name="T40" fmla="*/ 13 w 44"/>
                  <a:gd name="T41" fmla="*/ 16 h 56"/>
                  <a:gd name="T42" fmla="*/ 18 w 44"/>
                  <a:gd name="T43" fmla="*/ 21 h 56"/>
                  <a:gd name="T44" fmla="*/ 26 w 44"/>
                  <a:gd name="T45" fmla="*/ 22 h 56"/>
                  <a:gd name="T46" fmla="*/ 39 w 44"/>
                  <a:gd name="T47" fmla="*/ 27 h 56"/>
                  <a:gd name="T48" fmla="*/ 44 w 44"/>
                  <a:gd name="T49" fmla="*/ 37 h 56"/>
                  <a:gd name="T50" fmla="*/ 35 w 44"/>
                  <a:gd name="T51" fmla="*/ 51 h 56"/>
                  <a:gd name="T52" fmla="*/ 19 w 44"/>
                  <a:gd name="T53" fmla="*/ 56 h 56"/>
                  <a:gd name="T54" fmla="*/ 7 w 44"/>
                  <a:gd name="T55" fmla="*/ 53 h 56"/>
                  <a:gd name="T56" fmla="*/ 0 w 44"/>
                  <a:gd name="T57"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56">
                    <a:moveTo>
                      <a:pt x="0" y="45"/>
                    </a:moveTo>
                    <a:cubicBezTo>
                      <a:pt x="0" y="44"/>
                      <a:pt x="0" y="43"/>
                      <a:pt x="1" y="42"/>
                    </a:cubicBezTo>
                    <a:cubicBezTo>
                      <a:pt x="1" y="41"/>
                      <a:pt x="2" y="41"/>
                      <a:pt x="3" y="41"/>
                    </a:cubicBezTo>
                    <a:cubicBezTo>
                      <a:pt x="5" y="41"/>
                      <a:pt x="6" y="42"/>
                      <a:pt x="7" y="43"/>
                    </a:cubicBezTo>
                    <a:cubicBezTo>
                      <a:pt x="8" y="45"/>
                      <a:pt x="9" y="46"/>
                      <a:pt x="10" y="47"/>
                    </a:cubicBezTo>
                    <a:cubicBezTo>
                      <a:pt x="12" y="48"/>
                      <a:pt x="15" y="49"/>
                      <a:pt x="19" y="49"/>
                    </a:cubicBezTo>
                    <a:cubicBezTo>
                      <a:pt x="23" y="49"/>
                      <a:pt x="26" y="48"/>
                      <a:pt x="30" y="47"/>
                    </a:cubicBezTo>
                    <a:cubicBezTo>
                      <a:pt x="34" y="45"/>
                      <a:pt x="36" y="42"/>
                      <a:pt x="36" y="38"/>
                    </a:cubicBezTo>
                    <a:cubicBezTo>
                      <a:pt x="36" y="35"/>
                      <a:pt x="34" y="32"/>
                      <a:pt x="31" y="30"/>
                    </a:cubicBezTo>
                    <a:cubicBezTo>
                      <a:pt x="28" y="29"/>
                      <a:pt x="24" y="28"/>
                      <a:pt x="20" y="28"/>
                    </a:cubicBezTo>
                    <a:cubicBezTo>
                      <a:pt x="16" y="28"/>
                      <a:pt x="12" y="27"/>
                      <a:pt x="10" y="25"/>
                    </a:cubicBezTo>
                    <a:cubicBezTo>
                      <a:pt x="6" y="23"/>
                      <a:pt x="4" y="21"/>
                      <a:pt x="4" y="17"/>
                    </a:cubicBezTo>
                    <a:cubicBezTo>
                      <a:pt x="4" y="12"/>
                      <a:pt x="7" y="8"/>
                      <a:pt x="12" y="5"/>
                    </a:cubicBezTo>
                    <a:cubicBezTo>
                      <a:pt x="17" y="1"/>
                      <a:pt x="22" y="0"/>
                      <a:pt x="27" y="0"/>
                    </a:cubicBezTo>
                    <a:cubicBezTo>
                      <a:pt x="29" y="0"/>
                      <a:pt x="32" y="0"/>
                      <a:pt x="35" y="1"/>
                    </a:cubicBezTo>
                    <a:cubicBezTo>
                      <a:pt x="39" y="2"/>
                      <a:pt x="41" y="3"/>
                      <a:pt x="41" y="5"/>
                    </a:cubicBezTo>
                    <a:cubicBezTo>
                      <a:pt x="41" y="7"/>
                      <a:pt x="40" y="8"/>
                      <a:pt x="37" y="8"/>
                    </a:cubicBezTo>
                    <a:cubicBezTo>
                      <a:pt x="37" y="8"/>
                      <a:pt x="35" y="8"/>
                      <a:pt x="32" y="7"/>
                    </a:cubicBezTo>
                    <a:cubicBezTo>
                      <a:pt x="30" y="7"/>
                      <a:pt x="28" y="7"/>
                      <a:pt x="27" y="7"/>
                    </a:cubicBezTo>
                    <a:cubicBezTo>
                      <a:pt x="23" y="7"/>
                      <a:pt x="19" y="8"/>
                      <a:pt x="17" y="9"/>
                    </a:cubicBezTo>
                    <a:cubicBezTo>
                      <a:pt x="14" y="11"/>
                      <a:pt x="13" y="14"/>
                      <a:pt x="13" y="16"/>
                    </a:cubicBezTo>
                    <a:cubicBezTo>
                      <a:pt x="13" y="18"/>
                      <a:pt x="14" y="20"/>
                      <a:pt x="18" y="21"/>
                    </a:cubicBezTo>
                    <a:cubicBezTo>
                      <a:pt x="19" y="21"/>
                      <a:pt x="22" y="21"/>
                      <a:pt x="26" y="22"/>
                    </a:cubicBezTo>
                    <a:cubicBezTo>
                      <a:pt x="32" y="22"/>
                      <a:pt x="36" y="24"/>
                      <a:pt x="39" y="27"/>
                    </a:cubicBezTo>
                    <a:cubicBezTo>
                      <a:pt x="42" y="30"/>
                      <a:pt x="44" y="33"/>
                      <a:pt x="44" y="37"/>
                    </a:cubicBezTo>
                    <a:cubicBezTo>
                      <a:pt x="44" y="43"/>
                      <a:pt x="41" y="48"/>
                      <a:pt x="35" y="51"/>
                    </a:cubicBezTo>
                    <a:cubicBezTo>
                      <a:pt x="31" y="54"/>
                      <a:pt x="25" y="56"/>
                      <a:pt x="19" y="56"/>
                    </a:cubicBezTo>
                    <a:cubicBezTo>
                      <a:pt x="14" y="56"/>
                      <a:pt x="10" y="55"/>
                      <a:pt x="7" y="53"/>
                    </a:cubicBezTo>
                    <a:cubicBezTo>
                      <a:pt x="2" y="51"/>
                      <a:pt x="0" y="48"/>
                      <a:pt x="0"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4" name="Freeform 8"/>
              <p:cNvSpPr>
                <a:spLocks/>
              </p:cNvSpPr>
              <p:nvPr/>
            </p:nvSpPr>
            <p:spPr bwMode="auto">
              <a:xfrm>
                <a:off x="1545" y="1092"/>
                <a:ext cx="147" cy="255"/>
              </a:xfrm>
              <a:custGeom>
                <a:avLst/>
                <a:gdLst>
                  <a:gd name="T0" fmla="*/ 31 w 35"/>
                  <a:gd name="T1" fmla="*/ 61 h 61"/>
                  <a:gd name="T2" fmla="*/ 28 w 35"/>
                  <a:gd name="T3" fmla="*/ 58 h 61"/>
                  <a:gd name="T4" fmla="*/ 26 w 35"/>
                  <a:gd name="T5" fmla="*/ 50 h 61"/>
                  <a:gd name="T6" fmla="*/ 26 w 35"/>
                  <a:gd name="T7" fmla="*/ 41 h 61"/>
                  <a:gd name="T8" fmla="*/ 26 w 35"/>
                  <a:gd name="T9" fmla="*/ 38 h 61"/>
                  <a:gd name="T10" fmla="*/ 26 w 35"/>
                  <a:gd name="T11" fmla="*/ 35 h 61"/>
                  <a:gd name="T12" fmla="*/ 22 w 35"/>
                  <a:gd name="T13" fmla="*/ 28 h 61"/>
                  <a:gd name="T14" fmla="*/ 14 w 35"/>
                  <a:gd name="T15" fmla="*/ 32 h 61"/>
                  <a:gd name="T16" fmla="*/ 9 w 35"/>
                  <a:gd name="T17" fmla="*/ 41 h 61"/>
                  <a:gd name="T18" fmla="*/ 8 w 35"/>
                  <a:gd name="T19" fmla="*/ 57 h 61"/>
                  <a:gd name="T20" fmla="*/ 4 w 35"/>
                  <a:gd name="T21" fmla="*/ 60 h 61"/>
                  <a:gd name="T22" fmla="*/ 2 w 35"/>
                  <a:gd name="T23" fmla="*/ 59 h 61"/>
                  <a:gd name="T24" fmla="*/ 0 w 35"/>
                  <a:gd name="T25" fmla="*/ 56 h 61"/>
                  <a:gd name="T26" fmla="*/ 1 w 35"/>
                  <a:gd name="T27" fmla="*/ 55 h 61"/>
                  <a:gd name="T28" fmla="*/ 1 w 35"/>
                  <a:gd name="T29" fmla="*/ 49 h 61"/>
                  <a:gd name="T30" fmla="*/ 1 w 35"/>
                  <a:gd name="T31" fmla="*/ 44 h 61"/>
                  <a:gd name="T32" fmla="*/ 1 w 35"/>
                  <a:gd name="T33" fmla="*/ 16 h 61"/>
                  <a:gd name="T34" fmla="*/ 2 w 35"/>
                  <a:gd name="T35" fmla="*/ 10 h 61"/>
                  <a:gd name="T36" fmla="*/ 1 w 35"/>
                  <a:gd name="T37" fmla="*/ 7 h 61"/>
                  <a:gd name="T38" fmla="*/ 1 w 35"/>
                  <a:gd name="T39" fmla="*/ 3 h 61"/>
                  <a:gd name="T40" fmla="*/ 2 w 35"/>
                  <a:gd name="T41" fmla="*/ 1 h 61"/>
                  <a:gd name="T42" fmla="*/ 5 w 35"/>
                  <a:gd name="T43" fmla="*/ 0 h 61"/>
                  <a:gd name="T44" fmla="*/ 8 w 35"/>
                  <a:gd name="T45" fmla="*/ 3 h 61"/>
                  <a:gd name="T46" fmla="*/ 9 w 35"/>
                  <a:gd name="T47" fmla="*/ 9 h 61"/>
                  <a:gd name="T48" fmla="*/ 9 w 35"/>
                  <a:gd name="T49" fmla="*/ 17 h 61"/>
                  <a:gd name="T50" fmla="*/ 8 w 35"/>
                  <a:gd name="T51" fmla="*/ 26 h 61"/>
                  <a:gd name="T52" fmla="*/ 8 w 35"/>
                  <a:gd name="T53" fmla="*/ 29 h 61"/>
                  <a:gd name="T54" fmla="*/ 15 w 35"/>
                  <a:gd name="T55" fmla="*/ 23 h 61"/>
                  <a:gd name="T56" fmla="*/ 22 w 35"/>
                  <a:gd name="T57" fmla="*/ 21 h 61"/>
                  <a:gd name="T58" fmla="*/ 31 w 35"/>
                  <a:gd name="T59" fmla="*/ 25 h 61"/>
                  <a:gd name="T60" fmla="*/ 33 w 35"/>
                  <a:gd name="T61" fmla="*/ 34 h 61"/>
                  <a:gd name="T62" fmla="*/ 33 w 35"/>
                  <a:gd name="T63" fmla="*/ 41 h 61"/>
                  <a:gd name="T64" fmla="*/ 34 w 35"/>
                  <a:gd name="T65" fmla="*/ 49 h 61"/>
                  <a:gd name="T66" fmla="*/ 35 w 35"/>
                  <a:gd name="T67" fmla="*/ 57 h 61"/>
                  <a:gd name="T68" fmla="*/ 35 w 35"/>
                  <a:gd name="T69" fmla="*/ 58 h 61"/>
                  <a:gd name="T70" fmla="*/ 34 w 35"/>
                  <a:gd name="T71" fmla="*/ 60 h 61"/>
                  <a:gd name="T72" fmla="*/ 31 w 35"/>
                  <a:gd name="T7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61">
                    <a:moveTo>
                      <a:pt x="31" y="61"/>
                    </a:moveTo>
                    <a:cubicBezTo>
                      <a:pt x="30" y="61"/>
                      <a:pt x="28" y="60"/>
                      <a:pt x="28" y="58"/>
                    </a:cubicBezTo>
                    <a:cubicBezTo>
                      <a:pt x="27" y="56"/>
                      <a:pt x="27" y="53"/>
                      <a:pt x="26" y="50"/>
                    </a:cubicBezTo>
                    <a:cubicBezTo>
                      <a:pt x="26" y="46"/>
                      <a:pt x="26" y="43"/>
                      <a:pt x="26" y="41"/>
                    </a:cubicBezTo>
                    <a:cubicBezTo>
                      <a:pt x="26" y="40"/>
                      <a:pt x="26" y="39"/>
                      <a:pt x="26" y="38"/>
                    </a:cubicBezTo>
                    <a:cubicBezTo>
                      <a:pt x="26" y="37"/>
                      <a:pt x="26" y="36"/>
                      <a:pt x="26" y="35"/>
                    </a:cubicBezTo>
                    <a:cubicBezTo>
                      <a:pt x="26" y="30"/>
                      <a:pt x="25" y="28"/>
                      <a:pt x="22" y="28"/>
                    </a:cubicBezTo>
                    <a:cubicBezTo>
                      <a:pt x="19" y="28"/>
                      <a:pt x="16" y="30"/>
                      <a:pt x="14" y="32"/>
                    </a:cubicBezTo>
                    <a:cubicBezTo>
                      <a:pt x="13" y="34"/>
                      <a:pt x="11" y="37"/>
                      <a:pt x="9" y="41"/>
                    </a:cubicBezTo>
                    <a:cubicBezTo>
                      <a:pt x="9" y="50"/>
                      <a:pt x="8" y="56"/>
                      <a:pt x="8" y="57"/>
                    </a:cubicBezTo>
                    <a:cubicBezTo>
                      <a:pt x="7" y="59"/>
                      <a:pt x="6" y="60"/>
                      <a:pt x="4" y="60"/>
                    </a:cubicBezTo>
                    <a:cubicBezTo>
                      <a:pt x="3" y="60"/>
                      <a:pt x="2" y="59"/>
                      <a:pt x="2" y="59"/>
                    </a:cubicBezTo>
                    <a:cubicBezTo>
                      <a:pt x="1" y="58"/>
                      <a:pt x="0" y="57"/>
                      <a:pt x="0" y="56"/>
                    </a:cubicBezTo>
                    <a:cubicBezTo>
                      <a:pt x="0" y="56"/>
                      <a:pt x="1" y="55"/>
                      <a:pt x="1" y="55"/>
                    </a:cubicBezTo>
                    <a:cubicBezTo>
                      <a:pt x="1" y="54"/>
                      <a:pt x="1" y="52"/>
                      <a:pt x="1" y="49"/>
                    </a:cubicBezTo>
                    <a:cubicBezTo>
                      <a:pt x="1" y="44"/>
                      <a:pt x="1" y="44"/>
                      <a:pt x="1" y="44"/>
                    </a:cubicBezTo>
                    <a:cubicBezTo>
                      <a:pt x="1" y="16"/>
                      <a:pt x="1" y="16"/>
                      <a:pt x="1" y="16"/>
                    </a:cubicBezTo>
                    <a:cubicBezTo>
                      <a:pt x="2" y="13"/>
                      <a:pt x="2" y="11"/>
                      <a:pt x="2" y="10"/>
                    </a:cubicBezTo>
                    <a:cubicBezTo>
                      <a:pt x="2" y="9"/>
                      <a:pt x="2" y="8"/>
                      <a:pt x="1" y="7"/>
                    </a:cubicBezTo>
                    <a:cubicBezTo>
                      <a:pt x="1" y="6"/>
                      <a:pt x="1" y="4"/>
                      <a:pt x="1" y="3"/>
                    </a:cubicBezTo>
                    <a:cubicBezTo>
                      <a:pt x="1" y="2"/>
                      <a:pt x="1" y="1"/>
                      <a:pt x="2" y="1"/>
                    </a:cubicBezTo>
                    <a:cubicBezTo>
                      <a:pt x="3" y="0"/>
                      <a:pt x="4" y="0"/>
                      <a:pt x="5" y="0"/>
                    </a:cubicBezTo>
                    <a:cubicBezTo>
                      <a:pt x="7" y="0"/>
                      <a:pt x="8" y="1"/>
                      <a:pt x="8" y="3"/>
                    </a:cubicBezTo>
                    <a:cubicBezTo>
                      <a:pt x="9" y="5"/>
                      <a:pt x="9" y="7"/>
                      <a:pt x="9" y="9"/>
                    </a:cubicBezTo>
                    <a:cubicBezTo>
                      <a:pt x="9" y="12"/>
                      <a:pt x="9" y="15"/>
                      <a:pt x="9" y="17"/>
                    </a:cubicBezTo>
                    <a:cubicBezTo>
                      <a:pt x="8" y="20"/>
                      <a:pt x="8" y="23"/>
                      <a:pt x="8" y="26"/>
                    </a:cubicBezTo>
                    <a:cubicBezTo>
                      <a:pt x="8" y="29"/>
                      <a:pt x="8" y="29"/>
                      <a:pt x="8" y="29"/>
                    </a:cubicBezTo>
                    <a:cubicBezTo>
                      <a:pt x="10" y="26"/>
                      <a:pt x="13" y="24"/>
                      <a:pt x="15" y="23"/>
                    </a:cubicBezTo>
                    <a:cubicBezTo>
                      <a:pt x="17" y="21"/>
                      <a:pt x="20" y="21"/>
                      <a:pt x="22" y="21"/>
                    </a:cubicBezTo>
                    <a:cubicBezTo>
                      <a:pt x="26" y="21"/>
                      <a:pt x="29" y="22"/>
                      <a:pt x="31" y="25"/>
                    </a:cubicBezTo>
                    <a:cubicBezTo>
                      <a:pt x="32" y="27"/>
                      <a:pt x="33" y="30"/>
                      <a:pt x="33" y="34"/>
                    </a:cubicBezTo>
                    <a:cubicBezTo>
                      <a:pt x="33" y="41"/>
                      <a:pt x="33" y="41"/>
                      <a:pt x="33" y="41"/>
                    </a:cubicBezTo>
                    <a:cubicBezTo>
                      <a:pt x="34" y="49"/>
                      <a:pt x="34" y="49"/>
                      <a:pt x="34" y="49"/>
                    </a:cubicBezTo>
                    <a:cubicBezTo>
                      <a:pt x="34" y="52"/>
                      <a:pt x="34" y="54"/>
                      <a:pt x="35" y="57"/>
                    </a:cubicBezTo>
                    <a:cubicBezTo>
                      <a:pt x="35" y="57"/>
                      <a:pt x="35" y="57"/>
                      <a:pt x="35" y="58"/>
                    </a:cubicBezTo>
                    <a:cubicBezTo>
                      <a:pt x="35" y="59"/>
                      <a:pt x="35" y="60"/>
                      <a:pt x="34" y="60"/>
                    </a:cubicBezTo>
                    <a:cubicBezTo>
                      <a:pt x="33" y="61"/>
                      <a:pt x="32" y="61"/>
                      <a:pt x="31" y="6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5" name="Freeform 9"/>
              <p:cNvSpPr>
                <a:spLocks noEditPoints="1"/>
              </p:cNvSpPr>
              <p:nvPr/>
            </p:nvSpPr>
            <p:spPr bwMode="auto">
              <a:xfrm>
                <a:off x="1721" y="1176"/>
                <a:ext cx="155" cy="171"/>
              </a:xfrm>
              <a:custGeom>
                <a:avLst/>
                <a:gdLst>
                  <a:gd name="T0" fmla="*/ 19 w 37"/>
                  <a:gd name="T1" fmla="*/ 41 h 41"/>
                  <a:gd name="T2" fmla="*/ 6 w 37"/>
                  <a:gd name="T3" fmla="*/ 36 h 41"/>
                  <a:gd name="T4" fmla="*/ 0 w 37"/>
                  <a:gd name="T5" fmla="*/ 23 h 41"/>
                  <a:gd name="T6" fmla="*/ 5 w 37"/>
                  <a:gd name="T7" fmla="*/ 7 h 41"/>
                  <a:gd name="T8" fmla="*/ 18 w 37"/>
                  <a:gd name="T9" fmla="*/ 0 h 41"/>
                  <a:gd name="T10" fmla="*/ 28 w 37"/>
                  <a:gd name="T11" fmla="*/ 2 h 41"/>
                  <a:gd name="T12" fmla="*/ 33 w 37"/>
                  <a:gd name="T13" fmla="*/ 10 h 41"/>
                  <a:gd name="T14" fmla="*/ 29 w 37"/>
                  <a:gd name="T15" fmla="*/ 17 h 41"/>
                  <a:gd name="T16" fmla="*/ 21 w 37"/>
                  <a:gd name="T17" fmla="*/ 21 h 41"/>
                  <a:gd name="T18" fmla="*/ 7 w 37"/>
                  <a:gd name="T19" fmla="*/ 28 h 41"/>
                  <a:gd name="T20" fmla="*/ 12 w 37"/>
                  <a:gd name="T21" fmla="*/ 32 h 41"/>
                  <a:gd name="T22" fmla="*/ 19 w 37"/>
                  <a:gd name="T23" fmla="*/ 34 h 41"/>
                  <a:gd name="T24" fmla="*/ 25 w 37"/>
                  <a:gd name="T25" fmla="*/ 33 h 41"/>
                  <a:gd name="T26" fmla="*/ 31 w 37"/>
                  <a:gd name="T27" fmla="*/ 30 h 41"/>
                  <a:gd name="T28" fmla="*/ 34 w 37"/>
                  <a:gd name="T29" fmla="*/ 28 h 41"/>
                  <a:gd name="T30" fmla="*/ 36 w 37"/>
                  <a:gd name="T31" fmla="*/ 29 h 41"/>
                  <a:gd name="T32" fmla="*/ 37 w 37"/>
                  <a:gd name="T33" fmla="*/ 31 h 41"/>
                  <a:gd name="T34" fmla="*/ 30 w 37"/>
                  <a:gd name="T35" fmla="*/ 38 h 41"/>
                  <a:gd name="T36" fmla="*/ 19 w 37"/>
                  <a:gd name="T37" fmla="*/ 41 h 41"/>
                  <a:gd name="T38" fmla="*/ 18 w 37"/>
                  <a:gd name="T39" fmla="*/ 7 h 41"/>
                  <a:gd name="T40" fmla="*/ 11 w 37"/>
                  <a:gd name="T41" fmla="*/ 10 h 41"/>
                  <a:gd name="T42" fmla="*/ 6 w 37"/>
                  <a:gd name="T43" fmla="*/ 21 h 41"/>
                  <a:gd name="T44" fmla="*/ 18 w 37"/>
                  <a:gd name="T45" fmla="*/ 16 h 41"/>
                  <a:gd name="T46" fmla="*/ 27 w 37"/>
                  <a:gd name="T47" fmla="*/ 10 h 41"/>
                  <a:gd name="T48" fmla="*/ 18 w 37"/>
                  <a:gd name="T4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1">
                    <a:moveTo>
                      <a:pt x="19" y="41"/>
                    </a:moveTo>
                    <a:cubicBezTo>
                      <a:pt x="14" y="41"/>
                      <a:pt x="9" y="39"/>
                      <a:pt x="6" y="36"/>
                    </a:cubicBezTo>
                    <a:cubicBezTo>
                      <a:pt x="2" y="33"/>
                      <a:pt x="0" y="29"/>
                      <a:pt x="0" y="23"/>
                    </a:cubicBezTo>
                    <a:cubicBezTo>
                      <a:pt x="0" y="17"/>
                      <a:pt x="2" y="12"/>
                      <a:pt x="5" y="7"/>
                    </a:cubicBezTo>
                    <a:cubicBezTo>
                      <a:pt x="8" y="3"/>
                      <a:pt x="13" y="0"/>
                      <a:pt x="18" y="0"/>
                    </a:cubicBezTo>
                    <a:cubicBezTo>
                      <a:pt x="23" y="0"/>
                      <a:pt x="26" y="1"/>
                      <a:pt x="28" y="2"/>
                    </a:cubicBezTo>
                    <a:cubicBezTo>
                      <a:pt x="32" y="4"/>
                      <a:pt x="33" y="7"/>
                      <a:pt x="33" y="10"/>
                    </a:cubicBezTo>
                    <a:cubicBezTo>
                      <a:pt x="33" y="13"/>
                      <a:pt x="32" y="15"/>
                      <a:pt x="29" y="17"/>
                    </a:cubicBezTo>
                    <a:cubicBezTo>
                      <a:pt x="28" y="18"/>
                      <a:pt x="25" y="19"/>
                      <a:pt x="21" y="21"/>
                    </a:cubicBezTo>
                    <a:cubicBezTo>
                      <a:pt x="7" y="28"/>
                      <a:pt x="7" y="28"/>
                      <a:pt x="7" y="28"/>
                    </a:cubicBezTo>
                    <a:cubicBezTo>
                      <a:pt x="8" y="30"/>
                      <a:pt x="10" y="31"/>
                      <a:pt x="12" y="32"/>
                    </a:cubicBezTo>
                    <a:cubicBezTo>
                      <a:pt x="14" y="33"/>
                      <a:pt x="17" y="34"/>
                      <a:pt x="19" y="34"/>
                    </a:cubicBezTo>
                    <a:cubicBezTo>
                      <a:pt x="21" y="34"/>
                      <a:pt x="23" y="34"/>
                      <a:pt x="25" y="33"/>
                    </a:cubicBezTo>
                    <a:cubicBezTo>
                      <a:pt x="28" y="32"/>
                      <a:pt x="30" y="31"/>
                      <a:pt x="31" y="30"/>
                    </a:cubicBezTo>
                    <a:cubicBezTo>
                      <a:pt x="32" y="28"/>
                      <a:pt x="33" y="28"/>
                      <a:pt x="34" y="28"/>
                    </a:cubicBezTo>
                    <a:cubicBezTo>
                      <a:pt x="35" y="28"/>
                      <a:pt x="35" y="28"/>
                      <a:pt x="36" y="29"/>
                    </a:cubicBezTo>
                    <a:cubicBezTo>
                      <a:pt x="37" y="29"/>
                      <a:pt x="37" y="30"/>
                      <a:pt x="37" y="31"/>
                    </a:cubicBezTo>
                    <a:cubicBezTo>
                      <a:pt x="37" y="34"/>
                      <a:pt x="35" y="36"/>
                      <a:pt x="30" y="38"/>
                    </a:cubicBezTo>
                    <a:cubicBezTo>
                      <a:pt x="27" y="40"/>
                      <a:pt x="23" y="41"/>
                      <a:pt x="19" y="41"/>
                    </a:cubicBezTo>
                    <a:close/>
                    <a:moveTo>
                      <a:pt x="18" y="7"/>
                    </a:moveTo>
                    <a:cubicBezTo>
                      <a:pt x="15" y="7"/>
                      <a:pt x="13" y="8"/>
                      <a:pt x="11" y="10"/>
                    </a:cubicBezTo>
                    <a:cubicBezTo>
                      <a:pt x="9" y="13"/>
                      <a:pt x="7" y="16"/>
                      <a:pt x="6" y="21"/>
                    </a:cubicBezTo>
                    <a:cubicBezTo>
                      <a:pt x="18" y="16"/>
                      <a:pt x="18" y="16"/>
                      <a:pt x="18" y="16"/>
                    </a:cubicBezTo>
                    <a:cubicBezTo>
                      <a:pt x="22" y="13"/>
                      <a:pt x="25" y="11"/>
                      <a:pt x="27" y="10"/>
                    </a:cubicBezTo>
                    <a:cubicBezTo>
                      <a:pt x="25" y="8"/>
                      <a:pt x="22" y="7"/>
                      <a:pt x="18" y="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6" name="Freeform 10"/>
              <p:cNvSpPr>
                <a:spLocks noEditPoints="1"/>
              </p:cNvSpPr>
              <p:nvPr/>
            </p:nvSpPr>
            <p:spPr bwMode="auto">
              <a:xfrm>
                <a:off x="1897" y="1176"/>
                <a:ext cx="155" cy="171"/>
              </a:xfrm>
              <a:custGeom>
                <a:avLst/>
                <a:gdLst>
                  <a:gd name="T0" fmla="*/ 19 w 37"/>
                  <a:gd name="T1" fmla="*/ 41 h 41"/>
                  <a:gd name="T2" fmla="*/ 5 w 37"/>
                  <a:gd name="T3" fmla="*/ 36 h 41"/>
                  <a:gd name="T4" fmla="*/ 0 w 37"/>
                  <a:gd name="T5" fmla="*/ 23 h 41"/>
                  <a:gd name="T6" fmla="*/ 4 w 37"/>
                  <a:gd name="T7" fmla="*/ 7 h 41"/>
                  <a:gd name="T8" fmla="*/ 18 w 37"/>
                  <a:gd name="T9" fmla="*/ 0 h 41"/>
                  <a:gd name="T10" fmla="*/ 28 w 37"/>
                  <a:gd name="T11" fmla="*/ 2 h 41"/>
                  <a:gd name="T12" fmla="*/ 33 w 37"/>
                  <a:gd name="T13" fmla="*/ 10 h 41"/>
                  <a:gd name="T14" fmla="*/ 29 w 37"/>
                  <a:gd name="T15" fmla="*/ 17 h 41"/>
                  <a:gd name="T16" fmla="*/ 21 w 37"/>
                  <a:gd name="T17" fmla="*/ 21 h 41"/>
                  <a:gd name="T18" fmla="*/ 7 w 37"/>
                  <a:gd name="T19" fmla="*/ 28 h 41"/>
                  <a:gd name="T20" fmla="*/ 12 w 37"/>
                  <a:gd name="T21" fmla="*/ 32 h 41"/>
                  <a:gd name="T22" fmla="*/ 19 w 37"/>
                  <a:gd name="T23" fmla="*/ 34 h 41"/>
                  <a:gd name="T24" fmla="*/ 25 w 37"/>
                  <a:gd name="T25" fmla="*/ 33 h 41"/>
                  <a:gd name="T26" fmla="*/ 31 w 37"/>
                  <a:gd name="T27" fmla="*/ 30 h 41"/>
                  <a:gd name="T28" fmla="*/ 33 w 37"/>
                  <a:gd name="T29" fmla="*/ 28 h 41"/>
                  <a:gd name="T30" fmla="*/ 36 w 37"/>
                  <a:gd name="T31" fmla="*/ 29 h 41"/>
                  <a:gd name="T32" fmla="*/ 37 w 37"/>
                  <a:gd name="T33" fmla="*/ 31 h 41"/>
                  <a:gd name="T34" fmla="*/ 30 w 37"/>
                  <a:gd name="T35" fmla="*/ 38 h 41"/>
                  <a:gd name="T36" fmla="*/ 19 w 37"/>
                  <a:gd name="T37" fmla="*/ 41 h 41"/>
                  <a:gd name="T38" fmla="*/ 18 w 37"/>
                  <a:gd name="T39" fmla="*/ 7 h 41"/>
                  <a:gd name="T40" fmla="*/ 10 w 37"/>
                  <a:gd name="T41" fmla="*/ 10 h 41"/>
                  <a:gd name="T42" fmla="*/ 6 w 37"/>
                  <a:gd name="T43" fmla="*/ 21 h 41"/>
                  <a:gd name="T44" fmla="*/ 17 w 37"/>
                  <a:gd name="T45" fmla="*/ 16 h 41"/>
                  <a:gd name="T46" fmla="*/ 27 w 37"/>
                  <a:gd name="T47" fmla="*/ 10 h 41"/>
                  <a:gd name="T48" fmla="*/ 18 w 37"/>
                  <a:gd name="T4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1">
                    <a:moveTo>
                      <a:pt x="19" y="41"/>
                    </a:moveTo>
                    <a:cubicBezTo>
                      <a:pt x="13" y="41"/>
                      <a:pt x="9" y="39"/>
                      <a:pt x="5" y="36"/>
                    </a:cubicBezTo>
                    <a:cubicBezTo>
                      <a:pt x="2" y="33"/>
                      <a:pt x="0" y="29"/>
                      <a:pt x="0" y="23"/>
                    </a:cubicBezTo>
                    <a:cubicBezTo>
                      <a:pt x="0" y="17"/>
                      <a:pt x="1" y="12"/>
                      <a:pt x="4" y="7"/>
                    </a:cubicBezTo>
                    <a:cubicBezTo>
                      <a:pt x="8" y="3"/>
                      <a:pt x="12" y="0"/>
                      <a:pt x="18" y="0"/>
                    </a:cubicBezTo>
                    <a:cubicBezTo>
                      <a:pt x="22" y="0"/>
                      <a:pt x="25" y="1"/>
                      <a:pt x="28" y="2"/>
                    </a:cubicBezTo>
                    <a:cubicBezTo>
                      <a:pt x="31" y="4"/>
                      <a:pt x="33" y="7"/>
                      <a:pt x="33" y="10"/>
                    </a:cubicBezTo>
                    <a:cubicBezTo>
                      <a:pt x="33" y="13"/>
                      <a:pt x="31" y="15"/>
                      <a:pt x="29" y="17"/>
                    </a:cubicBezTo>
                    <a:cubicBezTo>
                      <a:pt x="27" y="18"/>
                      <a:pt x="25" y="19"/>
                      <a:pt x="21" y="21"/>
                    </a:cubicBezTo>
                    <a:cubicBezTo>
                      <a:pt x="7" y="28"/>
                      <a:pt x="7" y="28"/>
                      <a:pt x="7" y="28"/>
                    </a:cubicBezTo>
                    <a:cubicBezTo>
                      <a:pt x="8" y="30"/>
                      <a:pt x="10" y="31"/>
                      <a:pt x="12" y="32"/>
                    </a:cubicBezTo>
                    <a:cubicBezTo>
                      <a:pt x="14" y="33"/>
                      <a:pt x="16" y="34"/>
                      <a:pt x="19" y="34"/>
                    </a:cubicBezTo>
                    <a:cubicBezTo>
                      <a:pt x="21" y="34"/>
                      <a:pt x="23" y="34"/>
                      <a:pt x="25" y="33"/>
                    </a:cubicBezTo>
                    <a:cubicBezTo>
                      <a:pt x="28" y="32"/>
                      <a:pt x="30" y="31"/>
                      <a:pt x="31" y="30"/>
                    </a:cubicBezTo>
                    <a:cubicBezTo>
                      <a:pt x="31" y="28"/>
                      <a:pt x="32" y="28"/>
                      <a:pt x="33" y="28"/>
                    </a:cubicBezTo>
                    <a:cubicBezTo>
                      <a:pt x="34" y="28"/>
                      <a:pt x="35" y="28"/>
                      <a:pt x="36" y="29"/>
                    </a:cubicBezTo>
                    <a:cubicBezTo>
                      <a:pt x="36" y="29"/>
                      <a:pt x="37" y="30"/>
                      <a:pt x="37" y="31"/>
                    </a:cubicBezTo>
                    <a:cubicBezTo>
                      <a:pt x="37" y="34"/>
                      <a:pt x="34" y="36"/>
                      <a:pt x="30" y="38"/>
                    </a:cubicBezTo>
                    <a:cubicBezTo>
                      <a:pt x="26" y="40"/>
                      <a:pt x="23" y="41"/>
                      <a:pt x="19" y="41"/>
                    </a:cubicBezTo>
                    <a:close/>
                    <a:moveTo>
                      <a:pt x="18" y="7"/>
                    </a:moveTo>
                    <a:cubicBezTo>
                      <a:pt x="15" y="7"/>
                      <a:pt x="12" y="8"/>
                      <a:pt x="10" y="10"/>
                    </a:cubicBezTo>
                    <a:cubicBezTo>
                      <a:pt x="8" y="13"/>
                      <a:pt x="7" y="16"/>
                      <a:pt x="6" y="21"/>
                    </a:cubicBezTo>
                    <a:cubicBezTo>
                      <a:pt x="17" y="16"/>
                      <a:pt x="17" y="16"/>
                      <a:pt x="17" y="16"/>
                    </a:cubicBezTo>
                    <a:cubicBezTo>
                      <a:pt x="22" y="13"/>
                      <a:pt x="25" y="11"/>
                      <a:pt x="27" y="10"/>
                    </a:cubicBezTo>
                    <a:cubicBezTo>
                      <a:pt x="25" y="8"/>
                      <a:pt x="22" y="7"/>
                      <a:pt x="18" y="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7" name="Freeform 11"/>
              <p:cNvSpPr>
                <a:spLocks noEditPoints="1"/>
              </p:cNvSpPr>
              <p:nvPr/>
            </p:nvSpPr>
            <p:spPr bwMode="auto">
              <a:xfrm>
                <a:off x="2073" y="1168"/>
                <a:ext cx="138" cy="259"/>
              </a:xfrm>
              <a:custGeom>
                <a:avLst/>
                <a:gdLst>
                  <a:gd name="T0" fmla="*/ 17 w 33"/>
                  <a:gd name="T1" fmla="*/ 42 h 62"/>
                  <a:gd name="T2" fmla="*/ 9 w 33"/>
                  <a:gd name="T3" fmla="*/ 41 h 62"/>
                  <a:gd name="T4" fmla="*/ 9 w 33"/>
                  <a:gd name="T5" fmla="*/ 59 h 62"/>
                  <a:gd name="T6" fmla="*/ 8 w 33"/>
                  <a:gd name="T7" fmla="*/ 61 h 62"/>
                  <a:gd name="T8" fmla="*/ 5 w 33"/>
                  <a:gd name="T9" fmla="*/ 62 h 62"/>
                  <a:gd name="T10" fmla="*/ 2 w 33"/>
                  <a:gd name="T11" fmla="*/ 61 h 62"/>
                  <a:gd name="T12" fmla="*/ 1 w 33"/>
                  <a:gd name="T13" fmla="*/ 59 h 62"/>
                  <a:gd name="T14" fmla="*/ 2 w 33"/>
                  <a:gd name="T15" fmla="*/ 44 h 62"/>
                  <a:gd name="T16" fmla="*/ 2 w 33"/>
                  <a:gd name="T17" fmla="*/ 29 h 62"/>
                  <a:gd name="T18" fmla="*/ 1 w 33"/>
                  <a:gd name="T19" fmla="*/ 14 h 62"/>
                  <a:gd name="T20" fmla="*/ 0 w 33"/>
                  <a:gd name="T21" fmla="*/ 7 h 62"/>
                  <a:gd name="T22" fmla="*/ 1 w 33"/>
                  <a:gd name="T23" fmla="*/ 2 h 62"/>
                  <a:gd name="T24" fmla="*/ 5 w 33"/>
                  <a:gd name="T25" fmla="*/ 0 h 62"/>
                  <a:gd name="T26" fmla="*/ 7 w 33"/>
                  <a:gd name="T27" fmla="*/ 1 h 62"/>
                  <a:gd name="T28" fmla="*/ 8 w 33"/>
                  <a:gd name="T29" fmla="*/ 4 h 62"/>
                  <a:gd name="T30" fmla="*/ 8 w 33"/>
                  <a:gd name="T31" fmla="*/ 5 h 62"/>
                  <a:gd name="T32" fmla="*/ 8 w 33"/>
                  <a:gd name="T33" fmla="*/ 7 h 62"/>
                  <a:gd name="T34" fmla="*/ 14 w 33"/>
                  <a:gd name="T35" fmla="*/ 4 h 62"/>
                  <a:gd name="T36" fmla="*/ 20 w 33"/>
                  <a:gd name="T37" fmla="*/ 3 h 62"/>
                  <a:gd name="T38" fmla="*/ 31 w 33"/>
                  <a:gd name="T39" fmla="*/ 9 h 62"/>
                  <a:gd name="T40" fmla="*/ 33 w 33"/>
                  <a:gd name="T41" fmla="*/ 24 h 62"/>
                  <a:gd name="T42" fmla="*/ 29 w 33"/>
                  <a:gd name="T43" fmla="*/ 37 h 62"/>
                  <a:gd name="T44" fmla="*/ 17 w 33"/>
                  <a:gd name="T45" fmla="*/ 42 h 62"/>
                  <a:gd name="T46" fmla="*/ 20 w 33"/>
                  <a:gd name="T47" fmla="*/ 10 h 62"/>
                  <a:gd name="T48" fmla="*/ 13 w 33"/>
                  <a:gd name="T49" fmla="*/ 12 h 62"/>
                  <a:gd name="T50" fmla="*/ 8 w 33"/>
                  <a:gd name="T51" fmla="*/ 16 h 62"/>
                  <a:gd name="T52" fmla="*/ 9 w 33"/>
                  <a:gd name="T53" fmla="*/ 33 h 62"/>
                  <a:gd name="T54" fmla="*/ 17 w 33"/>
                  <a:gd name="T55" fmla="*/ 35 h 62"/>
                  <a:gd name="T56" fmla="*/ 24 w 33"/>
                  <a:gd name="T57" fmla="*/ 31 h 62"/>
                  <a:gd name="T58" fmla="*/ 26 w 33"/>
                  <a:gd name="T59" fmla="*/ 24 h 62"/>
                  <a:gd name="T60" fmla="*/ 25 w 33"/>
                  <a:gd name="T61" fmla="*/ 13 h 62"/>
                  <a:gd name="T62" fmla="*/ 20 w 33"/>
                  <a:gd name="T63"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62">
                    <a:moveTo>
                      <a:pt x="17" y="42"/>
                    </a:moveTo>
                    <a:cubicBezTo>
                      <a:pt x="14" y="42"/>
                      <a:pt x="12" y="42"/>
                      <a:pt x="9" y="41"/>
                    </a:cubicBezTo>
                    <a:cubicBezTo>
                      <a:pt x="9" y="59"/>
                      <a:pt x="9" y="59"/>
                      <a:pt x="9" y="59"/>
                    </a:cubicBezTo>
                    <a:cubicBezTo>
                      <a:pt x="9" y="60"/>
                      <a:pt x="8" y="61"/>
                      <a:pt x="8" y="61"/>
                    </a:cubicBezTo>
                    <a:cubicBezTo>
                      <a:pt x="7" y="62"/>
                      <a:pt x="6" y="62"/>
                      <a:pt x="5" y="62"/>
                    </a:cubicBezTo>
                    <a:cubicBezTo>
                      <a:pt x="4" y="62"/>
                      <a:pt x="3" y="62"/>
                      <a:pt x="2" y="61"/>
                    </a:cubicBezTo>
                    <a:cubicBezTo>
                      <a:pt x="2" y="61"/>
                      <a:pt x="1" y="60"/>
                      <a:pt x="1" y="59"/>
                    </a:cubicBezTo>
                    <a:cubicBezTo>
                      <a:pt x="2" y="44"/>
                      <a:pt x="2" y="44"/>
                      <a:pt x="2" y="44"/>
                    </a:cubicBezTo>
                    <a:cubicBezTo>
                      <a:pt x="2" y="29"/>
                      <a:pt x="2" y="29"/>
                      <a:pt x="2" y="29"/>
                    </a:cubicBezTo>
                    <a:cubicBezTo>
                      <a:pt x="1" y="24"/>
                      <a:pt x="1" y="19"/>
                      <a:pt x="1" y="14"/>
                    </a:cubicBezTo>
                    <a:cubicBezTo>
                      <a:pt x="0" y="7"/>
                      <a:pt x="0" y="7"/>
                      <a:pt x="0" y="7"/>
                    </a:cubicBezTo>
                    <a:cubicBezTo>
                      <a:pt x="0" y="5"/>
                      <a:pt x="1" y="4"/>
                      <a:pt x="1" y="2"/>
                    </a:cubicBezTo>
                    <a:cubicBezTo>
                      <a:pt x="2" y="1"/>
                      <a:pt x="3" y="0"/>
                      <a:pt x="5" y="0"/>
                    </a:cubicBezTo>
                    <a:cubicBezTo>
                      <a:pt x="6" y="0"/>
                      <a:pt x="6" y="1"/>
                      <a:pt x="7" y="1"/>
                    </a:cubicBezTo>
                    <a:cubicBezTo>
                      <a:pt x="8" y="2"/>
                      <a:pt x="8" y="3"/>
                      <a:pt x="8" y="4"/>
                    </a:cubicBezTo>
                    <a:cubicBezTo>
                      <a:pt x="8" y="4"/>
                      <a:pt x="8" y="4"/>
                      <a:pt x="8" y="5"/>
                    </a:cubicBezTo>
                    <a:cubicBezTo>
                      <a:pt x="8" y="6"/>
                      <a:pt x="8" y="6"/>
                      <a:pt x="8" y="7"/>
                    </a:cubicBezTo>
                    <a:cubicBezTo>
                      <a:pt x="10" y="6"/>
                      <a:pt x="12" y="5"/>
                      <a:pt x="14" y="4"/>
                    </a:cubicBezTo>
                    <a:cubicBezTo>
                      <a:pt x="16" y="3"/>
                      <a:pt x="18" y="3"/>
                      <a:pt x="20" y="3"/>
                    </a:cubicBezTo>
                    <a:cubicBezTo>
                      <a:pt x="25" y="3"/>
                      <a:pt x="28" y="5"/>
                      <a:pt x="31" y="9"/>
                    </a:cubicBezTo>
                    <a:cubicBezTo>
                      <a:pt x="33" y="13"/>
                      <a:pt x="33" y="18"/>
                      <a:pt x="33" y="24"/>
                    </a:cubicBezTo>
                    <a:cubicBezTo>
                      <a:pt x="33" y="29"/>
                      <a:pt x="32" y="33"/>
                      <a:pt x="29" y="37"/>
                    </a:cubicBezTo>
                    <a:cubicBezTo>
                      <a:pt x="26" y="40"/>
                      <a:pt x="22" y="42"/>
                      <a:pt x="17" y="42"/>
                    </a:cubicBezTo>
                    <a:close/>
                    <a:moveTo>
                      <a:pt x="20" y="10"/>
                    </a:moveTo>
                    <a:cubicBezTo>
                      <a:pt x="17" y="10"/>
                      <a:pt x="15" y="11"/>
                      <a:pt x="13" y="12"/>
                    </a:cubicBezTo>
                    <a:cubicBezTo>
                      <a:pt x="12" y="12"/>
                      <a:pt x="10" y="14"/>
                      <a:pt x="8" y="16"/>
                    </a:cubicBezTo>
                    <a:cubicBezTo>
                      <a:pt x="9" y="21"/>
                      <a:pt x="9" y="27"/>
                      <a:pt x="9" y="33"/>
                    </a:cubicBezTo>
                    <a:cubicBezTo>
                      <a:pt x="12" y="34"/>
                      <a:pt x="14" y="35"/>
                      <a:pt x="17" y="35"/>
                    </a:cubicBezTo>
                    <a:cubicBezTo>
                      <a:pt x="20" y="35"/>
                      <a:pt x="22" y="34"/>
                      <a:pt x="24" y="31"/>
                    </a:cubicBezTo>
                    <a:cubicBezTo>
                      <a:pt x="25" y="29"/>
                      <a:pt x="26" y="27"/>
                      <a:pt x="26" y="24"/>
                    </a:cubicBezTo>
                    <a:cubicBezTo>
                      <a:pt x="26" y="19"/>
                      <a:pt x="26" y="16"/>
                      <a:pt x="25" y="13"/>
                    </a:cubicBezTo>
                    <a:cubicBezTo>
                      <a:pt x="23" y="11"/>
                      <a:pt x="22" y="10"/>
                      <a:pt x="20" y="1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8" name="Freeform 12"/>
              <p:cNvSpPr>
                <a:spLocks/>
              </p:cNvSpPr>
              <p:nvPr/>
            </p:nvSpPr>
            <p:spPr bwMode="auto">
              <a:xfrm>
                <a:off x="880" y="1581"/>
                <a:ext cx="1737" cy="1668"/>
              </a:xfrm>
              <a:custGeom>
                <a:avLst/>
                <a:gdLst>
                  <a:gd name="T0" fmla="*/ 47 w 415"/>
                  <a:gd name="T1" fmla="*/ 105 h 399"/>
                  <a:gd name="T2" fmla="*/ 44 w 415"/>
                  <a:gd name="T3" fmla="*/ 157 h 399"/>
                  <a:gd name="T4" fmla="*/ 7 w 415"/>
                  <a:gd name="T5" fmla="*/ 207 h 399"/>
                  <a:gd name="T6" fmla="*/ 22 w 415"/>
                  <a:gd name="T7" fmla="*/ 275 h 399"/>
                  <a:gd name="T8" fmla="*/ 9 w 415"/>
                  <a:gd name="T9" fmla="*/ 338 h 399"/>
                  <a:gd name="T10" fmla="*/ 32 w 415"/>
                  <a:gd name="T11" fmla="*/ 397 h 399"/>
                  <a:gd name="T12" fmla="*/ 259 w 415"/>
                  <a:gd name="T13" fmla="*/ 397 h 399"/>
                  <a:gd name="T14" fmla="*/ 369 w 415"/>
                  <a:gd name="T15" fmla="*/ 397 h 399"/>
                  <a:gd name="T16" fmla="*/ 388 w 415"/>
                  <a:gd name="T17" fmla="*/ 397 h 399"/>
                  <a:gd name="T18" fmla="*/ 408 w 415"/>
                  <a:gd name="T19" fmla="*/ 358 h 399"/>
                  <a:gd name="T20" fmla="*/ 389 w 415"/>
                  <a:gd name="T21" fmla="*/ 274 h 399"/>
                  <a:gd name="T22" fmla="*/ 407 w 415"/>
                  <a:gd name="T23" fmla="*/ 204 h 399"/>
                  <a:gd name="T24" fmla="*/ 376 w 415"/>
                  <a:gd name="T25" fmla="*/ 144 h 399"/>
                  <a:gd name="T26" fmla="*/ 371 w 415"/>
                  <a:gd name="T27" fmla="*/ 93 h 399"/>
                  <a:gd name="T28" fmla="*/ 357 w 415"/>
                  <a:gd name="T29" fmla="*/ 66 h 399"/>
                  <a:gd name="T30" fmla="*/ 328 w 415"/>
                  <a:gd name="T31" fmla="*/ 43 h 399"/>
                  <a:gd name="T32" fmla="*/ 294 w 415"/>
                  <a:gd name="T33" fmla="*/ 35 h 399"/>
                  <a:gd name="T34" fmla="*/ 269 w 415"/>
                  <a:gd name="T35" fmla="*/ 17 h 399"/>
                  <a:gd name="T36" fmla="*/ 230 w 415"/>
                  <a:gd name="T37" fmla="*/ 1 h 399"/>
                  <a:gd name="T38" fmla="*/ 192 w 415"/>
                  <a:gd name="T39" fmla="*/ 6 h 399"/>
                  <a:gd name="T40" fmla="*/ 160 w 415"/>
                  <a:gd name="T41" fmla="*/ 23 h 399"/>
                  <a:gd name="T42" fmla="*/ 148 w 415"/>
                  <a:gd name="T43" fmla="*/ 41 h 399"/>
                  <a:gd name="T44" fmla="*/ 119 w 415"/>
                  <a:gd name="T45" fmla="*/ 36 h 399"/>
                  <a:gd name="T46" fmla="*/ 87 w 415"/>
                  <a:gd name="T47" fmla="*/ 54 h 399"/>
                  <a:gd name="T48" fmla="*/ 47 w 415"/>
                  <a:gd name="T49" fmla="*/ 10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5" h="399">
                    <a:moveTo>
                      <a:pt x="47" y="105"/>
                    </a:moveTo>
                    <a:cubicBezTo>
                      <a:pt x="39" y="123"/>
                      <a:pt x="39" y="139"/>
                      <a:pt x="44" y="157"/>
                    </a:cubicBezTo>
                    <a:cubicBezTo>
                      <a:pt x="19" y="151"/>
                      <a:pt x="11" y="191"/>
                      <a:pt x="7" y="207"/>
                    </a:cubicBezTo>
                    <a:cubicBezTo>
                      <a:pt x="0" y="234"/>
                      <a:pt x="6" y="253"/>
                      <a:pt x="22" y="275"/>
                    </a:cubicBezTo>
                    <a:cubicBezTo>
                      <a:pt x="6" y="294"/>
                      <a:pt x="4" y="315"/>
                      <a:pt x="9" y="338"/>
                    </a:cubicBezTo>
                    <a:cubicBezTo>
                      <a:pt x="12" y="353"/>
                      <a:pt x="20" y="388"/>
                      <a:pt x="32" y="397"/>
                    </a:cubicBezTo>
                    <a:cubicBezTo>
                      <a:pt x="108" y="397"/>
                      <a:pt x="183" y="397"/>
                      <a:pt x="259" y="397"/>
                    </a:cubicBezTo>
                    <a:cubicBezTo>
                      <a:pt x="296" y="397"/>
                      <a:pt x="332" y="397"/>
                      <a:pt x="369" y="397"/>
                    </a:cubicBezTo>
                    <a:cubicBezTo>
                      <a:pt x="374" y="397"/>
                      <a:pt x="384" y="399"/>
                      <a:pt x="388" y="397"/>
                    </a:cubicBezTo>
                    <a:cubicBezTo>
                      <a:pt x="399" y="392"/>
                      <a:pt x="405" y="369"/>
                      <a:pt x="408" y="358"/>
                    </a:cubicBezTo>
                    <a:cubicBezTo>
                      <a:pt x="415" y="329"/>
                      <a:pt x="411" y="296"/>
                      <a:pt x="389" y="274"/>
                    </a:cubicBezTo>
                    <a:cubicBezTo>
                      <a:pt x="405" y="250"/>
                      <a:pt x="410" y="232"/>
                      <a:pt x="407" y="204"/>
                    </a:cubicBezTo>
                    <a:cubicBezTo>
                      <a:pt x="404" y="180"/>
                      <a:pt x="402" y="152"/>
                      <a:pt x="376" y="144"/>
                    </a:cubicBezTo>
                    <a:cubicBezTo>
                      <a:pt x="380" y="145"/>
                      <a:pt x="372" y="96"/>
                      <a:pt x="371" y="93"/>
                    </a:cubicBezTo>
                    <a:cubicBezTo>
                      <a:pt x="368" y="84"/>
                      <a:pt x="358" y="75"/>
                      <a:pt x="357" y="66"/>
                    </a:cubicBezTo>
                    <a:cubicBezTo>
                      <a:pt x="346" y="59"/>
                      <a:pt x="339" y="48"/>
                      <a:pt x="328" y="43"/>
                    </a:cubicBezTo>
                    <a:cubicBezTo>
                      <a:pt x="316" y="37"/>
                      <a:pt x="306" y="37"/>
                      <a:pt x="294" y="35"/>
                    </a:cubicBezTo>
                    <a:cubicBezTo>
                      <a:pt x="283" y="32"/>
                      <a:pt x="279" y="24"/>
                      <a:pt x="269" y="17"/>
                    </a:cubicBezTo>
                    <a:cubicBezTo>
                      <a:pt x="256" y="8"/>
                      <a:pt x="245" y="3"/>
                      <a:pt x="230" y="1"/>
                    </a:cubicBezTo>
                    <a:cubicBezTo>
                      <a:pt x="215" y="0"/>
                      <a:pt x="207" y="2"/>
                      <a:pt x="192" y="6"/>
                    </a:cubicBezTo>
                    <a:cubicBezTo>
                      <a:pt x="181" y="10"/>
                      <a:pt x="171" y="20"/>
                      <a:pt x="160" y="23"/>
                    </a:cubicBezTo>
                    <a:cubicBezTo>
                      <a:pt x="156" y="29"/>
                      <a:pt x="149" y="34"/>
                      <a:pt x="148" y="41"/>
                    </a:cubicBezTo>
                    <a:cubicBezTo>
                      <a:pt x="149" y="35"/>
                      <a:pt x="122" y="35"/>
                      <a:pt x="119" y="36"/>
                    </a:cubicBezTo>
                    <a:cubicBezTo>
                      <a:pt x="106" y="38"/>
                      <a:pt x="97" y="45"/>
                      <a:pt x="87" y="54"/>
                    </a:cubicBezTo>
                    <a:cubicBezTo>
                      <a:pt x="69" y="69"/>
                      <a:pt x="57" y="82"/>
                      <a:pt x="47"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9" name="Freeform 13"/>
              <p:cNvSpPr>
                <a:spLocks/>
              </p:cNvSpPr>
              <p:nvPr/>
            </p:nvSpPr>
            <p:spPr bwMode="auto">
              <a:xfrm>
                <a:off x="909" y="1540"/>
                <a:ext cx="134" cy="92"/>
              </a:xfrm>
              <a:custGeom>
                <a:avLst/>
                <a:gdLst>
                  <a:gd name="T0" fmla="*/ 2 w 32"/>
                  <a:gd name="T1" fmla="*/ 20 h 22"/>
                  <a:gd name="T2" fmla="*/ 15 w 32"/>
                  <a:gd name="T3" fmla="*/ 0 h 22"/>
                  <a:gd name="T4" fmla="*/ 18 w 32"/>
                  <a:gd name="T5" fmla="*/ 10 h 22"/>
                  <a:gd name="T6" fmla="*/ 30 w 32"/>
                  <a:gd name="T7" fmla="*/ 4 h 22"/>
                  <a:gd name="T8" fmla="*/ 26 w 32"/>
                  <a:gd name="T9" fmla="*/ 22 h 22"/>
                </a:gdLst>
                <a:ahLst/>
                <a:cxnLst>
                  <a:cxn ang="0">
                    <a:pos x="T0" y="T1"/>
                  </a:cxn>
                  <a:cxn ang="0">
                    <a:pos x="T2" y="T3"/>
                  </a:cxn>
                  <a:cxn ang="0">
                    <a:pos x="T4" y="T5"/>
                  </a:cxn>
                  <a:cxn ang="0">
                    <a:pos x="T6" y="T7"/>
                  </a:cxn>
                  <a:cxn ang="0">
                    <a:pos x="T8" y="T9"/>
                  </a:cxn>
                </a:cxnLst>
                <a:rect l="0" t="0" r="r" b="b"/>
                <a:pathLst>
                  <a:path w="32" h="22">
                    <a:moveTo>
                      <a:pt x="2" y="20"/>
                    </a:moveTo>
                    <a:cubicBezTo>
                      <a:pt x="0" y="16"/>
                      <a:pt x="10" y="4"/>
                      <a:pt x="15" y="0"/>
                    </a:cubicBezTo>
                    <a:cubicBezTo>
                      <a:pt x="17" y="3"/>
                      <a:pt x="18" y="7"/>
                      <a:pt x="18" y="10"/>
                    </a:cubicBezTo>
                    <a:cubicBezTo>
                      <a:pt x="22" y="8"/>
                      <a:pt x="26" y="5"/>
                      <a:pt x="30" y="4"/>
                    </a:cubicBezTo>
                    <a:cubicBezTo>
                      <a:pt x="32" y="9"/>
                      <a:pt x="29" y="18"/>
                      <a:pt x="26" y="2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0" name="Freeform 14"/>
              <p:cNvSpPr>
                <a:spLocks/>
              </p:cNvSpPr>
              <p:nvPr/>
            </p:nvSpPr>
            <p:spPr bwMode="auto">
              <a:xfrm>
                <a:off x="900" y="1531"/>
                <a:ext cx="151" cy="109"/>
              </a:xfrm>
              <a:custGeom>
                <a:avLst/>
                <a:gdLst>
                  <a:gd name="T0" fmla="*/ 16 w 36"/>
                  <a:gd name="T1" fmla="*/ 1 h 26"/>
                  <a:gd name="T2" fmla="*/ 3 w 36"/>
                  <a:gd name="T3" fmla="*/ 23 h 26"/>
                  <a:gd name="T4" fmla="*/ 5 w 36"/>
                  <a:gd name="T5" fmla="*/ 24 h 26"/>
                  <a:gd name="T6" fmla="*/ 6 w 36"/>
                  <a:gd name="T7" fmla="*/ 22 h 26"/>
                  <a:gd name="T8" fmla="*/ 6 w 36"/>
                  <a:gd name="T9" fmla="*/ 22 h 26"/>
                  <a:gd name="T10" fmla="*/ 6 w 36"/>
                  <a:gd name="T11" fmla="*/ 21 h 26"/>
                  <a:gd name="T12" fmla="*/ 17 w 36"/>
                  <a:gd name="T13" fmla="*/ 5 h 26"/>
                  <a:gd name="T14" fmla="*/ 18 w 36"/>
                  <a:gd name="T15" fmla="*/ 11 h 26"/>
                  <a:gd name="T16" fmla="*/ 19 w 36"/>
                  <a:gd name="T17" fmla="*/ 13 h 26"/>
                  <a:gd name="T18" fmla="*/ 20 w 36"/>
                  <a:gd name="T19" fmla="*/ 14 h 26"/>
                  <a:gd name="T20" fmla="*/ 21 w 36"/>
                  <a:gd name="T21" fmla="*/ 14 h 26"/>
                  <a:gd name="T22" fmla="*/ 25 w 36"/>
                  <a:gd name="T23" fmla="*/ 11 h 26"/>
                  <a:gd name="T24" fmla="*/ 31 w 36"/>
                  <a:gd name="T25" fmla="*/ 8 h 26"/>
                  <a:gd name="T26" fmla="*/ 31 w 36"/>
                  <a:gd name="T27" fmla="*/ 10 h 26"/>
                  <a:gd name="T28" fmla="*/ 27 w 36"/>
                  <a:gd name="T29" fmla="*/ 23 h 26"/>
                  <a:gd name="T30" fmla="*/ 26 w 36"/>
                  <a:gd name="T31" fmla="*/ 24 h 26"/>
                  <a:gd name="T32" fmla="*/ 27 w 36"/>
                  <a:gd name="T33" fmla="*/ 26 h 26"/>
                  <a:gd name="T34" fmla="*/ 29 w 36"/>
                  <a:gd name="T35" fmla="*/ 25 h 26"/>
                  <a:gd name="T36" fmla="*/ 33 w 36"/>
                  <a:gd name="T37" fmla="*/ 5 h 26"/>
                  <a:gd name="T38" fmla="*/ 31 w 36"/>
                  <a:gd name="T39" fmla="*/ 4 h 26"/>
                  <a:gd name="T40" fmla="*/ 23 w 36"/>
                  <a:gd name="T41" fmla="*/ 9 h 26"/>
                  <a:gd name="T42" fmla="*/ 21 w 36"/>
                  <a:gd name="T43" fmla="*/ 9 h 26"/>
                  <a:gd name="T44" fmla="*/ 18 w 36"/>
                  <a:gd name="T45" fmla="*/ 1 h 26"/>
                  <a:gd name="T46" fmla="*/ 16 w 36"/>
                  <a:gd name="T4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6">
                    <a:moveTo>
                      <a:pt x="16" y="1"/>
                    </a:moveTo>
                    <a:cubicBezTo>
                      <a:pt x="12" y="4"/>
                      <a:pt x="0" y="17"/>
                      <a:pt x="3" y="23"/>
                    </a:cubicBezTo>
                    <a:cubicBezTo>
                      <a:pt x="3" y="24"/>
                      <a:pt x="4" y="24"/>
                      <a:pt x="5" y="24"/>
                    </a:cubicBezTo>
                    <a:cubicBezTo>
                      <a:pt x="5" y="24"/>
                      <a:pt x="6" y="23"/>
                      <a:pt x="6" y="22"/>
                    </a:cubicBezTo>
                    <a:cubicBezTo>
                      <a:pt x="6" y="22"/>
                      <a:pt x="6" y="22"/>
                      <a:pt x="6" y="22"/>
                    </a:cubicBezTo>
                    <a:cubicBezTo>
                      <a:pt x="6" y="22"/>
                      <a:pt x="6" y="21"/>
                      <a:pt x="6" y="21"/>
                    </a:cubicBezTo>
                    <a:cubicBezTo>
                      <a:pt x="6" y="18"/>
                      <a:pt x="12" y="10"/>
                      <a:pt x="17" y="5"/>
                    </a:cubicBezTo>
                    <a:cubicBezTo>
                      <a:pt x="17" y="7"/>
                      <a:pt x="18" y="9"/>
                      <a:pt x="18" y="11"/>
                    </a:cubicBezTo>
                    <a:cubicBezTo>
                      <a:pt x="19" y="13"/>
                      <a:pt x="19" y="13"/>
                      <a:pt x="19" y="13"/>
                    </a:cubicBezTo>
                    <a:cubicBezTo>
                      <a:pt x="19" y="13"/>
                      <a:pt x="19" y="14"/>
                      <a:pt x="20" y="14"/>
                    </a:cubicBezTo>
                    <a:cubicBezTo>
                      <a:pt x="20" y="14"/>
                      <a:pt x="21" y="14"/>
                      <a:pt x="21" y="14"/>
                    </a:cubicBezTo>
                    <a:cubicBezTo>
                      <a:pt x="25" y="11"/>
                      <a:pt x="25" y="11"/>
                      <a:pt x="25" y="11"/>
                    </a:cubicBezTo>
                    <a:cubicBezTo>
                      <a:pt x="27" y="10"/>
                      <a:pt x="29" y="9"/>
                      <a:pt x="31" y="8"/>
                    </a:cubicBezTo>
                    <a:cubicBezTo>
                      <a:pt x="31" y="9"/>
                      <a:pt x="31" y="9"/>
                      <a:pt x="31" y="10"/>
                    </a:cubicBezTo>
                    <a:cubicBezTo>
                      <a:pt x="31" y="14"/>
                      <a:pt x="29" y="20"/>
                      <a:pt x="27" y="23"/>
                    </a:cubicBezTo>
                    <a:cubicBezTo>
                      <a:pt x="26" y="24"/>
                      <a:pt x="26" y="24"/>
                      <a:pt x="26" y="24"/>
                    </a:cubicBezTo>
                    <a:cubicBezTo>
                      <a:pt x="26" y="25"/>
                      <a:pt x="27" y="26"/>
                      <a:pt x="27" y="26"/>
                    </a:cubicBezTo>
                    <a:cubicBezTo>
                      <a:pt x="28" y="26"/>
                      <a:pt x="29" y="26"/>
                      <a:pt x="29" y="25"/>
                    </a:cubicBezTo>
                    <a:cubicBezTo>
                      <a:pt x="33" y="20"/>
                      <a:pt x="36" y="11"/>
                      <a:pt x="33" y="5"/>
                    </a:cubicBezTo>
                    <a:cubicBezTo>
                      <a:pt x="33" y="4"/>
                      <a:pt x="32" y="4"/>
                      <a:pt x="31" y="4"/>
                    </a:cubicBezTo>
                    <a:cubicBezTo>
                      <a:pt x="28" y="5"/>
                      <a:pt x="25" y="7"/>
                      <a:pt x="23" y="9"/>
                    </a:cubicBezTo>
                    <a:cubicBezTo>
                      <a:pt x="23" y="9"/>
                      <a:pt x="22" y="9"/>
                      <a:pt x="21" y="9"/>
                    </a:cubicBezTo>
                    <a:cubicBezTo>
                      <a:pt x="21" y="7"/>
                      <a:pt x="20" y="4"/>
                      <a:pt x="18" y="1"/>
                    </a:cubicBezTo>
                    <a:cubicBezTo>
                      <a:pt x="18" y="1"/>
                      <a:pt x="17" y="0"/>
                      <a:pt x="1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1" name="Freeform 15"/>
              <p:cNvSpPr>
                <a:spLocks/>
              </p:cNvSpPr>
              <p:nvPr/>
            </p:nvSpPr>
            <p:spPr bwMode="auto">
              <a:xfrm>
                <a:off x="2433" y="1527"/>
                <a:ext cx="88" cy="100"/>
              </a:xfrm>
              <a:custGeom>
                <a:avLst/>
                <a:gdLst>
                  <a:gd name="T0" fmla="*/ 4 w 21"/>
                  <a:gd name="T1" fmla="*/ 24 h 24"/>
                  <a:gd name="T2" fmla="*/ 0 w 21"/>
                  <a:gd name="T3" fmla="*/ 8 h 24"/>
                  <a:gd name="T4" fmla="*/ 10 w 21"/>
                  <a:gd name="T5" fmla="*/ 11 h 24"/>
                  <a:gd name="T6" fmla="*/ 10 w 21"/>
                  <a:gd name="T7" fmla="*/ 0 h 24"/>
                  <a:gd name="T8" fmla="*/ 21 w 21"/>
                  <a:gd name="T9" fmla="*/ 14 h 24"/>
                </a:gdLst>
                <a:ahLst/>
                <a:cxnLst>
                  <a:cxn ang="0">
                    <a:pos x="T0" y="T1"/>
                  </a:cxn>
                  <a:cxn ang="0">
                    <a:pos x="T2" y="T3"/>
                  </a:cxn>
                  <a:cxn ang="0">
                    <a:pos x="T4" y="T5"/>
                  </a:cxn>
                  <a:cxn ang="0">
                    <a:pos x="T6" y="T7"/>
                  </a:cxn>
                  <a:cxn ang="0">
                    <a:pos x="T8" y="T9"/>
                  </a:cxn>
                </a:cxnLst>
                <a:rect l="0" t="0" r="r" b="b"/>
                <a:pathLst>
                  <a:path w="21" h="24">
                    <a:moveTo>
                      <a:pt x="4" y="24"/>
                    </a:moveTo>
                    <a:cubicBezTo>
                      <a:pt x="3" y="18"/>
                      <a:pt x="0" y="14"/>
                      <a:pt x="0" y="8"/>
                    </a:cubicBezTo>
                    <a:cubicBezTo>
                      <a:pt x="3" y="10"/>
                      <a:pt x="6" y="10"/>
                      <a:pt x="10" y="11"/>
                    </a:cubicBezTo>
                    <a:cubicBezTo>
                      <a:pt x="9" y="7"/>
                      <a:pt x="10" y="4"/>
                      <a:pt x="10" y="0"/>
                    </a:cubicBezTo>
                    <a:cubicBezTo>
                      <a:pt x="15" y="2"/>
                      <a:pt x="18" y="10"/>
                      <a:pt x="21" y="14"/>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2" name="Freeform 16"/>
              <p:cNvSpPr>
                <a:spLocks/>
              </p:cNvSpPr>
              <p:nvPr/>
            </p:nvSpPr>
            <p:spPr bwMode="auto">
              <a:xfrm>
                <a:off x="2424" y="1519"/>
                <a:ext cx="105" cy="117"/>
              </a:xfrm>
              <a:custGeom>
                <a:avLst/>
                <a:gdLst>
                  <a:gd name="T0" fmla="*/ 11 w 25"/>
                  <a:gd name="T1" fmla="*/ 1 h 28"/>
                  <a:gd name="T2" fmla="*/ 10 w 25"/>
                  <a:gd name="T3" fmla="*/ 2 h 28"/>
                  <a:gd name="T4" fmla="*/ 10 w 25"/>
                  <a:gd name="T5" fmla="*/ 7 h 28"/>
                  <a:gd name="T6" fmla="*/ 10 w 25"/>
                  <a:gd name="T7" fmla="*/ 11 h 28"/>
                  <a:gd name="T8" fmla="*/ 10 w 25"/>
                  <a:gd name="T9" fmla="*/ 11 h 28"/>
                  <a:gd name="T10" fmla="*/ 3 w 25"/>
                  <a:gd name="T11" fmla="*/ 8 h 28"/>
                  <a:gd name="T12" fmla="*/ 1 w 25"/>
                  <a:gd name="T13" fmla="*/ 8 h 28"/>
                  <a:gd name="T14" fmla="*/ 0 w 25"/>
                  <a:gd name="T15" fmla="*/ 10 h 28"/>
                  <a:gd name="T16" fmla="*/ 3 w 25"/>
                  <a:gd name="T17" fmla="*/ 22 h 28"/>
                  <a:gd name="T18" fmla="*/ 5 w 25"/>
                  <a:gd name="T19" fmla="*/ 27 h 28"/>
                  <a:gd name="T20" fmla="*/ 7 w 25"/>
                  <a:gd name="T21" fmla="*/ 28 h 28"/>
                  <a:gd name="T22" fmla="*/ 8 w 25"/>
                  <a:gd name="T23" fmla="*/ 26 h 28"/>
                  <a:gd name="T24" fmla="*/ 8 w 25"/>
                  <a:gd name="T25" fmla="*/ 25 h 28"/>
                  <a:gd name="T26" fmla="*/ 6 w 25"/>
                  <a:gd name="T27" fmla="*/ 21 h 28"/>
                  <a:gd name="T28" fmla="*/ 4 w 25"/>
                  <a:gd name="T29" fmla="*/ 13 h 28"/>
                  <a:gd name="T30" fmla="*/ 9 w 25"/>
                  <a:gd name="T31" fmla="*/ 14 h 28"/>
                  <a:gd name="T32" fmla="*/ 11 w 25"/>
                  <a:gd name="T33" fmla="*/ 14 h 28"/>
                  <a:gd name="T34" fmla="*/ 13 w 25"/>
                  <a:gd name="T35" fmla="*/ 14 h 28"/>
                  <a:gd name="T36" fmla="*/ 13 w 25"/>
                  <a:gd name="T37" fmla="*/ 13 h 28"/>
                  <a:gd name="T38" fmla="*/ 14 w 25"/>
                  <a:gd name="T39" fmla="*/ 5 h 28"/>
                  <a:gd name="T40" fmla="*/ 19 w 25"/>
                  <a:gd name="T41" fmla="*/ 13 h 28"/>
                  <a:gd name="T42" fmla="*/ 21 w 25"/>
                  <a:gd name="T43" fmla="*/ 17 h 28"/>
                  <a:gd name="T44" fmla="*/ 23 w 25"/>
                  <a:gd name="T45" fmla="*/ 18 h 28"/>
                  <a:gd name="T46" fmla="*/ 24 w 25"/>
                  <a:gd name="T47" fmla="*/ 15 h 28"/>
                  <a:gd name="T48" fmla="*/ 22 w 25"/>
                  <a:gd name="T49" fmla="*/ 11 h 28"/>
                  <a:gd name="T50" fmla="*/ 12 w 25"/>
                  <a:gd name="T51" fmla="*/ 1 h 28"/>
                  <a:gd name="T52" fmla="*/ 11 w 25"/>
                  <a:gd name="T5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8">
                    <a:moveTo>
                      <a:pt x="11" y="1"/>
                    </a:moveTo>
                    <a:cubicBezTo>
                      <a:pt x="10" y="1"/>
                      <a:pt x="10" y="2"/>
                      <a:pt x="10" y="2"/>
                    </a:cubicBezTo>
                    <a:cubicBezTo>
                      <a:pt x="10" y="7"/>
                      <a:pt x="10" y="7"/>
                      <a:pt x="10" y="7"/>
                    </a:cubicBezTo>
                    <a:cubicBezTo>
                      <a:pt x="10" y="7"/>
                      <a:pt x="10" y="9"/>
                      <a:pt x="10" y="11"/>
                    </a:cubicBezTo>
                    <a:cubicBezTo>
                      <a:pt x="10" y="11"/>
                      <a:pt x="10" y="11"/>
                      <a:pt x="10" y="11"/>
                    </a:cubicBezTo>
                    <a:cubicBezTo>
                      <a:pt x="7" y="10"/>
                      <a:pt x="5" y="10"/>
                      <a:pt x="3" y="8"/>
                    </a:cubicBezTo>
                    <a:cubicBezTo>
                      <a:pt x="3" y="8"/>
                      <a:pt x="2" y="8"/>
                      <a:pt x="1" y="8"/>
                    </a:cubicBezTo>
                    <a:cubicBezTo>
                      <a:pt x="1" y="8"/>
                      <a:pt x="0" y="9"/>
                      <a:pt x="0" y="10"/>
                    </a:cubicBezTo>
                    <a:cubicBezTo>
                      <a:pt x="0" y="15"/>
                      <a:pt x="1" y="18"/>
                      <a:pt x="3" y="22"/>
                    </a:cubicBezTo>
                    <a:cubicBezTo>
                      <a:pt x="5" y="27"/>
                      <a:pt x="5" y="27"/>
                      <a:pt x="5" y="27"/>
                    </a:cubicBezTo>
                    <a:cubicBezTo>
                      <a:pt x="5" y="27"/>
                      <a:pt x="6" y="28"/>
                      <a:pt x="7" y="28"/>
                    </a:cubicBezTo>
                    <a:cubicBezTo>
                      <a:pt x="8" y="27"/>
                      <a:pt x="8" y="27"/>
                      <a:pt x="8" y="26"/>
                    </a:cubicBezTo>
                    <a:cubicBezTo>
                      <a:pt x="8" y="26"/>
                      <a:pt x="8" y="26"/>
                      <a:pt x="8" y="25"/>
                    </a:cubicBezTo>
                    <a:cubicBezTo>
                      <a:pt x="6" y="21"/>
                      <a:pt x="6" y="21"/>
                      <a:pt x="6" y="21"/>
                    </a:cubicBezTo>
                    <a:cubicBezTo>
                      <a:pt x="5" y="18"/>
                      <a:pt x="4" y="16"/>
                      <a:pt x="4" y="13"/>
                    </a:cubicBezTo>
                    <a:cubicBezTo>
                      <a:pt x="6" y="13"/>
                      <a:pt x="7" y="14"/>
                      <a:pt x="9" y="14"/>
                    </a:cubicBezTo>
                    <a:cubicBezTo>
                      <a:pt x="11" y="14"/>
                      <a:pt x="11" y="14"/>
                      <a:pt x="11" y="14"/>
                    </a:cubicBezTo>
                    <a:cubicBezTo>
                      <a:pt x="12" y="15"/>
                      <a:pt x="12" y="14"/>
                      <a:pt x="13" y="14"/>
                    </a:cubicBezTo>
                    <a:cubicBezTo>
                      <a:pt x="13" y="14"/>
                      <a:pt x="13" y="13"/>
                      <a:pt x="13" y="13"/>
                    </a:cubicBezTo>
                    <a:cubicBezTo>
                      <a:pt x="13" y="13"/>
                      <a:pt x="13" y="6"/>
                      <a:pt x="14" y="5"/>
                    </a:cubicBezTo>
                    <a:cubicBezTo>
                      <a:pt x="15" y="7"/>
                      <a:pt x="17" y="10"/>
                      <a:pt x="19" y="13"/>
                    </a:cubicBezTo>
                    <a:cubicBezTo>
                      <a:pt x="21" y="17"/>
                      <a:pt x="21" y="17"/>
                      <a:pt x="21" y="17"/>
                    </a:cubicBezTo>
                    <a:cubicBezTo>
                      <a:pt x="22" y="18"/>
                      <a:pt x="23" y="18"/>
                      <a:pt x="23" y="18"/>
                    </a:cubicBezTo>
                    <a:cubicBezTo>
                      <a:pt x="24" y="17"/>
                      <a:pt x="25" y="16"/>
                      <a:pt x="24" y="15"/>
                    </a:cubicBezTo>
                    <a:cubicBezTo>
                      <a:pt x="22" y="11"/>
                      <a:pt x="22" y="11"/>
                      <a:pt x="22" y="11"/>
                    </a:cubicBezTo>
                    <a:cubicBezTo>
                      <a:pt x="19" y="7"/>
                      <a:pt x="17" y="2"/>
                      <a:pt x="12" y="1"/>
                    </a:cubicBezTo>
                    <a:cubicBezTo>
                      <a:pt x="12" y="0"/>
                      <a:pt x="11" y="1"/>
                      <a:pt x="1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3" name="Freeform 17"/>
              <p:cNvSpPr>
                <a:spLocks/>
              </p:cNvSpPr>
              <p:nvPr/>
            </p:nvSpPr>
            <p:spPr bwMode="auto">
              <a:xfrm>
                <a:off x="859" y="1598"/>
                <a:ext cx="217" cy="623"/>
              </a:xfrm>
              <a:custGeom>
                <a:avLst/>
                <a:gdLst>
                  <a:gd name="T0" fmla="*/ 52 w 52"/>
                  <a:gd name="T1" fmla="*/ 95 h 149"/>
                  <a:gd name="T2" fmla="*/ 33 w 52"/>
                  <a:gd name="T3" fmla="*/ 42 h 149"/>
                  <a:gd name="T4" fmla="*/ 37 w 52"/>
                  <a:gd name="T5" fmla="*/ 17 h 149"/>
                  <a:gd name="T6" fmla="*/ 31 w 52"/>
                  <a:gd name="T7" fmla="*/ 3 h 149"/>
                  <a:gd name="T8" fmla="*/ 12 w 52"/>
                  <a:gd name="T9" fmla="*/ 8 h 149"/>
                  <a:gd name="T10" fmla="*/ 6 w 52"/>
                  <a:gd name="T11" fmla="*/ 33 h 149"/>
                  <a:gd name="T12" fmla="*/ 7 w 52"/>
                  <a:gd name="T13" fmla="*/ 93 h 149"/>
                  <a:gd name="T14" fmla="*/ 48 w 52"/>
                  <a:gd name="T15" fmla="*/ 149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49">
                    <a:moveTo>
                      <a:pt x="52" y="95"/>
                    </a:moveTo>
                    <a:cubicBezTo>
                      <a:pt x="35" y="95"/>
                      <a:pt x="32" y="54"/>
                      <a:pt x="33" y="42"/>
                    </a:cubicBezTo>
                    <a:cubicBezTo>
                      <a:pt x="33" y="34"/>
                      <a:pt x="35" y="25"/>
                      <a:pt x="37" y="17"/>
                    </a:cubicBezTo>
                    <a:cubicBezTo>
                      <a:pt x="40" y="7"/>
                      <a:pt x="42" y="6"/>
                      <a:pt x="31" y="3"/>
                    </a:cubicBezTo>
                    <a:cubicBezTo>
                      <a:pt x="23" y="1"/>
                      <a:pt x="17" y="0"/>
                      <a:pt x="12" y="8"/>
                    </a:cubicBezTo>
                    <a:cubicBezTo>
                      <a:pt x="8" y="14"/>
                      <a:pt x="7" y="26"/>
                      <a:pt x="6" y="33"/>
                    </a:cubicBezTo>
                    <a:cubicBezTo>
                      <a:pt x="2" y="52"/>
                      <a:pt x="0" y="75"/>
                      <a:pt x="7" y="93"/>
                    </a:cubicBezTo>
                    <a:cubicBezTo>
                      <a:pt x="16" y="116"/>
                      <a:pt x="31" y="132"/>
                      <a:pt x="48" y="149"/>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4" name="Freeform 18"/>
              <p:cNvSpPr>
                <a:spLocks/>
              </p:cNvSpPr>
              <p:nvPr/>
            </p:nvSpPr>
            <p:spPr bwMode="auto">
              <a:xfrm>
                <a:off x="854" y="1590"/>
                <a:ext cx="231" cy="639"/>
              </a:xfrm>
              <a:custGeom>
                <a:avLst/>
                <a:gdLst>
                  <a:gd name="T0" fmla="*/ 12 w 55"/>
                  <a:gd name="T1" fmla="*/ 9 h 153"/>
                  <a:gd name="T2" fmla="*/ 6 w 55"/>
                  <a:gd name="T3" fmla="*/ 29 h 153"/>
                  <a:gd name="T4" fmla="*/ 5 w 55"/>
                  <a:gd name="T5" fmla="*/ 35 h 153"/>
                  <a:gd name="T6" fmla="*/ 7 w 55"/>
                  <a:gd name="T7" fmla="*/ 96 h 153"/>
                  <a:gd name="T8" fmla="*/ 48 w 55"/>
                  <a:gd name="T9" fmla="*/ 152 h 153"/>
                  <a:gd name="T10" fmla="*/ 50 w 55"/>
                  <a:gd name="T11" fmla="*/ 152 h 153"/>
                  <a:gd name="T12" fmla="*/ 50 w 55"/>
                  <a:gd name="T13" fmla="*/ 150 h 153"/>
                  <a:gd name="T14" fmla="*/ 10 w 55"/>
                  <a:gd name="T15" fmla="*/ 94 h 153"/>
                  <a:gd name="T16" fmla="*/ 9 w 55"/>
                  <a:gd name="T17" fmla="*/ 36 h 153"/>
                  <a:gd name="T18" fmla="*/ 10 w 55"/>
                  <a:gd name="T19" fmla="*/ 30 h 153"/>
                  <a:gd name="T20" fmla="*/ 15 w 55"/>
                  <a:gd name="T21" fmla="*/ 11 h 153"/>
                  <a:gd name="T22" fmla="*/ 32 w 55"/>
                  <a:gd name="T23" fmla="*/ 7 h 153"/>
                  <a:gd name="T24" fmla="*/ 38 w 55"/>
                  <a:gd name="T25" fmla="*/ 10 h 153"/>
                  <a:gd name="T26" fmla="*/ 37 w 55"/>
                  <a:gd name="T27" fmla="*/ 15 h 153"/>
                  <a:gd name="T28" fmla="*/ 36 w 55"/>
                  <a:gd name="T29" fmla="*/ 19 h 153"/>
                  <a:gd name="T30" fmla="*/ 32 w 55"/>
                  <a:gd name="T31" fmla="*/ 44 h 153"/>
                  <a:gd name="T32" fmla="*/ 44 w 55"/>
                  <a:gd name="T33" fmla="*/ 94 h 153"/>
                  <a:gd name="T34" fmla="*/ 53 w 55"/>
                  <a:gd name="T35" fmla="*/ 99 h 153"/>
                  <a:gd name="T36" fmla="*/ 55 w 55"/>
                  <a:gd name="T37" fmla="*/ 97 h 153"/>
                  <a:gd name="T38" fmla="*/ 53 w 55"/>
                  <a:gd name="T39" fmla="*/ 95 h 153"/>
                  <a:gd name="T40" fmla="*/ 46 w 55"/>
                  <a:gd name="T41" fmla="*/ 92 h 153"/>
                  <a:gd name="T42" fmla="*/ 36 w 55"/>
                  <a:gd name="T43" fmla="*/ 45 h 153"/>
                  <a:gd name="T44" fmla="*/ 40 w 55"/>
                  <a:gd name="T45" fmla="*/ 20 h 153"/>
                  <a:gd name="T46" fmla="*/ 41 w 55"/>
                  <a:gd name="T47" fmla="*/ 16 h 153"/>
                  <a:gd name="T48" fmla="*/ 41 w 55"/>
                  <a:gd name="T49" fmla="*/ 8 h 153"/>
                  <a:gd name="T50" fmla="*/ 32 w 55"/>
                  <a:gd name="T51" fmla="*/ 4 h 153"/>
                  <a:gd name="T52" fmla="*/ 12 w 55"/>
                  <a:gd name="T53" fmla="*/ 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53">
                    <a:moveTo>
                      <a:pt x="12" y="9"/>
                    </a:moveTo>
                    <a:cubicBezTo>
                      <a:pt x="9" y="14"/>
                      <a:pt x="7" y="22"/>
                      <a:pt x="6" y="29"/>
                    </a:cubicBezTo>
                    <a:cubicBezTo>
                      <a:pt x="5" y="35"/>
                      <a:pt x="5" y="35"/>
                      <a:pt x="5" y="35"/>
                    </a:cubicBezTo>
                    <a:cubicBezTo>
                      <a:pt x="0" y="60"/>
                      <a:pt x="1" y="80"/>
                      <a:pt x="7" y="96"/>
                    </a:cubicBezTo>
                    <a:cubicBezTo>
                      <a:pt x="15" y="119"/>
                      <a:pt x="31" y="136"/>
                      <a:pt x="48" y="152"/>
                    </a:cubicBezTo>
                    <a:cubicBezTo>
                      <a:pt x="48" y="153"/>
                      <a:pt x="50" y="153"/>
                      <a:pt x="50" y="152"/>
                    </a:cubicBezTo>
                    <a:cubicBezTo>
                      <a:pt x="51" y="151"/>
                      <a:pt x="51" y="150"/>
                      <a:pt x="50" y="150"/>
                    </a:cubicBezTo>
                    <a:cubicBezTo>
                      <a:pt x="34" y="134"/>
                      <a:pt x="18" y="117"/>
                      <a:pt x="10" y="94"/>
                    </a:cubicBezTo>
                    <a:cubicBezTo>
                      <a:pt x="4" y="80"/>
                      <a:pt x="4" y="60"/>
                      <a:pt x="9" y="36"/>
                    </a:cubicBezTo>
                    <a:cubicBezTo>
                      <a:pt x="10" y="30"/>
                      <a:pt x="10" y="30"/>
                      <a:pt x="10" y="30"/>
                    </a:cubicBezTo>
                    <a:cubicBezTo>
                      <a:pt x="11" y="23"/>
                      <a:pt x="12" y="15"/>
                      <a:pt x="15" y="11"/>
                    </a:cubicBezTo>
                    <a:cubicBezTo>
                      <a:pt x="19" y="4"/>
                      <a:pt x="23" y="5"/>
                      <a:pt x="32" y="7"/>
                    </a:cubicBezTo>
                    <a:cubicBezTo>
                      <a:pt x="35" y="8"/>
                      <a:pt x="38" y="9"/>
                      <a:pt x="38" y="10"/>
                    </a:cubicBezTo>
                    <a:cubicBezTo>
                      <a:pt x="39" y="10"/>
                      <a:pt x="38" y="12"/>
                      <a:pt x="37" y="15"/>
                    </a:cubicBezTo>
                    <a:cubicBezTo>
                      <a:pt x="36" y="19"/>
                      <a:pt x="36" y="19"/>
                      <a:pt x="36" y="19"/>
                    </a:cubicBezTo>
                    <a:cubicBezTo>
                      <a:pt x="35" y="24"/>
                      <a:pt x="33" y="34"/>
                      <a:pt x="32" y="44"/>
                    </a:cubicBezTo>
                    <a:cubicBezTo>
                      <a:pt x="32" y="52"/>
                      <a:pt x="33" y="83"/>
                      <a:pt x="44" y="94"/>
                    </a:cubicBezTo>
                    <a:cubicBezTo>
                      <a:pt x="46" y="97"/>
                      <a:pt x="50" y="99"/>
                      <a:pt x="53" y="99"/>
                    </a:cubicBezTo>
                    <a:cubicBezTo>
                      <a:pt x="54" y="99"/>
                      <a:pt x="55" y="98"/>
                      <a:pt x="55" y="97"/>
                    </a:cubicBezTo>
                    <a:cubicBezTo>
                      <a:pt x="55" y="96"/>
                      <a:pt x="54" y="95"/>
                      <a:pt x="53" y="95"/>
                    </a:cubicBezTo>
                    <a:cubicBezTo>
                      <a:pt x="51" y="95"/>
                      <a:pt x="48" y="94"/>
                      <a:pt x="46" y="92"/>
                    </a:cubicBezTo>
                    <a:cubicBezTo>
                      <a:pt x="37" y="82"/>
                      <a:pt x="35" y="54"/>
                      <a:pt x="36" y="45"/>
                    </a:cubicBezTo>
                    <a:cubicBezTo>
                      <a:pt x="36" y="37"/>
                      <a:pt x="37" y="28"/>
                      <a:pt x="40" y="20"/>
                    </a:cubicBezTo>
                    <a:cubicBezTo>
                      <a:pt x="41" y="16"/>
                      <a:pt x="41" y="16"/>
                      <a:pt x="41" y="16"/>
                    </a:cubicBezTo>
                    <a:cubicBezTo>
                      <a:pt x="42" y="12"/>
                      <a:pt x="42" y="10"/>
                      <a:pt x="41" y="8"/>
                    </a:cubicBezTo>
                    <a:cubicBezTo>
                      <a:pt x="40" y="6"/>
                      <a:pt x="38" y="5"/>
                      <a:pt x="32" y="4"/>
                    </a:cubicBezTo>
                    <a:cubicBezTo>
                      <a:pt x="24" y="2"/>
                      <a:pt x="17" y="0"/>
                      <a:pt x="12"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5" name="Freeform 19"/>
              <p:cNvSpPr>
                <a:spLocks/>
              </p:cNvSpPr>
              <p:nvPr/>
            </p:nvSpPr>
            <p:spPr bwMode="auto">
              <a:xfrm>
                <a:off x="2445" y="1577"/>
                <a:ext cx="164" cy="598"/>
              </a:xfrm>
              <a:custGeom>
                <a:avLst/>
                <a:gdLst>
                  <a:gd name="T0" fmla="*/ 0 w 39"/>
                  <a:gd name="T1" fmla="*/ 96 h 143"/>
                  <a:gd name="T2" fmla="*/ 12 w 39"/>
                  <a:gd name="T3" fmla="*/ 49 h 143"/>
                  <a:gd name="T4" fmla="*/ 3 w 39"/>
                  <a:gd name="T5" fmla="*/ 9 h 143"/>
                  <a:gd name="T6" fmla="*/ 18 w 39"/>
                  <a:gd name="T7" fmla="*/ 2 h 143"/>
                  <a:gd name="T8" fmla="*/ 30 w 39"/>
                  <a:gd name="T9" fmla="*/ 22 h 143"/>
                  <a:gd name="T10" fmla="*/ 37 w 39"/>
                  <a:gd name="T11" fmla="*/ 69 h 143"/>
                  <a:gd name="T12" fmla="*/ 2 w 39"/>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39" h="143">
                    <a:moveTo>
                      <a:pt x="0" y="96"/>
                    </a:moveTo>
                    <a:cubicBezTo>
                      <a:pt x="14" y="92"/>
                      <a:pt x="13" y="61"/>
                      <a:pt x="12" y="49"/>
                    </a:cubicBezTo>
                    <a:cubicBezTo>
                      <a:pt x="11" y="34"/>
                      <a:pt x="5" y="22"/>
                      <a:pt x="3" y="9"/>
                    </a:cubicBezTo>
                    <a:cubicBezTo>
                      <a:pt x="8" y="7"/>
                      <a:pt x="13" y="0"/>
                      <a:pt x="18" y="2"/>
                    </a:cubicBezTo>
                    <a:cubicBezTo>
                      <a:pt x="23" y="4"/>
                      <a:pt x="28" y="17"/>
                      <a:pt x="30" y="22"/>
                    </a:cubicBezTo>
                    <a:cubicBezTo>
                      <a:pt x="35" y="37"/>
                      <a:pt x="36" y="53"/>
                      <a:pt x="37" y="69"/>
                    </a:cubicBezTo>
                    <a:cubicBezTo>
                      <a:pt x="39" y="94"/>
                      <a:pt x="30" y="133"/>
                      <a:pt x="2" y="1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6" name="Freeform 20"/>
              <p:cNvSpPr>
                <a:spLocks/>
              </p:cNvSpPr>
              <p:nvPr/>
            </p:nvSpPr>
            <p:spPr bwMode="auto">
              <a:xfrm>
                <a:off x="2437" y="1573"/>
                <a:ext cx="176" cy="610"/>
              </a:xfrm>
              <a:custGeom>
                <a:avLst/>
                <a:gdLst>
                  <a:gd name="T0" fmla="*/ 9 w 42"/>
                  <a:gd name="T1" fmla="*/ 5 h 146"/>
                  <a:gd name="T2" fmla="*/ 4 w 42"/>
                  <a:gd name="T3" fmla="*/ 8 h 146"/>
                  <a:gd name="T4" fmla="*/ 3 w 42"/>
                  <a:gd name="T5" fmla="*/ 10 h 146"/>
                  <a:gd name="T6" fmla="*/ 7 w 42"/>
                  <a:gd name="T7" fmla="*/ 25 h 146"/>
                  <a:gd name="T8" fmla="*/ 12 w 42"/>
                  <a:gd name="T9" fmla="*/ 50 h 146"/>
                  <a:gd name="T10" fmla="*/ 2 w 42"/>
                  <a:gd name="T11" fmla="*/ 95 h 146"/>
                  <a:gd name="T12" fmla="*/ 1 w 42"/>
                  <a:gd name="T13" fmla="*/ 97 h 146"/>
                  <a:gd name="T14" fmla="*/ 3 w 42"/>
                  <a:gd name="T15" fmla="*/ 99 h 146"/>
                  <a:gd name="T16" fmla="*/ 16 w 42"/>
                  <a:gd name="T17" fmla="*/ 62 h 146"/>
                  <a:gd name="T18" fmla="*/ 16 w 42"/>
                  <a:gd name="T19" fmla="*/ 50 h 146"/>
                  <a:gd name="T20" fmla="*/ 10 w 42"/>
                  <a:gd name="T21" fmla="*/ 24 h 146"/>
                  <a:gd name="T22" fmla="*/ 7 w 42"/>
                  <a:gd name="T23" fmla="*/ 11 h 146"/>
                  <a:gd name="T24" fmla="*/ 11 w 42"/>
                  <a:gd name="T25" fmla="*/ 8 h 146"/>
                  <a:gd name="T26" fmla="*/ 20 w 42"/>
                  <a:gd name="T27" fmla="*/ 5 h 146"/>
                  <a:gd name="T28" fmla="*/ 30 w 42"/>
                  <a:gd name="T29" fmla="*/ 23 h 146"/>
                  <a:gd name="T30" fmla="*/ 30 w 42"/>
                  <a:gd name="T31" fmla="*/ 23 h 146"/>
                  <a:gd name="T32" fmla="*/ 38 w 42"/>
                  <a:gd name="T33" fmla="*/ 70 h 146"/>
                  <a:gd name="T34" fmla="*/ 4 w 42"/>
                  <a:gd name="T35" fmla="*/ 142 h 146"/>
                  <a:gd name="T36" fmla="*/ 3 w 42"/>
                  <a:gd name="T37" fmla="*/ 144 h 146"/>
                  <a:gd name="T38" fmla="*/ 5 w 42"/>
                  <a:gd name="T39" fmla="*/ 145 h 146"/>
                  <a:gd name="T40" fmla="*/ 41 w 42"/>
                  <a:gd name="T41" fmla="*/ 70 h 146"/>
                  <a:gd name="T42" fmla="*/ 33 w 42"/>
                  <a:gd name="T43" fmla="*/ 22 h 146"/>
                  <a:gd name="T44" fmla="*/ 33 w 42"/>
                  <a:gd name="T45" fmla="*/ 22 h 146"/>
                  <a:gd name="T46" fmla="*/ 21 w 42"/>
                  <a:gd name="T47" fmla="*/ 2 h 146"/>
                  <a:gd name="T48" fmla="*/ 9 w 42"/>
                  <a:gd name="T49"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46">
                    <a:moveTo>
                      <a:pt x="9" y="5"/>
                    </a:moveTo>
                    <a:cubicBezTo>
                      <a:pt x="4" y="8"/>
                      <a:pt x="4" y="8"/>
                      <a:pt x="4" y="8"/>
                    </a:cubicBezTo>
                    <a:cubicBezTo>
                      <a:pt x="3" y="9"/>
                      <a:pt x="3" y="10"/>
                      <a:pt x="3" y="10"/>
                    </a:cubicBezTo>
                    <a:cubicBezTo>
                      <a:pt x="7" y="25"/>
                      <a:pt x="7" y="25"/>
                      <a:pt x="7" y="25"/>
                    </a:cubicBezTo>
                    <a:cubicBezTo>
                      <a:pt x="9" y="32"/>
                      <a:pt x="12" y="41"/>
                      <a:pt x="12" y="50"/>
                    </a:cubicBezTo>
                    <a:cubicBezTo>
                      <a:pt x="13" y="60"/>
                      <a:pt x="15" y="91"/>
                      <a:pt x="2" y="95"/>
                    </a:cubicBezTo>
                    <a:cubicBezTo>
                      <a:pt x="1" y="96"/>
                      <a:pt x="0" y="97"/>
                      <a:pt x="1" y="97"/>
                    </a:cubicBezTo>
                    <a:cubicBezTo>
                      <a:pt x="1" y="98"/>
                      <a:pt x="2" y="99"/>
                      <a:pt x="3" y="99"/>
                    </a:cubicBezTo>
                    <a:cubicBezTo>
                      <a:pt x="14" y="95"/>
                      <a:pt x="16" y="78"/>
                      <a:pt x="16" y="62"/>
                    </a:cubicBezTo>
                    <a:cubicBezTo>
                      <a:pt x="16" y="58"/>
                      <a:pt x="16" y="54"/>
                      <a:pt x="16" y="50"/>
                    </a:cubicBezTo>
                    <a:cubicBezTo>
                      <a:pt x="15" y="40"/>
                      <a:pt x="13" y="32"/>
                      <a:pt x="10" y="24"/>
                    </a:cubicBezTo>
                    <a:cubicBezTo>
                      <a:pt x="10" y="24"/>
                      <a:pt x="7" y="13"/>
                      <a:pt x="7" y="11"/>
                    </a:cubicBezTo>
                    <a:cubicBezTo>
                      <a:pt x="8" y="10"/>
                      <a:pt x="11" y="8"/>
                      <a:pt x="11" y="8"/>
                    </a:cubicBezTo>
                    <a:cubicBezTo>
                      <a:pt x="14" y="6"/>
                      <a:pt x="17" y="4"/>
                      <a:pt x="20" y="5"/>
                    </a:cubicBezTo>
                    <a:cubicBezTo>
                      <a:pt x="24" y="7"/>
                      <a:pt x="28" y="19"/>
                      <a:pt x="30" y="23"/>
                    </a:cubicBezTo>
                    <a:cubicBezTo>
                      <a:pt x="30" y="23"/>
                      <a:pt x="30" y="23"/>
                      <a:pt x="30" y="23"/>
                    </a:cubicBezTo>
                    <a:cubicBezTo>
                      <a:pt x="36" y="38"/>
                      <a:pt x="37" y="55"/>
                      <a:pt x="38" y="70"/>
                    </a:cubicBezTo>
                    <a:cubicBezTo>
                      <a:pt x="39" y="90"/>
                      <a:pt x="33" y="132"/>
                      <a:pt x="4" y="142"/>
                    </a:cubicBezTo>
                    <a:cubicBezTo>
                      <a:pt x="3" y="142"/>
                      <a:pt x="2" y="143"/>
                      <a:pt x="3" y="144"/>
                    </a:cubicBezTo>
                    <a:cubicBezTo>
                      <a:pt x="3" y="145"/>
                      <a:pt x="4" y="146"/>
                      <a:pt x="5" y="145"/>
                    </a:cubicBezTo>
                    <a:cubicBezTo>
                      <a:pt x="32" y="136"/>
                      <a:pt x="42" y="99"/>
                      <a:pt x="41" y="70"/>
                    </a:cubicBezTo>
                    <a:cubicBezTo>
                      <a:pt x="40" y="55"/>
                      <a:pt x="39" y="38"/>
                      <a:pt x="33" y="22"/>
                    </a:cubicBezTo>
                    <a:cubicBezTo>
                      <a:pt x="33" y="22"/>
                      <a:pt x="33" y="22"/>
                      <a:pt x="33" y="22"/>
                    </a:cubicBezTo>
                    <a:cubicBezTo>
                      <a:pt x="30" y="13"/>
                      <a:pt x="26" y="4"/>
                      <a:pt x="21" y="2"/>
                    </a:cubicBezTo>
                    <a:cubicBezTo>
                      <a:pt x="17" y="0"/>
                      <a:pt x="13" y="3"/>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7" name="Freeform 21"/>
              <p:cNvSpPr>
                <a:spLocks/>
              </p:cNvSpPr>
              <p:nvPr/>
            </p:nvSpPr>
            <p:spPr bwMode="auto">
              <a:xfrm>
                <a:off x="1348" y="1937"/>
                <a:ext cx="863" cy="530"/>
              </a:xfrm>
              <a:custGeom>
                <a:avLst/>
                <a:gdLst>
                  <a:gd name="T0" fmla="*/ 57 w 206"/>
                  <a:gd name="T1" fmla="*/ 0 h 127"/>
                  <a:gd name="T2" fmla="*/ 36 w 206"/>
                  <a:gd name="T3" fmla="*/ 12 h 127"/>
                  <a:gd name="T4" fmla="*/ 17 w 206"/>
                  <a:gd name="T5" fmla="*/ 23 h 127"/>
                  <a:gd name="T6" fmla="*/ 2 w 206"/>
                  <a:gd name="T7" fmla="*/ 59 h 127"/>
                  <a:gd name="T8" fmla="*/ 7 w 206"/>
                  <a:gd name="T9" fmla="*/ 99 h 127"/>
                  <a:gd name="T10" fmla="*/ 43 w 206"/>
                  <a:gd name="T11" fmla="*/ 120 h 127"/>
                  <a:gd name="T12" fmla="*/ 85 w 206"/>
                  <a:gd name="T13" fmla="*/ 125 h 127"/>
                  <a:gd name="T14" fmla="*/ 127 w 206"/>
                  <a:gd name="T15" fmla="*/ 126 h 127"/>
                  <a:gd name="T16" fmla="*/ 165 w 206"/>
                  <a:gd name="T17" fmla="*/ 113 h 127"/>
                  <a:gd name="T18" fmla="*/ 194 w 206"/>
                  <a:gd name="T19" fmla="*/ 93 h 127"/>
                  <a:gd name="T20" fmla="*/ 195 w 206"/>
                  <a:gd name="T21" fmla="*/ 32 h 127"/>
                  <a:gd name="T22" fmla="*/ 171 w 206"/>
                  <a:gd name="T23" fmla="*/ 17 h 127"/>
                  <a:gd name="T24" fmla="*/ 147 w 206"/>
                  <a:gd name="T25" fmla="*/ 3 h 127"/>
                  <a:gd name="T26" fmla="*/ 137 w 206"/>
                  <a:gd name="T27" fmla="*/ 35 h 127"/>
                  <a:gd name="T28" fmla="*/ 102 w 206"/>
                  <a:gd name="T29" fmla="*/ 46 h 127"/>
                  <a:gd name="T30" fmla="*/ 54 w 206"/>
                  <a:gd name="T31"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6" h="127">
                    <a:moveTo>
                      <a:pt x="57" y="0"/>
                    </a:moveTo>
                    <a:cubicBezTo>
                      <a:pt x="50" y="2"/>
                      <a:pt x="43" y="9"/>
                      <a:pt x="36" y="12"/>
                    </a:cubicBezTo>
                    <a:cubicBezTo>
                      <a:pt x="29" y="15"/>
                      <a:pt x="23" y="18"/>
                      <a:pt x="17" y="23"/>
                    </a:cubicBezTo>
                    <a:cubicBezTo>
                      <a:pt x="6" y="32"/>
                      <a:pt x="3" y="45"/>
                      <a:pt x="2" y="59"/>
                    </a:cubicBezTo>
                    <a:cubicBezTo>
                      <a:pt x="0" y="72"/>
                      <a:pt x="2" y="88"/>
                      <a:pt x="7" y="99"/>
                    </a:cubicBezTo>
                    <a:cubicBezTo>
                      <a:pt x="15" y="114"/>
                      <a:pt x="28" y="118"/>
                      <a:pt x="43" y="120"/>
                    </a:cubicBezTo>
                    <a:cubicBezTo>
                      <a:pt x="57" y="123"/>
                      <a:pt x="71" y="122"/>
                      <a:pt x="85" y="125"/>
                    </a:cubicBezTo>
                    <a:cubicBezTo>
                      <a:pt x="98" y="127"/>
                      <a:pt x="113" y="127"/>
                      <a:pt x="127" y="126"/>
                    </a:cubicBezTo>
                    <a:cubicBezTo>
                      <a:pt x="142" y="125"/>
                      <a:pt x="152" y="119"/>
                      <a:pt x="165" y="113"/>
                    </a:cubicBezTo>
                    <a:cubicBezTo>
                      <a:pt x="175" y="108"/>
                      <a:pt x="188" y="103"/>
                      <a:pt x="194" y="93"/>
                    </a:cubicBezTo>
                    <a:cubicBezTo>
                      <a:pt x="202" y="79"/>
                      <a:pt x="206" y="46"/>
                      <a:pt x="195" y="32"/>
                    </a:cubicBezTo>
                    <a:cubicBezTo>
                      <a:pt x="188" y="24"/>
                      <a:pt x="180" y="22"/>
                      <a:pt x="171" y="17"/>
                    </a:cubicBezTo>
                    <a:cubicBezTo>
                      <a:pt x="163" y="13"/>
                      <a:pt x="155" y="6"/>
                      <a:pt x="147" y="3"/>
                    </a:cubicBezTo>
                    <a:cubicBezTo>
                      <a:pt x="146" y="18"/>
                      <a:pt x="151" y="24"/>
                      <a:pt x="137" y="35"/>
                    </a:cubicBezTo>
                    <a:cubicBezTo>
                      <a:pt x="126" y="42"/>
                      <a:pt x="114" y="45"/>
                      <a:pt x="102" y="46"/>
                    </a:cubicBezTo>
                    <a:cubicBezTo>
                      <a:pt x="80" y="46"/>
                      <a:pt x="55" y="33"/>
                      <a:pt x="54" y="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8" name="Freeform 22"/>
              <p:cNvSpPr>
                <a:spLocks/>
              </p:cNvSpPr>
              <p:nvPr/>
            </p:nvSpPr>
            <p:spPr bwMode="auto">
              <a:xfrm>
                <a:off x="1549" y="2446"/>
                <a:ext cx="407" cy="50"/>
              </a:xfrm>
              <a:custGeom>
                <a:avLst/>
                <a:gdLst>
                  <a:gd name="T0" fmla="*/ 0 w 97"/>
                  <a:gd name="T1" fmla="*/ 1 h 12"/>
                  <a:gd name="T2" fmla="*/ 15 w 97"/>
                  <a:gd name="T3" fmla="*/ 6 h 12"/>
                  <a:gd name="T4" fmla="*/ 27 w 97"/>
                  <a:gd name="T5" fmla="*/ 9 h 12"/>
                  <a:gd name="T6" fmla="*/ 38 w 97"/>
                  <a:gd name="T7" fmla="*/ 9 h 12"/>
                  <a:gd name="T8" fmla="*/ 51 w 97"/>
                  <a:gd name="T9" fmla="*/ 11 h 12"/>
                  <a:gd name="T10" fmla="*/ 73 w 97"/>
                  <a:gd name="T11" fmla="*/ 9 h 12"/>
                  <a:gd name="T12" fmla="*/ 94 w 97"/>
                  <a:gd name="T13" fmla="*/ 2 h 12"/>
                  <a:gd name="T14" fmla="*/ 97 w 97"/>
                  <a:gd name="T15" fmla="*/ 0 h 12"/>
                  <a:gd name="T16" fmla="*/ 71 w 97"/>
                  <a:gd name="T17" fmla="*/ 2 h 12"/>
                  <a:gd name="T18" fmla="*/ 44 w 97"/>
                  <a:gd name="T19" fmla="*/ 5 h 12"/>
                  <a:gd name="T20" fmla="*/ 24 w 97"/>
                  <a:gd name="T21" fmla="*/ 2 h 12"/>
                  <a:gd name="T22" fmla="*/ 14 w 97"/>
                  <a:gd name="T23" fmla="*/ 2 h 12"/>
                  <a:gd name="T24" fmla="*/ 3 w 97"/>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2">
                    <a:moveTo>
                      <a:pt x="0" y="1"/>
                    </a:moveTo>
                    <a:cubicBezTo>
                      <a:pt x="4" y="5"/>
                      <a:pt x="11" y="6"/>
                      <a:pt x="15" y="6"/>
                    </a:cubicBezTo>
                    <a:cubicBezTo>
                      <a:pt x="19" y="7"/>
                      <a:pt x="23" y="9"/>
                      <a:pt x="27" y="9"/>
                    </a:cubicBezTo>
                    <a:cubicBezTo>
                      <a:pt x="31" y="10"/>
                      <a:pt x="34" y="9"/>
                      <a:pt x="38" y="9"/>
                    </a:cubicBezTo>
                    <a:cubicBezTo>
                      <a:pt x="42" y="9"/>
                      <a:pt x="46" y="10"/>
                      <a:pt x="51" y="11"/>
                    </a:cubicBezTo>
                    <a:cubicBezTo>
                      <a:pt x="58" y="12"/>
                      <a:pt x="66" y="10"/>
                      <a:pt x="73" y="9"/>
                    </a:cubicBezTo>
                    <a:cubicBezTo>
                      <a:pt x="80" y="8"/>
                      <a:pt x="88" y="5"/>
                      <a:pt x="94" y="2"/>
                    </a:cubicBezTo>
                    <a:cubicBezTo>
                      <a:pt x="95" y="1"/>
                      <a:pt x="96" y="1"/>
                      <a:pt x="97" y="0"/>
                    </a:cubicBezTo>
                    <a:cubicBezTo>
                      <a:pt x="89" y="0"/>
                      <a:pt x="80" y="2"/>
                      <a:pt x="71" y="2"/>
                    </a:cubicBezTo>
                    <a:cubicBezTo>
                      <a:pt x="62" y="2"/>
                      <a:pt x="53" y="4"/>
                      <a:pt x="44" y="5"/>
                    </a:cubicBezTo>
                    <a:cubicBezTo>
                      <a:pt x="38" y="5"/>
                      <a:pt x="31" y="3"/>
                      <a:pt x="24" y="2"/>
                    </a:cubicBezTo>
                    <a:cubicBezTo>
                      <a:pt x="21" y="2"/>
                      <a:pt x="18" y="2"/>
                      <a:pt x="14" y="2"/>
                    </a:cubicBezTo>
                    <a:cubicBezTo>
                      <a:pt x="10" y="2"/>
                      <a:pt x="6" y="0"/>
                      <a:pt x="3" y="1"/>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9" name="Freeform 23"/>
              <p:cNvSpPr>
                <a:spLocks/>
              </p:cNvSpPr>
              <p:nvPr/>
            </p:nvSpPr>
            <p:spPr bwMode="auto">
              <a:xfrm>
                <a:off x="1583" y="2463"/>
                <a:ext cx="243" cy="205"/>
              </a:xfrm>
              <a:custGeom>
                <a:avLst/>
                <a:gdLst>
                  <a:gd name="T0" fmla="*/ 28 w 58"/>
                  <a:gd name="T1" fmla="*/ 3 h 49"/>
                  <a:gd name="T2" fmla="*/ 15 w 58"/>
                  <a:gd name="T3" fmla="*/ 13 h 49"/>
                  <a:gd name="T4" fmla="*/ 6 w 58"/>
                  <a:gd name="T5" fmla="*/ 19 h 49"/>
                  <a:gd name="T6" fmla="*/ 7 w 58"/>
                  <a:gd name="T7" fmla="*/ 28 h 49"/>
                  <a:gd name="T8" fmla="*/ 19 w 58"/>
                  <a:gd name="T9" fmla="*/ 31 h 49"/>
                  <a:gd name="T10" fmla="*/ 17 w 58"/>
                  <a:gd name="T11" fmla="*/ 44 h 49"/>
                  <a:gd name="T12" fmla="*/ 31 w 58"/>
                  <a:gd name="T13" fmla="*/ 40 h 49"/>
                  <a:gd name="T14" fmla="*/ 49 w 58"/>
                  <a:gd name="T15" fmla="*/ 48 h 49"/>
                  <a:gd name="T16" fmla="*/ 53 w 58"/>
                  <a:gd name="T17" fmla="*/ 44 h 49"/>
                  <a:gd name="T18" fmla="*/ 52 w 58"/>
                  <a:gd name="T19" fmla="*/ 35 h 49"/>
                  <a:gd name="T20" fmla="*/ 44 w 58"/>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9">
                    <a:moveTo>
                      <a:pt x="28" y="3"/>
                    </a:moveTo>
                    <a:cubicBezTo>
                      <a:pt x="23" y="4"/>
                      <a:pt x="19" y="10"/>
                      <a:pt x="15" y="13"/>
                    </a:cubicBezTo>
                    <a:cubicBezTo>
                      <a:pt x="12" y="16"/>
                      <a:pt x="10" y="18"/>
                      <a:pt x="6" y="19"/>
                    </a:cubicBezTo>
                    <a:cubicBezTo>
                      <a:pt x="0" y="21"/>
                      <a:pt x="1" y="25"/>
                      <a:pt x="7" y="28"/>
                    </a:cubicBezTo>
                    <a:cubicBezTo>
                      <a:pt x="11" y="29"/>
                      <a:pt x="16" y="28"/>
                      <a:pt x="19" y="31"/>
                    </a:cubicBezTo>
                    <a:cubicBezTo>
                      <a:pt x="11" y="32"/>
                      <a:pt x="12" y="40"/>
                      <a:pt x="17" y="44"/>
                    </a:cubicBezTo>
                    <a:cubicBezTo>
                      <a:pt x="23" y="48"/>
                      <a:pt x="28" y="46"/>
                      <a:pt x="31" y="40"/>
                    </a:cubicBezTo>
                    <a:cubicBezTo>
                      <a:pt x="37" y="43"/>
                      <a:pt x="43" y="46"/>
                      <a:pt x="49" y="48"/>
                    </a:cubicBezTo>
                    <a:cubicBezTo>
                      <a:pt x="54" y="49"/>
                      <a:pt x="55" y="49"/>
                      <a:pt x="53" y="44"/>
                    </a:cubicBezTo>
                    <a:cubicBezTo>
                      <a:pt x="51" y="39"/>
                      <a:pt x="50" y="39"/>
                      <a:pt x="52" y="35"/>
                    </a:cubicBezTo>
                    <a:cubicBezTo>
                      <a:pt x="56" y="21"/>
                      <a:pt x="58" y="7"/>
                      <a:pt x="44"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0" name="Freeform 24"/>
              <p:cNvSpPr>
                <a:spLocks/>
              </p:cNvSpPr>
              <p:nvPr/>
            </p:nvSpPr>
            <p:spPr bwMode="auto">
              <a:xfrm>
                <a:off x="1177" y="1715"/>
                <a:ext cx="218" cy="284"/>
              </a:xfrm>
              <a:custGeom>
                <a:avLst/>
                <a:gdLst>
                  <a:gd name="T0" fmla="*/ 52 w 52"/>
                  <a:gd name="T1" fmla="*/ 36 h 68"/>
                  <a:gd name="T2" fmla="*/ 18 w 52"/>
                  <a:gd name="T3" fmla="*/ 13 h 68"/>
                  <a:gd name="T4" fmla="*/ 1 w 52"/>
                  <a:gd name="T5" fmla="*/ 25 h 68"/>
                  <a:gd name="T6" fmla="*/ 51 w 52"/>
                  <a:gd name="T7" fmla="*/ 36 h 68"/>
                  <a:gd name="T8" fmla="*/ 48 w 52"/>
                  <a:gd name="T9" fmla="*/ 34 h 68"/>
                </a:gdLst>
                <a:ahLst/>
                <a:cxnLst>
                  <a:cxn ang="0">
                    <a:pos x="T0" y="T1"/>
                  </a:cxn>
                  <a:cxn ang="0">
                    <a:pos x="T2" y="T3"/>
                  </a:cxn>
                  <a:cxn ang="0">
                    <a:pos x="T4" y="T5"/>
                  </a:cxn>
                  <a:cxn ang="0">
                    <a:pos x="T6" y="T7"/>
                  </a:cxn>
                  <a:cxn ang="0">
                    <a:pos x="T8" y="T9"/>
                  </a:cxn>
                </a:cxnLst>
                <a:rect l="0" t="0" r="r" b="b"/>
                <a:pathLst>
                  <a:path w="52" h="68">
                    <a:moveTo>
                      <a:pt x="52" y="36"/>
                    </a:moveTo>
                    <a:cubicBezTo>
                      <a:pt x="38" y="35"/>
                      <a:pt x="27" y="22"/>
                      <a:pt x="18" y="13"/>
                    </a:cubicBezTo>
                    <a:cubicBezTo>
                      <a:pt x="6" y="0"/>
                      <a:pt x="0" y="11"/>
                      <a:pt x="1" y="25"/>
                    </a:cubicBezTo>
                    <a:cubicBezTo>
                      <a:pt x="4" y="54"/>
                      <a:pt x="42" y="68"/>
                      <a:pt x="51" y="36"/>
                    </a:cubicBezTo>
                    <a:cubicBezTo>
                      <a:pt x="50" y="34"/>
                      <a:pt x="49" y="35"/>
                      <a:pt x="48" y="34"/>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1" name="Freeform 25"/>
              <p:cNvSpPr>
                <a:spLocks noEditPoints="1"/>
              </p:cNvSpPr>
              <p:nvPr/>
            </p:nvSpPr>
            <p:spPr bwMode="auto">
              <a:xfrm>
                <a:off x="1173" y="1736"/>
                <a:ext cx="230" cy="217"/>
              </a:xfrm>
              <a:custGeom>
                <a:avLst/>
                <a:gdLst>
                  <a:gd name="T0" fmla="*/ 7 w 55"/>
                  <a:gd name="T1" fmla="*/ 1 h 52"/>
                  <a:gd name="T2" fmla="*/ 1 w 55"/>
                  <a:gd name="T3" fmla="*/ 21 h 52"/>
                  <a:gd name="T4" fmla="*/ 29 w 55"/>
                  <a:gd name="T5" fmla="*/ 51 h 52"/>
                  <a:gd name="T6" fmla="*/ 53 w 55"/>
                  <a:gd name="T7" fmla="*/ 33 h 52"/>
                  <a:gd name="T8" fmla="*/ 55 w 55"/>
                  <a:gd name="T9" fmla="*/ 31 h 52"/>
                  <a:gd name="T10" fmla="*/ 55 w 55"/>
                  <a:gd name="T11" fmla="*/ 31 h 52"/>
                  <a:gd name="T12" fmla="*/ 53 w 55"/>
                  <a:gd name="T13" fmla="*/ 30 h 52"/>
                  <a:gd name="T14" fmla="*/ 53 w 55"/>
                  <a:gd name="T15" fmla="*/ 30 h 52"/>
                  <a:gd name="T16" fmla="*/ 50 w 55"/>
                  <a:gd name="T17" fmla="*/ 28 h 52"/>
                  <a:gd name="T18" fmla="*/ 49 w 55"/>
                  <a:gd name="T19" fmla="*/ 28 h 52"/>
                  <a:gd name="T20" fmla="*/ 48 w 55"/>
                  <a:gd name="T21" fmla="*/ 28 h 52"/>
                  <a:gd name="T22" fmla="*/ 24 w 55"/>
                  <a:gd name="T23" fmla="*/ 10 h 52"/>
                  <a:gd name="T24" fmla="*/ 20 w 55"/>
                  <a:gd name="T25" fmla="*/ 7 h 52"/>
                  <a:gd name="T26" fmla="*/ 7 w 55"/>
                  <a:gd name="T27" fmla="*/ 1 h 52"/>
                  <a:gd name="T28" fmla="*/ 30 w 55"/>
                  <a:gd name="T29" fmla="*/ 48 h 52"/>
                  <a:gd name="T30" fmla="*/ 4 w 55"/>
                  <a:gd name="T31" fmla="*/ 20 h 52"/>
                  <a:gd name="T32" fmla="*/ 8 w 55"/>
                  <a:gd name="T33" fmla="*/ 4 h 52"/>
                  <a:gd name="T34" fmla="*/ 18 w 55"/>
                  <a:gd name="T35" fmla="*/ 9 h 52"/>
                  <a:gd name="T36" fmla="*/ 21 w 55"/>
                  <a:gd name="T37" fmla="*/ 13 h 52"/>
                  <a:gd name="T38" fmla="*/ 50 w 55"/>
                  <a:gd name="T39" fmla="*/ 33 h 52"/>
                  <a:gd name="T40" fmla="*/ 30 w 55"/>
                  <a:gd name="T4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52">
                    <a:moveTo>
                      <a:pt x="7" y="1"/>
                    </a:moveTo>
                    <a:cubicBezTo>
                      <a:pt x="2" y="3"/>
                      <a:pt x="0" y="11"/>
                      <a:pt x="1" y="21"/>
                    </a:cubicBezTo>
                    <a:cubicBezTo>
                      <a:pt x="2" y="38"/>
                      <a:pt x="17" y="50"/>
                      <a:pt x="29" y="51"/>
                    </a:cubicBezTo>
                    <a:cubicBezTo>
                      <a:pt x="41" y="52"/>
                      <a:pt x="49" y="45"/>
                      <a:pt x="53" y="33"/>
                    </a:cubicBezTo>
                    <a:cubicBezTo>
                      <a:pt x="54" y="33"/>
                      <a:pt x="55" y="32"/>
                      <a:pt x="55" y="31"/>
                    </a:cubicBezTo>
                    <a:cubicBezTo>
                      <a:pt x="55" y="31"/>
                      <a:pt x="55" y="31"/>
                      <a:pt x="55" y="31"/>
                    </a:cubicBezTo>
                    <a:cubicBezTo>
                      <a:pt x="55" y="30"/>
                      <a:pt x="54" y="30"/>
                      <a:pt x="53" y="30"/>
                    </a:cubicBezTo>
                    <a:cubicBezTo>
                      <a:pt x="53" y="30"/>
                      <a:pt x="53" y="30"/>
                      <a:pt x="53" y="30"/>
                    </a:cubicBezTo>
                    <a:cubicBezTo>
                      <a:pt x="52" y="29"/>
                      <a:pt x="51" y="28"/>
                      <a:pt x="50" y="28"/>
                    </a:cubicBezTo>
                    <a:cubicBezTo>
                      <a:pt x="49" y="28"/>
                      <a:pt x="49" y="28"/>
                      <a:pt x="49" y="28"/>
                    </a:cubicBezTo>
                    <a:cubicBezTo>
                      <a:pt x="49" y="28"/>
                      <a:pt x="48" y="28"/>
                      <a:pt x="48" y="28"/>
                    </a:cubicBezTo>
                    <a:cubicBezTo>
                      <a:pt x="38" y="25"/>
                      <a:pt x="30" y="17"/>
                      <a:pt x="24" y="10"/>
                    </a:cubicBezTo>
                    <a:cubicBezTo>
                      <a:pt x="20" y="7"/>
                      <a:pt x="20" y="7"/>
                      <a:pt x="20" y="7"/>
                    </a:cubicBezTo>
                    <a:cubicBezTo>
                      <a:pt x="14" y="0"/>
                      <a:pt x="9" y="0"/>
                      <a:pt x="7" y="1"/>
                    </a:cubicBezTo>
                    <a:close/>
                    <a:moveTo>
                      <a:pt x="30" y="48"/>
                    </a:moveTo>
                    <a:cubicBezTo>
                      <a:pt x="18" y="47"/>
                      <a:pt x="6" y="36"/>
                      <a:pt x="4" y="20"/>
                    </a:cubicBezTo>
                    <a:cubicBezTo>
                      <a:pt x="3" y="12"/>
                      <a:pt x="5" y="6"/>
                      <a:pt x="8" y="4"/>
                    </a:cubicBezTo>
                    <a:cubicBezTo>
                      <a:pt x="10" y="3"/>
                      <a:pt x="14" y="5"/>
                      <a:pt x="18" y="9"/>
                    </a:cubicBezTo>
                    <a:cubicBezTo>
                      <a:pt x="21" y="13"/>
                      <a:pt x="21" y="13"/>
                      <a:pt x="21" y="13"/>
                    </a:cubicBezTo>
                    <a:cubicBezTo>
                      <a:pt x="29" y="21"/>
                      <a:pt x="38" y="30"/>
                      <a:pt x="50" y="33"/>
                    </a:cubicBezTo>
                    <a:cubicBezTo>
                      <a:pt x="46" y="43"/>
                      <a:pt x="39" y="49"/>
                      <a:pt x="30" y="4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2" name="Freeform 26"/>
              <p:cNvSpPr>
                <a:spLocks/>
              </p:cNvSpPr>
              <p:nvPr/>
            </p:nvSpPr>
            <p:spPr bwMode="auto">
              <a:xfrm>
                <a:off x="2144" y="1694"/>
                <a:ext cx="201" cy="188"/>
              </a:xfrm>
              <a:custGeom>
                <a:avLst/>
                <a:gdLst>
                  <a:gd name="T0" fmla="*/ 0 w 48"/>
                  <a:gd name="T1" fmla="*/ 28 h 45"/>
                  <a:gd name="T2" fmla="*/ 30 w 48"/>
                  <a:gd name="T3" fmla="*/ 11 h 45"/>
                  <a:gd name="T4" fmla="*/ 42 w 48"/>
                  <a:gd name="T5" fmla="*/ 6 h 45"/>
                  <a:gd name="T6" fmla="*/ 48 w 48"/>
                  <a:gd name="T7" fmla="*/ 22 h 45"/>
                  <a:gd name="T8" fmla="*/ 27 w 48"/>
                  <a:gd name="T9" fmla="*/ 44 h 45"/>
                  <a:gd name="T10" fmla="*/ 1 w 48"/>
                  <a:gd name="T11" fmla="*/ 32 h 45"/>
                </a:gdLst>
                <a:ahLst/>
                <a:cxnLst>
                  <a:cxn ang="0">
                    <a:pos x="T0" y="T1"/>
                  </a:cxn>
                  <a:cxn ang="0">
                    <a:pos x="T2" y="T3"/>
                  </a:cxn>
                  <a:cxn ang="0">
                    <a:pos x="T4" y="T5"/>
                  </a:cxn>
                  <a:cxn ang="0">
                    <a:pos x="T6" y="T7"/>
                  </a:cxn>
                  <a:cxn ang="0">
                    <a:pos x="T8" y="T9"/>
                  </a:cxn>
                  <a:cxn ang="0">
                    <a:pos x="T10" y="T11"/>
                  </a:cxn>
                </a:cxnLst>
                <a:rect l="0" t="0" r="r" b="b"/>
                <a:pathLst>
                  <a:path w="48" h="45">
                    <a:moveTo>
                      <a:pt x="0" y="28"/>
                    </a:moveTo>
                    <a:cubicBezTo>
                      <a:pt x="5" y="38"/>
                      <a:pt x="26" y="17"/>
                      <a:pt x="30" y="11"/>
                    </a:cubicBezTo>
                    <a:cubicBezTo>
                      <a:pt x="34" y="7"/>
                      <a:pt x="34" y="0"/>
                      <a:pt x="42" y="6"/>
                    </a:cubicBezTo>
                    <a:cubicBezTo>
                      <a:pt x="48" y="9"/>
                      <a:pt x="48" y="16"/>
                      <a:pt x="48" y="22"/>
                    </a:cubicBezTo>
                    <a:cubicBezTo>
                      <a:pt x="48" y="35"/>
                      <a:pt x="40" y="41"/>
                      <a:pt x="27" y="44"/>
                    </a:cubicBezTo>
                    <a:cubicBezTo>
                      <a:pt x="18" y="45"/>
                      <a:pt x="1" y="45"/>
                      <a:pt x="1" y="32"/>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3" name="Freeform 27"/>
              <p:cNvSpPr>
                <a:spLocks noEditPoints="1"/>
              </p:cNvSpPr>
              <p:nvPr/>
            </p:nvSpPr>
            <p:spPr bwMode="auto">
              <a:xfrm>
                <a:off x="2136" y="1698"/>
                <a:ext cx="217" cy="193"/>
              </a:xfrm>
              <a:custGeom>
                <a:avLst/>
                <a:gdLst>
                  <a:gd name="T0" fmla="*/ 38 w 52"/>
                  <a:gd name="T1" fmla="*/ 1 h 46"/>
                  <a:gd name="T2" fmla="*/ 33 w 52"/>
                  <a:gd name="T3" fmla="*/ 6 h 46"/>
                  <a:gd name="T4" fmla="*/ 31 w 52"/>
                  <a:gd name="T5" fmla="*/ 9 h 46"/>
                  <a:gd name="T6" fmla="*/ 6 w 52"/>
                  <a:gd name="T7" fmla="*/ 28 h 46"/>
                  <a:gd name="T8" fmla="*/ 3 w 52"/>
                  <a:gd name="T9" fmla="*/ 27 h 46"/>
                  <a:gd name="T10" fmla="*/ 1 w 52"/>
                  <a:gd name="T11" fmla="*/ 26 h 46"/>
                  <a:gd name="T12" fmla="*/ 0 w 52"/>
                  <a:gd name="T13" fmla="*/ 27 h 46"/>
                  <a:gd name="T14" fmla="*/ 0 w 52"/>
                  <a:gd name="T15" fmla="*/ 28 h 46"/>
                  <a:gd name="T16" fmla="*/ 2 w 52"/>
                  <a:gd name="T17" fmla="*/ 30 h 46"/>
                  <a:gd name="T18" fmla="*/ 1 w 52"/>
                  <a:gd name="T19" fmla="*/ 31 h 46"/>
                  <a:gd name="T20" fmla="*/ 1 w 52"/>
                  <a:gd name="T21" fmla="*/ 31 h 46"/>
                  <a:gd name="T22" fmla="*/ 6 w 52"/>
                  <a:gd name="T23" fmla="*/ 41 h 46"/>
                  <a:gd name="T24" fmla="*/ 30 w 52"/>
                  <a:gd name="T25" fmla="*/ 44 h 46"/>
                  <a:gd name="T26" fmla="*/ 52 w 52"/>
                  <a:gd name="T27" fmla="*/ 21 h 46"/>
                  <a:gd name="T28" fmla="*/ 45 w 52"/>
                  <a:gd name="T29" fmla="*/ 3 h 46"/>
                  <a:gd name="T30" fmla="*/ 38 w 52"/>
                  <a:gd name="T31" fmla="*/ 1 h 46"/>
                  <a:gd name="T32" fmla="*/ 34 w 52"/>
                  <a:gd name="T33" fmla="*/ 11 h 46"/>
                  <a:gd name="T34" fmla="*/ 36 w 52"/>
                  <a:gd name="T35" fmla="*/ 8 h 46"/>
                  <a:gd name="T36" fmla="*/ 38 w 52"/>
                  <a:gd name="T37" fmla="*/ 4 h 46"/>
                  <a:gd name="T38" fmla="*/ 43 w 52"/>
                  <a:gd name="T39" fmla="*/ 6 h 46"/>
                  <a:gd name="T40" fmla="*/ 49 w 52"/>
                  <a:gd name="T41" fmla="*/ 21 h 46"/>
                  <a:gd name="T42" fmla="*/ 29 w 52"/>
                  <a:gd name="T43" fmla="*/ 41 h 46"/>
                  <a:gd name="T44" fmla="*/ 8 w 52"/>
                  <a:gd name="T45" fmla="*/ 38 h 46"/>
                  <a:gd name="T46" fmla="*/ 5 w 52"/>
                  <a:gd name="T47" fmla="*/ 31 h 46"/>
                  <a:gd name="T48" fmla="*/ 5 w 52"/>
                  <a:gd name="T49" fmla="*/ 32 h 46"/>
                  <a:gd name="T50" fmla="*/ 34 w 52"/>
                  <a:gd name="T5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46">
                    <a:moveTo>
                      <a:pt x="38" y="1"/>
                    </a:moveTo>
                    <a:cubicBezTo>
                      <a:pt x="35" y="2"/>
                      <a:pt x="34" y="4"/>
                      <a:pt x="33" y="6"/>
                    </a:cubicBezTo>
                    <a:cubicBezTo>
                      <a:pt x="31" y="9"/>
                      <a:pt x="31" y="9"/>
                      <a:pt x="31" y="9"/>
                    </a:cubicBezTo>
                    <a:cubicBezTo>
                      <a:pt x="27" y="15"/>
                      <a:pt x="12" y="29"/>
                      <a:pt x="6" y="28"/>
                    </a:cubicBezTo>
                    <a:cubicBezTo>
                      <a:pt x="5" y="28"/>
                      <a:pt x="4" y="28"/>
                      <a:pt x="3" y="27"/>
                    </a:cubicBezTo>
                    <a:cubicBezTo>
                      <a:pt x="3" y="26"/>
                      <a:pt x="2" y="26"/>
                      <a:pt x="1" y="26"/>
                    </a:cubicBezTo>
                    <a:cubicBezTo>
                      <a:pt x="0" y="26"/>
                      <a:pt x="0" y="27"/>
                      <a:pt x="0" y="27"/>
                    </a:cubicBezTo>
                    <a:cubicBezTo>
                      <a:pt x="0" y="28"/>
                      <a:pt x="0" y="28"/>
                      <a:pt x="0" y="28"/>
                    </a:cubicBezTo>
                    <a:cubicBezTo>
                      <a:pt x="1" y="29"/>
                      <a:pt x="1" y="30"/>
                      <a:pt x="2" y="30"/>
                    </a:cubicBezTo>
                    <a:cubicBezTo>
                      <a:pt x="1" y="30"/>
                      <a:pt x="1" y="31"/>
                      <a:pt x="1" y="31"/>
                    </a:cubicBezTo>
                    <a:cubicBezTo>
                      <a:pt x="1" y="31"/>
                      <a:pt x="1" y="31"/>
                      <a:pt x="1" y="31"/>
                    </a:cubicBezTo>
                    <a:cubicBezTo>
                      <a:pt x="1" y="35"/>
                      <a:pt x="3" y="38"/>
                      <a:pt x="6" y="41"/>
                    </a:cubicBezTo>
                    <a:cubicBezTo>
                      <a:pt x="12" y="45"/>
                      <a:pt x="22" y="46"/>
                      <a:pt x="30" y="44"/>
                    </a:cubicBezTo>
                    <a:cubicBezTo>
                      <a:pt x="44" y="42"/>
                      <a:pt x="52" y="34"/>
                      <a:pt x="52" y="21"/>
                    </a:cubicBezTo>
                    <a:cubicBezTo>
                      <a:pt x="52" y="12"/>
                      <a:pt x="50" y="6"/>
                      <a:pt x="45" y="3"/>
                    </a:cubicBezTo>
                    <a:cubicBezTo>
                      <a:pt x="42" y="1"/>
                      <a:pt x="40" y="0"/>
                      <a:pt x="38" y="1"/>
                    </a:cubicBezTo>
                    <a:close/>
                    <a:moveTo>
                      <a:pt x="34" y="11"/>
                    </a:moveTo>
                    <a:cubicBezTo>
                      <a:pt x="34" y="11"/>
                      <a:pt x="36" y="8"/>
                      <a:pt x="36" y="8"/>
                    </a:cubicBezTo>
                    <a:cubicBezTo>
                      <a:pt x="37" y="6"/>
                      <a:pt x="37" y="4"/>
                      <a:pt x="38" y="4"/>
                    </a:cubicBezTo>
                    <a:cubicBezTo>
                      <a:pt x="39" y="4"/>
                      <a:pt x="41" y="5"/>
                      <a:pt x="43" y="6"/>
                    </a:cubicBezTo>
                    <a:cubicBezTo>
                      <a:pt x="47" y="8"/>
                      <a:pt x="49" y="13"/>
                      <a:pt x="49" y="21"/>
                    </a:cubicBezTo>
                    <a:cubicBezTo>
                      <a:pt x="48" y="32"/>
                      <a:pt x="42" y="38"/>
                      <a:pt x="29" y="41"/>
                    </a:cubicBezTo>
                    <a:cubicBezTo>
                      <a:pt x="22" y="42"/>
                      <a:pt x="13" y="42"/>
                      <a:pt x="8" y="38"/>
                    </a:cubicBezTo>
                    <a:cubicBezTo>
                      <a:pt x="6" y="36"/>
                      <a:pt x="5" y="34"/>
                      <a:pt x="5" y="31"/>
                    </a:cubicBezTo>
                    <a:cubicBezTo>
                      <a:pt x="5" y="32"/>
                      <a:pt x="5" y="32"/>
                      <a:pt x="5" y="32"/>
                    </a:cubicBezTo>
                    <a:cubicBezTo>
                      <a:pt x="15" y="32"/>
                      <a:pt x="31" y="16"/>
                      <a:pt x="34" y="1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4" name="Freeform 28"/>
              <p:cNvSpPr>
                <a:spLocks/>
              </p:cNvSpPr>
              <p:nvPr/>
            </p:nvSpPr>
            <p:spPr bwMode="auto">
              <a:xfrm>
                <a:off x="888" y="1853"/>
                <a:ext cx="310" cy="1391"/>
              </a:xfrm>
              <a:custGeom>
                <a:avLst/>
                <a:gdLst>
                  <a:gd name="T0" fmla="*/ 72 w 74"/>
                  <a:gd name="T1" fmla="*/ 1 h 333"/>
                  <a:gd name="T2" fmla="*/ 42 w 74"/>
                  <a:gd name="T3" fmla="*/ 41 h 333"/>
                  <a:gd name="T4" fmla="*/ 38 w 74"/>
                  <a:gd name="T5" fmla="*/ 64 h 333"/>
                  <a:gd name="T6" fmla="*/ 42 w 74"/>
                  <a:gd name="T7" fmla="*/ 88 h 333"/>
                  <a:gd name="T8" fmla="*/ 33 w 74"/>
                  <a:gd name="T9" fmla="*/ 89 h 333"/>
                  <a:gd name="T10" fmla="*/ 2 w 74"/>
                  <a:gd name="T11" fmla="*/ 142 h 333"/>
                  <a:gd name="T12" fmla="*/ 0 w 74"/>
                  <a:gd name="T13" fmla="*/ 163 h 333"/>
                  <a:gd name="T14" fmla="*/ 19 w 74"/>
                  <a:gd name="T15" fmla="*/ 209 h 333"/>
                  <a:gd name="T16" fmla="*/ 4 w 74"/>
                  <a:gd name="T17" fmla="*/ 253 h 333"/>
                  <a:gd name="T18" fmla="*/ 5 w 74"/>
                  <a:gd name="T19" fmla="*/ 272 h 333"/>
                  <a:gd name="T20" fmla="*/ 21 w 74"/>
                  <a:gd name="T21" fmla="*/ 314 h 333"/>
                  <a:gd name="T22" fmla="*/ 30 w 74"/>
                  <a:gd name="T23" fmla="*/ 332 h 333"/>
                  <a:gd name="T24" fmla="*/ 33 w 74"/>
                  <a:gd name="T25" fmla="*/ 333 h 333"/>
                  <a:gd name="T26" fmla="*/ 33 w 74"/>
                  <a:gd name="T27" fmla="*/ 331 h 333"/>
                  <a:gd name="T28" fmla="*/ 24 w 74"/>
                  <a:gd name="T29" fmla="*/ 313 h 333"/>
                  <a:gd name="T30" fmla="*/ 9 w 74"/>
                  <a:gd name="T31" fmla="*/ 272 h 333"/>
                  <a:gd name="T32" fmla="*/ 22 w 74"/>
                  <a:gd name="T33" fmla="*/ 210 h 333"/>
                  <a:gd name="T34" fmla="*/ 23 w 74"/>
                  <a:gd name="T35" fmla="*/ 209 h 333"/>
                  <a:gd name="T36" fmla="*/ 22 w 74"/>
                  <a:gd name="T37" fmla="*/ 208 h 333"/>
                  <a:gd name="T38" fmla="*/ 6 w 74"/>
                  <a:gd name="T39" fmla="*/ 143 h 333"/>
                  <a:gd name="T40" fmla="*/ 35 w 74"/>
                  <a:gd name="T41" fmla="*/ 93 h 333"/>
                  <a:gd name="T42" fmla="*/ 44 w 74"/>
                  <a:gd name="T43" fmla="*/ 92 h 333"/>
                  <a:gd name="T44" fmla="*/ 46 w 74"/>
                  <a:gd name="T45" fmla="*/ 92 h 333"/>
                  <a:gd name="T46" fmla="*/ 46 w 74"/>
                  <a:gd name="T47" fmla="*/ 90 h 333"/>
                  <a:gd name="T48" fmla="*/ 46 w 74"/>
                  <a:gd name="T49" fmla="*/ 42 h 333"/>
                  <a:gd name="T50" fmla="*/ 73 w 74"/>
                  <a:gd name="T51" fmla="*/ 4 h 333"/>
                  <a:gd name="T52" fmla="*/ 74 w 74"/>
                  <a:gd name="T53" fmla="*/ 2 h 333"/>
                  <a:gd name="T54" fmla="*/ 72 w 74"/>
                  <a:gd name="T5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333">
                    <a:moveTo>
                      <a:pt x="72" y="1"/>
                    </a:moveTo>
                    <a:cubicBezTo>
                      <a:pt x="57" y="8"/>
                      <a:pt x="46" y="31"/>
                      <a:pt x="42" y="41"/>
                    </a:cubicBezTo>
                    <a:cubicBezTo>
                      <a:pt x="40" y="48"/>
                      <a:pt x="38" y="56"/>
                      <a:pt x="38" y="64"/>
                    </a:cubicBezTo>
                    <a:cubicBezTo>
                      <a:pt x="38" y="72"/>
                      <a:pt x="40" y="80"/>
                      <a:pt x="42" y="88"/>
                    </a:cubicBezTo>
                    <a:cubicBezTo>
                      <a:pt x="39" y="88"/>
                      <a:pt x="36" y="88"/>
                      <a:pt x="33" y="89"/>
                    </a:cubicBezTo>
                    <a:cubicBezTo>
                      <a:pt x="17" y="98"/>
                      <a:pt x="4" y="134"/>
                      <a:pt x="2" y="142"/>
                    </a:cubicBezTo>
                    <a:cubicBezTo>
                      <a:pt x="1" y="149"/>
                      <a:pt x="0" y="156"/>
                      <a:pt x="0" y="163"/>
                    </a:cubicBezTo>
                    <a:cubicBezTo>
                      <a:pt x="0" y="180"/>
                      <a:pt x="6" y="195"/>
                      <a:pt x="19" y="209"/>
                    </a:cubicBezTo>
                    <a:cubicBezTo>
                      <a:pt x="7" y="220"/>
                      <a:pt x="4" y="238"/>
                      <a:pt x="4" y="253"/>
                    </a:cubicBezTo>
                    <a:cubicBezTo>
                      <a:pt x="4" y="260"/>
                      <a:pt x="5" y="267"/>
                      <a:pt x="5" y="272"/>
                    </a:cubicBezTo>
                    <a:cubicBezTo>
                      <a:pt x="8" y="288"/>
                      <a:pt x="15" y="302"/>
                      <a:pt x="21" y="314"/>
                    </a:cubicBezTo>
                    <a:cubicBezTo>
                      <a:pt x="24" y="320"/>
                      <a:pt x="28" y="326"/>
                      <a:pt x="30" y="332"/>
                    </a:cubicBezTo>
                    <a:cubicBezTo>
                      <a:pt x="31" y="333"/>
                      <a:pt x="32" y="333"/>
                      <a:pt x="33" y="333"/>
                    </a:cubicBezTo>
                    <a:cubicBezTo>
                      <a:pt x="33" y="333"/>
                      <a:pt x="34" y="332"/>
                      <a:pt x="33" y="331"/>
                    </a:cubicBezTo>
                    <a:cubicBezTo>
                      <a:pt x="31" y="325"/>
                      <a:pt x="28" y="319"/>
                      <a:pt x="24" y="313"/>
                    </a:cubicBezTo>
                    <a:cubicBezTo>
                      <a:pt x="18" y="300"/>
                      <a:pt x="11" y="287"/>
                      <a:pt x="9" y="272"/>
                    </a:cubicBezTo>
                    <a:cubicBezTo>
                      <a:pt x="6" y="255"/>
                      <a:pt x="5" y="225"/>
                      <a:pt x="22" y="210"/>
                    </a:cubicBezTo>
                    <a:cubicBezTo>
                      <a:pt x="22" y="210"/>
                      <a:pt x="23" y="209"/>
                      <a:pt x="23" y="209"/>
                    </a:cubicBezTo>
                    <a:cubicBezTo>
                      <a:pt x="23" y="208"/>
                      <a:pt x="22" y="208"/>
                      <a:pt x="22" y="208"/>
                    </a:cubicBezTo>
                    <a:cubicBezTo>
                      <a:pt x="5" y="189"/>
                      <a:pt x="0" y="170"/>
                      <a:pt x="6" y="143"/>
                    </a:cubicBezTo>
                    <a:cubicBezTo>
                      <a:pt x="8" y="133"/>
                      <a:pt x="20" y="100"/>
                      <a:pt x="35" y="93"/>
                    </a:cubicBezTo>
                    <a:cubicBezTo>
                      <a:pt x="38" y="91"/>
                      <a:pt x="41" y="91"/>
                      <a:pt x="44" y="92"/>
                    </a:cubicBezTo>
                    <a:cubicBezTo>
                      <a:pt x="44" y="92"/>
                      <a:pt x="45" y="92"/>
                      <a:pt x="46" y="92"/>
                    </a:cubicBezTo>
                    <a:cubicBezTo>
                      <a:pt x="46" y="91"/>
                      <a:pt x="46" y="90"/>
                      <a:pt x="46" y="90"/>
                    </a:cubicBezTo>
                    <a:cubicBezTo>
                      <a:pt x="40" y="73"/>
                      <a:pt x="40" y="56"/>
                      <a:pt x="46" y="42"/>
                    </a:cubicBezTo>
                    <a:cubicBezTo>
                      <a:pt x="49" y="33"/>
                      <a:pt x="60" y="11"/>
                      <a:pt x="73" y="4"/>
                    </a:cubicBezTo>
                    <a:cubicBezTo>
                      <a:pt x="74" y="3"/>
                      <a:pt x="74" y="2"/>
                      <a:pt x="74" y="2"/>
                    </a:cubicBezTo>
                    <a:cubicBezTo>
                      <a:pt x="74" y="1"/>
                      <a:pt x="73" y="0"/>
                      <a:pt x="7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5" name="Freeform 29"/>
              <p:cNvSpPr>
                <a:spLocks/>
              </p:cNvSpPr>
              <p:nvPr/>
            </p:nvSpPr>
            <p:spPr bwMode="auto">
              <a:xfrm>
                <a:off x="1261" y="1573"/>
                <a:ext cx="983" cy="221"/>
              </a:xfrm>
              <a:custGeom>
                <a:avLst/>
                <a:gdLst>
                  <a:gd name="T0" fmla="*/ 123 w 235"/>
                  <a:gd name="T1" fmla="*/ 2 h 53"/>
                  <a:gd name="T2" fmla="*/ 82 w 235"/>
                  <a:gd name="T3" fmla="*/ 16 h 53"/>
                  <a:gd name="T4" fmla="*/ 78 w 235"/>
                  <a:gd name="T5" fmla="*/ 18 h 53"/>
                  <a:gd name="T6" fmla="*/ 56 w 235"/>
                  <a:gd name="T7" fmla="*/ 41 h 53"/>
                  <a:gd name="T8" fmla="*/ 11 w 235"/>
                  <a:gd name="T9" fmla="*/ 40 h 53"/>
                  <a:gd name="T10" fmla="*/ 1 w 235"/>
                  <a:gd name="T11" fmla="*/ 51 h 53"/>
                  <a:gd name="T12" fmla="*/ 2 w 235"/>
                  <a:gd name="T13" fmla="*/ 53 h 53"/>
                  <a:gd name="T14" fmla="*/ 4 w 235"/>
                  <a:gd name="T15" fmla="*/ 52 h 53"/>
                  <a:gd name="T16" fmla="*/ 13 w 235"/>
                  <a:gd name="T17" fmla="*/ 44 h 53"/>
                  <a:gd name="T18" fmla="*/ 57 w 235"/>
                  <a:gd name="T19" fmla="*/ 45 h 53"/>
                  <a:gd name="T20" fmla="*/ 58 w 235"/>
                  <a:gd name="T21" fmla="*/ 45 h 53"/>
                  <a:gd name="T22" fmla="*/ 59 w 235"/>
                  <a:gd name="T23" fmla="*/ 44 h 53"/>
                  <a:gd name="T24" fmla="*/ 80 w 235"/>
                  <a:gd name="T25" fmla="*/ 21 h 53"/>
                  <a:gd name="T26" fmla="*/ 84 w 235"/>
                  <a:gd name="T27" fmla="*/ 19 h 53"/>
                  <a:gd name="T28" fmla="*/ 123 w 235"/>
                  <a:gd name="T29" fmla="*/ 6 h 53"/>
                  <a:gd name="T30" fmla="*/ 196 w 235"/>
                  <a:gd name="T31" fmla="*/ 39 h 53"/>
                  <a:gd name="T32" fmla="*/ 198 w 235"/>
                  <a:gd name="T33" fmla="*/ 40 h 53"/>
                  <a:gd name="T34" fmla="*/ 218 w 235"/>
                  <a:gd name="T35" fmla="*/ 40 h 53"/>
                  <a:gd name="T36" fmla="*/ 226 w 235"/>
                  <a:gd name="T37" fmla="*/ 44 h 53"/>
                  <a:gd name="T38" fmla="*/ 234 w 235"/>
                  <a:gd name="T39" fmla="*/ 46 h 53"/>
                  <a:gd name="T40" fmla="*/ 235 w 235"/>
                  <a:gd name="T41" fmla="*/ 44 h 53"/>
                  <a:gd name="T42" fmla="*/ 233 w 235"/>
                  <a:gd name="T43" fmla="*/ 43 h 53"/>
                  <a:gd name="T44" fmla="*/ 227 w 235"/>
                  <a:gd name="T45" fmla="*/ 40 h 53"/>
                  <a:gd name="T46" fmla="*/ 219 w 235"/>
                  <a:gd name="T47" fmla="*/ 37 h 53"/>
                  <a:gd name="T48" fmla="*/ 198 w 235"/>
                  <a:gd name="T49" fmla="*/ 37 h 53"/>
                  <a:gd name="T50" fmla="*/ 123 w 235"/>
                  <a:gd name="T5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5" h="53">
                    <a:moveTo>
                      <a:pt x="123" y="2"/>
                    </a:moveTo>
                    <a:cubicBezTo>
                      <a:pt x="107" y="3"/>
                      <a:pt x="93" y="8"/>
                      <a:pt x="82" y="16"/>
                    </a:cubicBezTo>
                    <a:cubicBezTo>
                      <a:pt x="78" y="18"/>
                      <a:pt x="78" y="18"/>
                      <a:pt x="78" y="18"/>
                    </a:cubicBezTo>
                    <a:cubicBezTo>
                      <a:pt x="70" y="23"/>
                      <a:pt x="58" y="32"/>
                      <a:pt x="56" y="41"/>
                    </a:cubicBezTo>
                    <a:cubicBezTo>
                      <a:pt x="45" y="37"/>
                      <a:pt x="24" y="35"/>
                      <a:pt x="11" y="40"/>
                    </a:cubicBezTo>
                    <a:cubicBezTo>
                      <a:pt x="6" y="43"/>
                      <a:pt x="2" y="46"/>
                      <a:pt x="1" y="51"/>
                    </a:cubicBezTo>
                    <a:cubicBezTo>
                      <a:pt x="0" y="52"/>
                      <a:pt x="1" y="53"/>
                      <a:pt x="2" y="53"/>
                    </a:cubicBezTo>
                    <a:cubicBezTo>
                      <a:pt x="3" y="53"/>
                      <a:pt x="4" y="53"/>
                      <a:pt x="4" y="52"/>
                    </a:cubicBezTo>
                    <a:cubicBezTo>
                      <a:pt x="5" y="48"/>
                      <a:pt x="8" y="46"/>
                      <a:pt x="13" y="44"/>
                    </a:cubicBezTo>
                    <a:cubicBezTo>
                      <a:pt x="25" y="38"/>
                      <a:pt x="47" y="41"/>
                      <a:pt x="57" y="45"/>
                    </a:cubicBezTo>
                    <a:cubicBezTo>
                      <a:pt x="57" y="45"/>
                      <a:pt x="58" y="45"/>
                      <a:pt x="58" y="45"/>
                    </a:cubicBezTo>
                    <a:cubicBezTo>
                      <a:pt x="59" y="45"/>
                      <a:pt x="59" y="44"/>
                      <a:pt x="59" y="44"/>
                    </a:cubicBezTo>
                    <a:cubicBezTo>
                      <a:pt x="59" y="35"/>
                      <a:pt x="72" y="26"/>
                      <a:pt x="80" y="21"/>
                    </a:cubicBezTo>
                    <a:cubicBezTo>
                      <a:pt x="84" y="19"/>
                      <a:pt x="84" y="19"/>
                      <a:pt x="84" y="19"/>
                    </a:cubicBezTo>
                    <a:cubicBezTo>
                      <a:pt x="95" y="11"/>
                      <a:pt x="108" y="7"/>
                      <a:pt x="123" y="6"/>
                    </a:cubicBezTo>
                    <a:cubicBezTo>
                      <a:pt x="159" y="4"/>
                      <a:pt x="182" y="15"/>
                      <a:pt x="196" y="39"/>
                    </a:cubicBezTo>
                    <a:cubicBezTo>
                      <a:pt x="196" y="40"/>
                      <a:pt x="197" y="40"/>
                      <a:pt x="198" y="40"/>
                    </a:cubicBezTo>
                    <a:cubicBezTo>
                      <a:pt x="205" y="37"/>
                      <a:pt x="214" y="39"/>
                      <a:pt x="218" y="40"/>
                    </a:cubicBezTo>
                    <a:cubicBezTo>
                      <a:pt x="220" y="41"/>
                      <a:pt x="223" y="42"/>
                      <a:pt x="226" y="44"/>
                    </a:cubicBezTo>
                    <a:cubicBezTo>
                      <a:pt x="231" y="46"/>
                      <a:pt x="233" y="47"/>
                      <a:pt x="234" y="46"/>
                    </a:cubicBezTo>
                    <a:cubicBezTo>
                      <a:pt x="235" y="46"/>
                      <a:pt x="235" y="45"/>
                      <a:pt x="235" y="44"/>
                    </a:cubicBezTo>
                    <a:cubicBezTo>
                      <a:pt x="235" y="44"/>
                      <a:pt x="234" y="43"/>
                      <a:pt x="233" y="43"/>
                    </a:cubicBezTo>
                    <a:cubicBezTo>
                      <a:pt x="233" y="43"/>
                      <a:pt x="230" y="41"/>
                      <a:pt x="227" y="40"/>
                    </a:cubicBezTo>
                    <a:cubicBezTo>
                      <a:pt x="225" y="39"/>
                      <a:pt x="222" y="38"/>
                      <a:pt x="219" y="37"/>
                    </a:cubicBezTo>
                    <a:cubicBezTo>
                      <a:pt x="211" y="35"/>
                      <a:pt x="204" y="35"/>
                      <a:pt x="198" y="37"/>
                    </a:cubicBezTo>
                    <a:cubicBezTo>
                      <a:pt x="184" y="11"/>
                      <a:pt x="160" y="0"/>
                      <a:pt x="12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6" name="Freeform 30"/>
              <p:cNvSpPr>
                <a:spLocks/>
              </p:cNvSpPr>
              <p:nvPr/>
            </p:nvSpPr>
            <p:spPr bwMode="auto">
              <a:xfrm>
                <a:off x="2324" y="1828"/>
                <a:ext cx="281" cy="1391"/>
              </a:xfrm>
              <a:custGeom>
                <a:avLst/>
                <a:gdLst>
                  <a:gd name="T0" fmla="*/ 1 w 67"/>
                  <a:gd name="T1" fmla="*/ 2 h 333"/>
                  <a:gd name="T2" fmla="*/ 2 w 67"/>
                  <a:gd name="T3" fmla="*/ 4 h 333"/>
                  <a:gd name="T4" fmla="*/ 27 w 67"/>
                  <a:gd name="T5" fmla="*/ 40 h 333"/>
                  <a:gd name="T6" fmla="*/ 28 w 67"/>
                  <a:gd name="T7" fmla="*/ 85 h 333"/>
                  <a:gd name="T8" fmla="*/ 28 w 67"/>
                  <a:gd name="T9" fmla="*/ 87 h 333"/>
                  <a:gd name="T10" fmla="*/ 29 w 67"/>
                  <a:gd name="T11" fmla="*/ 88 h 333"/>
                  <a:gd name="T12" fmla="*/ 63 w 67"/>
                  <a:gd name="T13" fmla="*/ 143 h 333"/>
                  <a:gd name="T14" fmla="*/ 43 w 67"/>
                  <a:gd name="T15" fmla="*/ 215 h 333"/>
                  <a:gd name="T16" fmla="*/ 42 w 67"/>
                  <a:gd name="T17" fmla="*/ 216 h 333"/>
                  <a:gd name="T18" fmla="*/ 43 w 67"/>
                  <a:gd name="T19" fmla="*/ 217 h 333"/>
                  <a:gd name="T20" fmla="*/ 63 w 67"/>
                  <a:gd name="T21" fmla="*/ 272 h 333"/>
                  <a:gd name="T22" fmla="*/ 46 w 67"/>
                  <a:gd name="T23" fmla="*/ 330 h 333"/>
                  <a:gd name="T24" fmla="*/ 46 w 67"/>
                  <a:gd name="T25" fmla="*/ 332 h 333"/>
                  <a:gd name="T26" fmla="*/ 49 w 67"/>
                  <a:gd name="T27" fmla="*/ 332 h 333"/>
                  <a:gd name="T28" fmla="*/ 66 w 67"/>
                  <a:gd name="T29" fmla="*/ 281 h 333"/>
                  <a:gd name="T30" fmla="*/ 66 w 67"/>
                  <a:gd name="T31" fmla="*/ 271 h 333"/>
                  <a:gd name="T32" fmla="*/ 47 w 67"/>
                  <a:gd name="T33" fmla="*/ 216 h 333"/>
                  <a:gd name="T34" fmla="*/ 67 w 67"/>
                  <a:gd name="T35" fmla="*/ 156 h 333"/>
                  <a:gd name="T36" fmla="*/ 66 w 67"/>
                  <a:gd name="T37" fmla="*/ 143 h 333"/>
                  <a:gd name="T38" fmla="*/ 32 w 67"/>
                  <a:gd name="T39" fmla="*/ 85 h 333"/>
                  <a:gd name="T40" fmla="*/ 35 w 67"/>
                  <a:gd name="T41" fmla="*/ 65 h 333"/>
                  <a:gd name="T42" fmla="*/ 31 w 67"/>
                  <a:gd name="T43" fmla="*/ 39 h 333"/>
                  <a:gd name="T44" fmla="*/ 3 w 67"/>
                  <a:gd name="T45" fmla="*/ 1 h 333"/>
                  <a:gd name="T46" fmla="*/ 1 w 67"/>
                  <a:gd name="T47" fmla="*/ 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333">
                    <a:moveTo>
                      <a:pt x="1" y="2"/>
                    </a:moveTo>
                    <a:cubicBezTo>
                      <a:pt x="0" y="3"/>
                      <a:pt x="1" y="4"/>
                      <a:pt x="2" y="4"/>
                    </a:cubicBezTo>
                    <a:cubicBezTo>
                      <a:pt x="12" y="9"/>
                      <a:pt x="22" y="23"/>
                      <a:pt x="27" y="40"/>
                    </a:cubicBezTo>
                    <a:cubicBezTo>
                      <a:pt x="33" y="57"/>
                      <a:pt x="33" y="75"/>
                      <a:pt x="28" y="85"/>
                    </a:cubicBezTo>
                    <a:cubicBezTo>
                      <a:pt x="27" y="86"/>
                      <a:pt x="27" y="87"/>
                      <a:pt x="28" y="87"/>
                    </a:cubicBezTo>
                    <a:cubicBezTo>
                      <a:pt x="28" y="88"/>
                      <a:pt x="28" y="88"/>
                      <a:pt x="29" y="88"/>
                    </a:cubicBezTo>
                    <a:cubicBezTo>
                      <a:pt x="51" y="89"/>
                      <a:pt x="61" y="125"/>
                      <a:pt x="63" y="143"/>
                    </a:cubicBezTo>
                    <a:cubicBezTo>
                      <a:pt x="65" y="164"/>
                      <a:pt x="63" y="194"/>
                      <a:pt x="43" y="215"/>
                    </a:cubicBezTo>
                    <a:cubicBezTo>
                      <a:pt x="43" y="215"/>
                      <a:pt x="42" y="216"/>
                      <a:pt x="42" y="216"/>
                    </a:cubicBezTo>
                    <a:cubicBezTo>
                      <a:pt x="43" y="217"/>
                      <a:pt x="43" y="217"/>
                      <a:pt x="43" y="217"/>
                    </a:cubicBezTo>
                    <a:cubicBezTo>
                      <a:pt x="59" y="226"/>
                      <a:pt x="62" y="258"/>
                      <a:pt x="63" y="272"/>
                    </a:cubicBezTo>
                    <a:cubicBezTo>
                      <a:pt x="64" y="293"/>
                      <a:pt x="62" y="316"/>
                      <a:pt x="46" y="330"/>
                    </a:cubicBezTo>
                    <a:cubicBezTo>
                      <a:pt x="46" y="330"/>
                      <a:pt x="46" y="331"/>
                      <a:pt x="46" y="332"/>
                    </a:cubicBezTo>
                    <a:cubicBezTo>
                      <a:pt x="47" y="333"/>
                      <a:pt x="48" y="333"/>
                      <a:pt x="49" y="332"/>
                    </a:cubicBezTo>
                    <a:cubicBezTo>
                      <a:pt x="63" y="320"/>
                      <a:pt x="66" y="300"/>
                      <a:pt x="66" y="281"/>
                    </a:cubicBezTo>
                    <a:cubicBezTo>
                      <a:pt x="66" y="278"/>
                      <a:pt x="66" y="275"/>
                      <a:pt x="66" y="271"/>
                    </a:cubicBezTo>
                    <a:cubicBezTo>
                      <a:pt x="66" y="258"/>
                      <a:pt x="63" y="227"/>
                      <a:pt x="47" y="216"/>
                    </a:cubicBezTo>
                    <a:cubicBezTo>
                      <a:pt x="62" y="198"/>
                      <a:pt x="67" y="175"/>
                      <a:pt x="67" y="156"/>
                    </a:cubicBezTo>
                    <a:cubicBezTo>
                      <a:pt x="67" y="151"/>
                      <a:pt x="66" y="147"/>
                      <a:pt x="66" y="143"/>
                    </a:cubicBezTo>
                    <a:cubicBezTo>
                      <a:pt x="64" y="125"/>
                      <a:pt x="54" y="88"/>
                      <a:pt x="32" y="85"/>
                    </a:cubicBezTo>
                    <a:cubicBezTo>
                      <a:pt x="34" y="79"/>
                      <a:pt x="35" y="73"/>
                      <a:pt x="35" y="65"/>
                    </a:cubicBezTo>
                    <a:cubicBezTo>
                      <a:pt x="35" y="57"/>
                      <a:pt x="34" y="48"/>
                      <a:pt x="31" y="39"/>
                    </a:cubicBezTo>
                    <a:cubicBezTo>
                      <a:pt x="25" y="20"/>
                      <a:pt x="14" y="6"/>
                      <a:pt x="3" y="1"/>
                    </a:cubicBezTo>
                    <a:cubicBezTo>
                      <a:pt x="2" y="0"/>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7" name="Freeform 31"/>
              <p:cNvSpPr>
                <a:spLocks/>
              </p:cNvSpPr>
              <p:nvPr/>
            </p:nvSpPr>
            <p:spPr bwMode="auto">
              <a:xfrm>
                <a:off x="1570" y="1765"/>
                <a:ext cx="415" cy="372"/>
              </a:xfrm>
              <a:custGeom>
                <a:avLst/>
                <a:gdLst>
                  <a:gd name="T0" fmla="*/ 40 w 99"/>
                  <a:gd name="T1" fmla="*/ 1 h 89"/>
                  <a:gd name="T2" fmla="*/ 6 w 99"/>
                  <a:gd name="T3" fmla="*/ 27 h 89"/>
                  <a:gd name="T4" fmla="*/ 6 w 99"/>
                  <a:gd name="T5" fmla="*/ 67 h 89"/>
                  <a:gd name="T6" fmla="*/ 69 w 99"/>
                  <a:gd name="T7" fmla="*/ 84 h 89"/>
                  <a:gd name="T8" fmla="*/ 95 w 99"/>
                  <a:gd name="T9" fmla="*/ 63 h 89"/>
                  <a:gd name="T10" fmla="*/ 95 w 99"/>
                  <a:gd name="T11" fmla="*/ 41 h 89"/>
                  <a:gd name="T12" fmla="*/ 66 w 99"/>
                  <a:gd name="T13" fmla="*/ 27 h 89"/>
                  <a:gd name="T14" fmla="*/ 44 w 99"/>
                  <a:gd name="T15" fmla="*/ 43 h 89"/>
                  <a:gd name="T16" fmla="*/ 48 w 99"/>
                  <a:gd name="T17" fmla="*/ 57 h 89"/>
                  <a:gd name="T18" fmla="*/ 54 w 99"/>
                  <a:gd name="T19" fmla="*/ 58 h 89"/>
                  <a:gd name="T20" fmla="*/ 58 w 99"/>
                  <a:gd name="T21" fmla="*/ 57 h 89"/>
                  <a:gd name="T22" fmla="*/ 59 w 99"/>
                  <a:gd name="T23" fmla="*/ 55 h 89"/>
                  <a:gd name="T24" fmla="*/ 57 w 99"/>
                  <a:gd name="T25" fmla="*/ 54 h 89"/>
                  <a:gd name="T26" fmla="*/ 53 w 99"/>
                  <a:gd name="T27" fmla="*/ 54 h 89"/>
                  <a:gd name="T28" fmla="*/ 52 w 99"/>
                  <a:gd name="T29" fmla="*/ 53 h 89"/>
                  <a:gd name="T30" fmla="*/ 50 w 99"/>
                  <a:gd name="T31" fmla="*/ 54 h 89"/>
                  <a:gd name="T32" fmla="*/ 47 w 99"/>
                  <a:gd name="T33" fmla="*/ 46 h 89"/>
                  <a:gd name="T34" fmla="*/ 47 w 99"/>
                  <a:gd name="T35" fmla="*/ 44 h 89"/>
                  <a:gd name="T36" fmla="*/ 66 w 99"/>
                  <a:gd name="T37" fmla="*/ 31 h 89"/>
                  <a:gd name="T38" fmla="*/ 92 w 99"/>
                  <a:gd name="T39" fmla="*/ 43 h 89"/>
                  <a:gd name="T40" fmla="*/ 92 w 99"/>
                  <a:gd name="T41" fmla="*/ 62 h 89"/>
                  <a:gd name="T42" fmla="*/ 67 w 99"/>
                  <a:gd name="T43" fmla="*/ 80 h 89"/>
                  <a:gd name="T44" fmla="*/ 9 w 99"/>
                  <a:gd name="T45" fmla="*/ 65 h 89"/>
                  <a:gd name="T46" fmla="*/ 10 w 99"/>
                  <a:gd name="T47" fmla="*/ 29 h 89"/>
                  <a:gd name="T48" fmla="*/ 41 w 99"/>
                  <a:gd name="T49" fmla="*/ 4 h 89"/>
                  <a:gd name="T50" fmla="*/ 42 w 99"/>
                  <a:gd name="T51" fmla="*/ 2 h 89"/>
                  <a:gd name="T52" fmla="*/ 40 w 99"/>
                  <a:gd name="T53"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89">
                    <a:moveTo>
                      <a:pt x="40" y="1"/>
                    </a:moveTo>
                    <a:cubicBezTo>
                      <a:pt x="27" y="2"/>
                      <a:pt x="14" y="12"/>
                      <a:pt x="6" y="27"/>
                    </a:cubicBezTo>
                    <a:cubicBezTo>
                      <a:pt x="0" y="41"/>
                      <a:pt x="0" y="56"/>
                      <a:pt x="6" y="67"/>
                    </a:cubicBezTo>
                    <a:cubicBezTo>
                      <a:pt x="18" y="86"/>
                      <a:pt x="50" y="89"/>
                      <a:pt x="69" y="84"/>
                    </a:cubicBezTo>
                    <a:cubicBezTo>
                      <a:pt x="81" y="80"/>
                      <a:pt x="91" y="72"/>
                      <a:pt x="95" y="63"/>
                    </a:cubicBezTo>
                    <a:cubicBezTo>
                      <a:pt x="99" y="56"/>
                      <a:pt x="98" y="49"/>
                      <a:pt x="95" y="41"/>
                    </a:cubicBezTo>
                    <a:cubicBezTo>
                      <a:pt x="90" y="31"/>
                      <a:pt x="77" y="26"/>
                      <a:pt x="66" y="27"/>
                    </a:cubicBezTo>
                    <a:cubicBezTo>
                      <a:pt x="55" y="28"/>
                      <a:pt x="46" y="34"/>
                      <a:pt x="44" y="43"/>
                    </a:cubicBezTo>
                    <a:cubicBezTo>
                      <a:pt x="42" y="48"/>
                      <a:pt x="44" y="54"/>
                      <a:pt x="48" y="57"/>
                    </a:cubicBezTo>
                    <a:cubicBezTo>
                      <a:pt x="50" y="58"/>
                      <a:pt x="52" y="59"/>
                      <a:pt x="54" y="58"/>
                    </a:cubicBezTo>
                    <a:cubicBezTo>
                      <a:pt x="55" y="58"/>
                      <a:pt x="56" y="58"/>
                      <a:pt x="58" y="57"/>
                    </a:cubicBezTo>
                    <a:cubicBezTo>
                      <a:pt x="59" y="56"/>
                      <a:pt x="59" y="56"/>
                      <a:pt x="59" y="55"/>
                    </a:cubicBezTo>
                    <a:cubicBezTo>
                      <a:pt x="59" y="54"/>
                      <a:pt x="58" y="54"/>
                      <a:pt x="57" y="54"/>
                    </a:cubicBezTo>
                    <a:cubicBezTo>
                      <a:pt x="55" y="53"/>
                      <a:pt x="53" y="53"/>
                      <a:pt x="53" y="54"/>
                    </a:cubicBezTo>
                    <a:cubicBezTo>
                      <a:pt x="52" y="53"/>
                      <a:pt x="52" y="53"/>
                      <a:pt x="52" y="53"/>
                    </a:cubicBezTo>
                    <a:cubicBezTo>
                      <a:pt x="51" y="53"/>
                      <a:pt x="50" y="54"/>
                      <a:pt x="50" y="54"/>
                    </a:cubicBezTo>
                    <a:cubicBezTo>
                      <a:pt x="48" y="53"/>
                      <a:pt x="47" y="49"/>
                      <a:pt x="47" y="46"/>
                    </a:cubicBezTo>
                    <a:cubicBezTo>
                      <a:pt x="47" y="45"/>
                      <a:pt x="47" y="44"/>
                      <a:pt x="47" y="44"/>
                    </a:cubicBezTo>
                    <a:cubicBezTo>
                      <a:pt x="49" y="36"/>
                      <a:pt x="56" y="31"/>
                      <a:pt x="66" y="31"/>
                    </a:cubicBezTo>
                    <a:cubicBezTo>
                      <a:pt x="76" y="30"/>
                      <a:pt x="88" y="34"/>
                      <a:pt x="92" y="43"/>
                    </a:cubicBezTo>
                    <a:cubicBezTo>
                      <a:pt x="95" y="49"/>
                      <a:pt x="95" y="56"/>
                      <a:pt x="92" y="62"/>
                    </a:cubicBezTo>
                    <a:cubicBezTo>
                      <a:pt x="89" y="70"/>
                      <a:pt x="79" y="77"/>
                      <a:pt x="67" y="80"/>
                    </a:cubicBezTo>
                    <a:cubicBezTo>
                      <a:pt x="51" y="86"/>
                      <a:pt x="20" y="83"/>
                      <a:pt x="9" y="65"/>
                    </a:cubicBezTo>
                    <a:cubicBezTo>
                      <a:pt x="3" y="55"/>
                      <a:pt x="3" y="41"/>
                      <a:pt x="10" y="29"/>
                    </a:cubicBezTo>
                    <a:cubicBezTo>
                      <a:pt x="16" y="15"/>
                      <a:pt x="28" y="5"/>
                      <a:pt x="41" y="4"/>
                    </a:cubicBezTo>
                    <a:cubicBezTo>
                      <a:pt x="41" y="4"/>
                      <a:pt x="42" y="3"/>
                      <a:pt x="42" y="2"/>
                    </a:cubicBezTo>
                    <a:cubicBezTo>
                      <a:pt x="42" y="1"/>
                      <a:pt x="41" y="0"/>
                      <a:pt x="4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8" name="Freeform 32"/>
              <p:cNvSpPr>
                <a:spLocks/>
              </p:cNvSpPr>
              <p:nvPr/>
            </p:nvSpPr>
            <p:spPr bwMode="auto">
              <a:xfrm>
                <a:off x="1332" y="1945"/>
                <a:ext cx="883" cy="535"/>
              </a:xfrm>
              <a:custGeom>
                <a:avLst/>
                <a:gdLst>
                  <a:gd name="T0" fmla="*/ 58 w 211"/>
                  <a:gd name="T1" fmla="*/ 1 h 128"/>
                  <a:gd name="T2" fmla="*/ 42 w 211"/>
                  <a:gd name="T3" fmla="*/ 8 h 128"/>
                  <a:gd name="T4" fmla="*/ 15 w 211"/>
                  <a:gd name="T5" fmla="*/ 27 h 128"/>
                  <a:gd name="T6" fmla="*/ 8 w 211"/>
                  <a:gd name="T7" fmla="*/ 94 h 128"/>
                  <a:gd name="T8" fmla="*/ 64 w 211"/>
                  <a:gd name="T9" fmla="*/ 123 h 128"/>
                  <a:gd name="T10" fmla="*/ 67 w 211"/>
                  <a:gd name="T11" fmla="*/ 123 h 128"/>
                  <a:gd name="T12" fmla="*/ 157 w 211"/>
                  <a:gd name="T13" fmla="*/ 119 h 128"/>
                  <a:gd name="T14" fmla="*/ 202 w 211"/>
                  <a:gd name="T15" fmla="*/ 90 h 128"/>
                  <a:gd name="T16" fmla="*/ 206 w 211"/>
                  <a:gd name="T17" fmla="*/ 43 h 128"/>
                  <a:gd name="T18" fmla="*/ 175 w 211"/>
                  <a:gd name="T19" fmla="*/ 14 h 128"/>
                  <a:gd name="T20" fmla="*/ 154 w 211"/>
                  <a:gd name="T21" fmla="*/ 4 h 128"/>
                  <a:gd name="T22" fmla="*/ 152 w 211"/>
                  <a:gd name="T23" fmla="*/ 4 h 128"/>
                  <a:gd name="T24" fmla="*/ 152 w 211"/>
                  <a:gd name="T25" fmla="*/ 6 h 128"/>
                  <a:gd name="T26" fmla="*/ 174 w 211"/>
                  <a:gd name="T27" fmla="*/ 17 h 128"/>
                  <a:gd name="T28" fmla="*/ 203 w 211"/>
                  <a:gd name="T29" fmla="*/ 43 h 128"/>
                  <a:gd name="T30" fmla="*/ 199 w 211"/>
                  <a:gd name="T31" fmla="*/ 88 h 128"/>
                  <a:gd name="T32" fmla="*/ 156 w 211"/>
                  <a:gd name="T33" fmla="*/ 116 h 128"/>
                  <a:gd name="T34" fmla="*/ 67 w 211"/>
                  <a:gd name="T35" fmla="*/ 120 h 128"/>
                  <a:gd name="T36" fmla="*/ 64 w 211"/>
                  <a:gd name="T37" fmla="*/ 120 h 128"/>
                  <a:gd name="T38" fmla="*/ 12 w 211"/>
                  <a:gd name="T39" fmla="*/ 93 h 128"/>
                  <a:gd name="T40" fmla="*/ 18 w 211"/>
                  <a:gd name="T41" fmla="*/ 29 h 128"/>
                  <a:gd name="T42" fmla="*/ 44 w 211"/>
                  <a:gd name="T43" fmla="*/ 11 h 128"/>
                  <a:gd name="T44" fmla="*/ 59 w 211"/>
                  <a:gd name="T45" fmla="*/ 4 h 128"/>
                  <a:gd name="T46" fmla="*/ 60 w 211"/>
                  <a:gd name="T47" fmla="*/ 1 h 128"/>
                  <a:gd name="T48" fmla="*/ 58 w 211"/>
                  <a:gd name="T49"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128">
                    <a:moveTo>
                      <a:pt x="58" y="1"/>
                    </a:moveTo>
                    <a:cubicBezTo>
                      <a:pt x="53" y="4"/>
                      <a:pt x="47" y="6"/>
                      <a:pt x="42" y="8"/>
                    </a:cubicBezTo>
                    <a:cubicBezTo>
                      <a:pt x="32" y="12"/>
                      <a:pt x="22" y="16"/>
                      <a:pt x="15" y="27"/>
                    </a:cubicBezTo>
                    <a:cubicBezTo>
                      <a:pt x="3" y="47"/>
                      <a:pt x="0" y="73"/>
                      <a:pt x="8" y="94"/>
                    </a:cubicBezTo>
                    <a:cubicBezTo>
                      <a:pt x="18" y="119"/>
                      <a:pt x="41" y="121"/>
                      <a:pt x="64" y="123"/>
                    </a:cubicBezTo>
                    <a:cubicBezTo>
                      <a:pt x="67" y="123"/>
                      <a:pt x="67" y="123"/>
                      <a:pt x="67" y="123"/>
                    </a:cubicBezTo>
                    <a:cubicBezTo>
                      <a:pt x="95" y="126"/>
                      <a:pt x="128" y="128"/>
                      <a:pt x="157" y="119"/>
                    </a:cubicBezTo>
                    <a:cubicBezTo>
                      <a:pt x="181" y="112"/>
                      <a:pt x="196" y="102"/>
                      <a:pt x="202" y="90"/>
                    </a:cubicBezTo>
                    <a:cubicBezTo>
                      <a:pt x="211" y="73"/>
                      <a:pt x="209" y="53"/>
                      <a:pt x="206" y="43"/>
                    </a:cubicBezTo>
                    <a:cubicBezTo>
                      <a:pt x="202" y="23"/>
                      <a:pt x="189" y="19"/>
                      <a:pt x="175" y="14"/>
                    </a:cubicBezTo>
                    <a:cubicBezTo>
                      <a:pt x="168" y="12"/>
                      <a:pt x="160" y="9"/>
                      <a:pt x="154" y="4"/>
                    </a:cubicBezTo>
                    <a:cubicBezTo>
                      <a:pt x="154" y="3"/>
                      <a:pt x="152" y="3"/>
                      <a:pt x="152" y="4"/>
                    </a:cubicBezTo>
                    <a:cubicBezTo>
                      <a:pt x="151" y="5"/>
                      <a:pt x="151" y="6"/>
                      <a:pt x="152" y="6"/>
                    </a:cubicBezTo>
                    <a:cubicBezTo>
                      <a:pt x="158" y="12"/>
                      <a:pt x="167" y="15"/>
                      <a:pt x="174" y="17"/>
                    </a:cubicBezTo>
                    <a:cubicBezTo>
                      <a:pt x="187" y="22"/>
                      <a:pt x="199" y="26"/>
                      <a:pt x="203" y="43"/>
                    </a:cubicBezTo>
                    <a:cubicBezTo>
                      <a:pt x="205" y="53"/>
                      <a:pt x="207" y="73"/>
                      <a:pt x="199" y="88"/>
                    </a:cubicBezTo>
                    <a:cubicBezTo>
                      <a:pt x="193" y="100"/>
                      <a:pt x="179" y="109"/>
                      <a:pt x="156" y="116"/>
                    </a:cubicBezTo>
                    <a:cubicBezTo>
                      <a:pt x="128" y="124"/>
                      <a:pt x="95" y="122"/>
                      <a:pt x="67" y="120"/>
                    </a:cubicBezTo>
                    <a:cubicBezTo>
                      <a:pt x="64" y="120"/>
                      <a:pt x="64" y="120"/>
                      <a:pt x="64" y="120"/>
                    </a:cubicBezTo>
                    <a:cubicBezTo>
                      <a:pt x="43" y="118"/>
                      <a:pt x="20" y="116"/>
                      <a:pt x="12" y="93"/>
                    </a:cubicBezTo>
                    <a:cubicBezTo>
                      <a:pt x="4" y="73"/>
                      <a:pt x="6" y="48"/>
                      <a:pt x="18" y="29"/>
                    </a:cubicBezTo>
                    <a:cubicBezTo>
                      <a:pt x="24" y="19"/>
                      <a:pt x="34" y="15"/>
                      <a:pt x="44" y="11"/>
                    </a:cubicBezTo>
                    <a:cubicBezTo>
                      <a:pt x="49" y="9"/>
                      <a:pt x="54" y="7"/>
                      <a:pt x="59" y="4"/>
                    </a:cubicBezTo>
                    <a:cubicBezTo>
                      <a:pt x="60" y="3"/>
                      <a:pt x="60" y="2"/>
                      <a:pt x="60" y="1"/>
                    </a:cubicBezTo>
                    <a:cubicBezTo>
                      <a:pt x="59" y="0"/>
                      <a:pt x="58" y="0"/>
                      <a:pt x="58"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9" name="Freeform 33"/>
              <p:cNvSpPr>
                <a:spLocks noEditPoints="1"/>
              </p:cNvSpPr>
              <p:nvPr/>
            </p:nvSpPr>
            <p:spPr bwMode="auto">
              <a:xfrm>
                <a:off x="1499" y="2145"/>
                <a:ext cx="92" cy="92"/>
              </a:xfrm>
              <a:custGeom>
                <a:avLst/>
                <a:gdLst>
                  <a:gd name="T0" fmla="*/ 1 w 22"/>
                  <a:gd name="T1" fmla="*/ 0 h 22"/>
                  <a:gd name="T2" fmla="*/ 0 w 22"/>
                  <a:gd name="T3" fmla="*/ 2 h 22"/>
                  <a:gd name="T4" fmla="*/ 0 w 22"/>
                  <a:gd name="T5" fmla="*/ 2 h 22"/>
                  <a:gd name="T6" fmla="*/ 2 w 22"/>
                  <a:gd name="T7" fmla="*/ 4 h 22"/>
                  <a:gd name="T8" fmla="*/ 16 w 22"/>
                  <a:gd name="T9" fmla="*/ 9 h 22"/>
                  <a:gd name="T10" fmla="*/ 15 w 22"/>
                  <a:gd name="T11" fmla="*/ 10 h 22"/>
                  <a:gd name="T12" fmla="*/ 15 w 22"/>
                  <a:gd name="T13" fmla="*/ 10 h 22"/>
                  <a:gd name="T14" fmla="*/ 4 w 22"/>
                  <a:gd name="T15" fmla="*/ 17 h 22"/>
                  <a:gd name="T16" fmla="*/ 3 w 22"/>
                  <a:gd name="T17" fmla="*/ 18 h 22"/>
                  <a:gd name="T18" fmla="*/ 2 w 22"/>
                  <a:gd name="T19" fmla="*/ 20 h 22"/>
                  <a:gd name="T20" fmla="*/ 2 w 22"/>
                  <a:gd name="T21" fmla="*/ 21 h 22"/>
                  <a:gd name="T22" fmla="*/ 5 w 22"/>
                  <a:gd name="T23" fmla="*/ 21 h 22"/>
                  <a:gd name="T24" fmla="*/ 6 w 22"/>
                  <a:gd name="T25" fmla="*/ 20 h 22"/>
                  <a:gd name="T26" fmla="*/ 19 w 22"/>
                  <a:gd name="T27" fmla="*/ 11 h 22"/>
                  <a:gd name="T28" fmla="*/ 19 w 22"/>
                  <a:gd name="T29" fmla="*/ 11 h 22"/>
                  <a:gd name="T30" fmla="*/ 20 w 22"/>
                  <a:gd name="T31" fmla="*/ 11 h 22"/>
                  <a:gd name="T32" fmla="*/ 22 w 22"/>
                  <a:gd name="T33" fmla="*/ 11 h 22"/>
                  <a:gd name="T34" fmla="*/ 22 w 22"/>
                  <a:gd name="T35" fmla="*/ 10 h 22"/>
                  <a:gd name="T36" fmla="*/ 21 w 22"/>
                  <a:gd name="T37" fmla="*/ 8 h 22"/>
                  <a:gd name="T38" fmla="*/ 21 w 22"/>
                  <a:gd name="T39" fmla="*/ 8 h 22"/>
                  <a:gd name="T40" fmla="*/ 20 w 22"/>
                  <a:gd name="T41" fmla="*/ 7 h 22"/>
                  <a:gd name="T42" fmla="*/ 1 w 22"/>
                  <a:gd name="T43" fmla="*/ 0 h 22"/>
                  <a:gd name="T44" fmla="*/ 21 w 22"/>
                  <a:gd name="T45" fmla="*/ 8 h 22"/>
                  <a:gd name="T46" fmla="*/ 21 w 22"/>
                  <a:gd name="T47" fmla="*/ 8 h 22"/>
                  <a:gd name="T48" fmla="*/ 21 w 22"/>
                  <a:gd name="T4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 y="0"/>
                    </a:moveTo>
                    <a:cubicBezTo>
                      <a:pt x="1" y="0"/>
                      <a:pt x="0" y="1"/>
                      <a:pt x="0" y="2"/>
                    </a:cubicBezTo>
                    <a:cubicBezTo>
                      <a:pt x="0" y="2"/>
                      <a:pt x="0" y="2"/>
                      <a:pt x="0" y="2"/>
                    </a:cubicBezTo>
                    <a:cubicBezTo>
                      <a:pt x="0" y="3"/>
                      <a:pt x="1" y="4"/>
                      <a:pt x="2" y="4"/>
                    </a:cubicBezTo>
                    <a:cubicBezTo>
                      <a:pt x="3" y="4"/>
                      <a:pt x="11" y="6"/>
                      <a:pt x="16" y="9"/>
                    </a:cubicBezTo>
                    <a:cubicBezTo>
                      <a:pt x="15" y="9"/>
                      <a:pt x="15" y="9"/>
                      <a:pt x="15" y="10"/>
                    </a:cubicBezTo>
                    <a:cubicBezTo>
                      <a:pt x="15" y="10"/>
                      <a:pt x="15" y="10"/>
                      <a:pt x="15" y="10"/>
                    </a:cubicBezTo>
                    <a:cubicBezTo>
                      <a:pt x="11" y="12"/>
                      <a:pt x="7" y="15"/>
                      <a:pt x="4" y="17"/>
                    </a:cubicBezTo>
                    <a:cubicBezTo>
                      <a:pt x="3" y="18"/>
                      <a:pt x="3" y="18"/>
                      <a:pt x="3" y="18"/>
                    </a:cubicBezTo>
                    <a:cubicBezTo>
                      <a:pt x="2" y="19"/>
                      <a:pt x="2" y="19"/>
                      <a:pt x="2" y="20"/>
                    </a:cubicBezTo>
                    <a:cubicBezTo>
                      <a:pt x="2" y="20"/>
                      <a:pt x="2" y="21"/>
                      <a:pt x="2" y="21"/>
                    </a:cubicBezTo>
                    <a:cubicBezTo>
                      <a:pt x="3" y="22"/>
                      <a:pt x="4" y="22"/>
                      <a:pt x="5" y="21"/>
                    </a:cubicBezTo>
                    <a:cubicBezTo>
                      <a:pt x="6" y="20"/>
                      <a:pt x="6" y="20"/>
                      <a:pt x="6" y="20"/>
                    </a:cubicBezTo>
                    <a:cubicBezTo>
                      <a:pt x="10" y="17"/>
                      <a:pt x="15" y="14"/>
                      <a:pt x="19" y="11"/>
                    </a:cubicBezTo>
                    <a:cubicBezTo>
                      <a:pt x="19" y="11"/>
                      <a:pt x="19" y="11"/>
                      <a:pt x="19" y="11"/>
                    </a:cubicBezTo>
                    <a:cubicBezTo>
                      <a:pt x="19" y="11"/>
                      <a:pt x="20" y="11"/>
                      <a:pt x="20" y="11"/>
                    </a:cubicBezTo>
                    <a:cubicBezTo>
                      <a:pt x="21" y="12"/>
                      <a:pt x="22" y="11"/>
                      <a:pt x="22" y="11"/>
                    </a:cubicBezTo>
                    <a:cubicBezTo>
                      <a:pt x="22" y="10"/>
                      <a:pt x="22" y="10"/>
                      <a:pt x="22" y="10"/>
                    </a:cubicBezTo>
                    <a:cubicBezTo>
                      <a:pt x="22" y="9"/>
                      <a:pt x="22" y="9"/>
                      <a:pt x="21" y="8"/>
                    </a:cubicBezTo>
                    <a:cubicBezTo>
                      <a:pt x="21" y="8"/>
                      <a:pt x="21" y="8"/>
                      <a:pt x="21" y="8"/>
                    </a:cubicBezTo>
                    <a:cubicBezTo>
                      <a:pt x="21" y="8"/>
                      <a:pt x="21" y="8"/>
                      <a:pt x="20" y="7"/>
                    </a:cubicBezTo>
                    <a:cubicBezTo>
                      <a:pt x="17" y="4"/>
                      <a:pt x="3" y="0"/>
                      <a:pt x="1" y="0"/>
                    </a:cubicBezTo>
                    <a:close/>
                    <a:moveTo>
                      <a:pt x="21" y="8"/>
                    </a:moveTo>
                    <a:cubicBezTo>
                      <a:pt x="21" y="8"/>
                      <a:pt x="21" y="8"/>
                      <a:pt x="21" y="8"/>
                    </a:cubicBezTo>
                    <a:cubicBezTo>
                      <a:pt x="21" y="8"/>
                      <a:pt x="21" y="8"/>
                      <a:pt x="21" y="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0" name="Freeform 34"/>
              <p:cNvSpPr>
                <a:spLocks/>
              </p:cNvSpPr>
              <p:nvPr/>
            </p:nvSpPr>
            <p:spPr bwMode="auto">
              <a:xfrm>
                <a:off x="1939" y="2141"/>
                <a:ext cx="100" cy="80"/>
              </a:xfrm>
              <a:custGeom>
                <a:avLst/>
                <a:gdLst>
                  <a:gd name="T0" fmla="*/ 22 w 24"/>
                  <a:gd name="T1" fmla="*/ 0 h 19"/>
                  <a:gd name="T2" fmla="*/ 21 w 24"/>
                  <a:gd name="T3" fmla="*/ 1 h 19"/>
                  <a:gd name="T4" fmla="*/ 3 w 24"/>
                  <a:gd name="T5" fmla="*/ 6 h 19"/>
                  <a:gd name="T6" fmla="*/ 2 w 24"/>
                  <a:gd name="T7" fmla="*/ 6 h 19"/>
                  <a:gd name="T8" fmla="*/ 2 w 24"/>
                  <a:gd name="T9" fmla="*/ 6 h 19"/>
                  <a:gd name="T10" fmla="*/ 2 w 24"/>
                  <a:gd name="T11" fmla="*/ 6 h 19"/>
                  <a:gd name="T12" fmla="*/ 2 w 24"/>
                  <a:gd name="T13" fmla="*/ 7 h 19"/>
                  <a:gd name="T14" fmla="*/ 1 w 24"/>
                  <a:gd name="T15" fmla="*/ 7 h 19"/>
                  <a:gd name="T16" fmla="*/ 0 w 24"/>
                  <a:gd name="T17" fmla="*/ 8 h 19"/>
                  <a:gd name="T18" fmla="*/ 1 w 24"/>
                  <a:gd name="T19" fmla="*/ 9 h 19"/>
                  <a:gd name="T20" fmla="*/ 1 w 24"/>
                  <a:gd name="T21" fmla="*/ 10 h 19"/>
                  <a:gd name="T22" fmla="*/ 4 w 24"/>
                  <a:gd name="T23" fmla="*/ 10 h 19"/>
                  <a:gd name="T24" fmla="*/ 21 w 24"/>
                  <a:gd name="T25" fmla="*/ 18 h 19"/>
                  <a:gd name="T26" fmla="*/ 24 w 24"/>
                  <a:gd name="T27" fmla="*/ 18 h 19"/>
                  <a:gd name="T28" fmla="*/ 24 w 24"/>
                  <a:gd name="T29" fmla="*/ 17 h 19"/>
                  <a:gd name="T30" fmla="*/ 23 w 24"/>
                  <a:gd name="T31" fmla="*/ 15 h 19"/>
                  <a:gd name="T32" fmla="*/ 8 w 24"/>
                  <a:gd name="T33" fmla="*/ 8 h 19"/>
                  <a:gd name="T34" fmla="*/ 22 w 24"/>
                  <a:gd name="T35" fmla="*/ 4 h 19"/>
                  <a:gd name="T36" fmla="*/ 23 w 24"/>
                  <a:gd name="T37" fmla="*/ 4 h 19"/>
                  <a:gd name="T38" fmla="*/ 24 w 24"/>
                  <a:gd name="T39" fmla="*/ 2 h 19"/>
                  <a:gd name="T40" fmla="*/ 24 w 24"/>
                  <a:gd name="T41" fmla="*/ 1 h 19"/>
                  <a:gd name="T42" fmla="*/ 22 w 24"/>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9">
                    <a:moveTo>
                      <a:pt x="22" y="0"/>
                    </a:moveTo>
                    <a:cubicBezTo>
                      <a:pt x="21" y="1"/>
                      <a:pt x="21" y="1"/>
                      <a:pt x="21" y="1"/>
                    </a:cubicBezTo>
                    <a:cubicBezTo>
                      <a:pt x="15" y="2"/>
                      <a:pt x="8" y="4"/>
                      <a:pt x="3" y="6"/>
                    </a:cubicBezTo>
                    <a:cubicBezTo>
                      <a:pt x="2" y="6"/>
                      <a:pt x="2" y="6"/>
                      <a:pt x="2" y="6"/>
                    </a:cubicBezTo>
                    <a:cubicBezTo>
                      <a:pt x="2" y="6"/>
                      <a:pt x="2" y="6"/>
                      <a:pt x="2" y="6"/>
                    </a:cubicBezTo>
                    <a:cubicBezTo>
                      <a:pt x="2" y="6"/>
                      <a:pt x="2" y="6"/>
                      <a:pt x="2" y="6"/>
                    </a:cubicBezTo>
                    <a:cubicBezTo>
                      <a:pt x="2" y="6"/>
                      <a:pt x="2" y="7"/>
                      <a:pt x="2" y="7"/>
                    </a:cubicBezTo>
                    <a:cubicBezTo>
                      <a:pt x="1" y="7"/>
                      <a:pt x="1" y="7"/>
                      <a:pt x="1" y="7"/>
                    </a:cubicBezTo>
                    <a:cubicBezTo>
                      <a:pt x="1" y="7"/>
                      <a:pt x="0" y="8"/>
                      <a:pt x="0" y="8"/>
                    </a:cubicBezTo>
                    <a:cubicBezTo>
                      <a:pt x="0" y="9"/>
                      <a:pt x="0" y="9"/>
                      <a:pt x="1" y="9"/>
                    </a:cubicBezTo>
                    <a:cubicBezTo>
                      <a:pt x="1" y="9"/>
                      <a:pt x="1" y="10"/>
                      <a:pt x="1" y="10"/>
                    </a:cubicBezTo>
                    <a:cubicBezTo>
                      <a:pt x="2" y="11"/>
                      <a:pt x="3" y="11"/>
                      <a:pt x="4" y="10"/>
                    </a:cubicBezTo>
                    <a:cubicBezTo>
                      <a:pt x="10" y="12"/>
                      <a:pt x="17" y="16"/>
                      <a:pt x="21" y="18"/>
                    </a:cubicBezTo>
                    <a:cubicBezTo>
                      <a:pt x="22" y="19"/>
                      <a:pt x="23" y="19"/>
                      <a:pt x="24" y="18"/>
                    </a:cubicBezTo>
                    <a:cubicBezTo>
                      <a:pt x="24" y="17"/>
                      <a:pt x="24" y="17"/>
                      <a:pt x="24" y="17"/>
                    </a:cubicBezTo>
                    <a:cubicBezTo>
                      <a:pt x="24" y="16"/>
                      <a:pt x="23" y="16"/>
                      <a:pt x="23" y="15"/>
                    </a:cubicBezTo>
                    <a:cubicBezTo>
                      <a:pt x="19" y="13"/>
                      <a:pt x="13" y="10"/>
                      <a:pt x="8" y="8"/>
                    </a:cubicBezTo>
                    <a:cubicBezTo>
                      <a:pt x="12" y="6"/>
                      <a:pt x="17" y="5"/>
                      <a:pt x="22" y="4"/>
                    </a:cubicBezTo>
                    <a:cubicBezTo>
                      <a:pt x="23" y="4"/>
                      <a:pt x="23" y="4"/>
                      <a:pt x="23" y="4"/>
                    </a:cubicBezTo>
                    <a:cubicBezTo>
                      <a:pt x="23" y="3"/>
                      <a:pt x="24" y="3"/>
                      <a:pt x="24" y="2"/>
                    </a:cubicBezTo>
                    <a:cubicBezTo>
                      <a:pt x="24" y="2"/>
                      <a:pt x="24" y="2"/>
                      <a:pt x="24" y="1"/>
                    </a:cubicBezTo>
                    <a:cubicBezTo>
                      <a:pt x="23" y="1"/>
                      <a:pt x="23"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1" name="Freeform 35"/>
              <p:cNvSpPr>
                <a:spLocks/>
              </p:cNvSpPr>
              <p:nvPr/>
            </p:nvSpPr>
            <p:spPr bwMode="auto">
              <a:xfrm>
                <a:off x="1700" y="2196"/>
                <a:ext cx="113" cy="158"/>
              </a:xfrm>
              <a:custGeom>
                <a:avLst/>
                <a:gdLst>
                  <a:gd name="T0" fmla="*/ 21 w 27"/>
                  <a:gd name="T1" fmla="*/ 0 h 38"/>
                  <a:gd name="T2" fmla="*/ 20 w 27"/>
                  <a:gd name="T3" fmla="*/ 2 h 38"/>
                  <a:gd name="T4" fmla="*/ 19 w 27"/>
                  <a:gd name="T5" fmla="*/ 31 h 38"/>
                  <a:gd name="T6" fmla="*/ 14 w 27"/>
                  <a:gd name="T7" fmla="*/ 34 h 38"/>
                  <a:gd name="T8" fmla="*/ 8 w 27"/>
                  <a:gd name="T9" fmla="*/ 31 h 38"/>
                  <a:gd name="T10" fmla="*/ 8 w 27"/>
                  <a:gd name="T11" fmla="*/ 4 h 38"/>
                  <a:gd name="T12" fmla="*/ 7 w 27"/>
                  <a:gd name="T13" fmla="*/ 1 h 38"/>
                  <a:gd name="T14" fmla="*/ 5 w 27"/>
                  <a:gd name="T15" fmla="*/ 2 h 38"/>
                  <a:gd name="T16" fmla="*/ 5 w 27"/>
                  <a:gd name="T17" fmla="*/ 33 h 38"/>
                  <a:gd name="T18" fmla="*/ 15 w 27"/>
                  <a:gd name="T19" fmla="*/ 37 h 38"/>
                  <a:gd name="T20" fmla="*/ 22 w 27"/>
                  <a:gd name="T21" fmla="*/ 33 h 38"/>
                  <a:gd name="T22" fmla="*/ 23 w 27"/>
                  <a:gd name="T23" fmla="*/ 1 h 38"/>
                  <a:gd name="T24" fmla="*/ 21 w 27"/>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8">
                    <a:moveTo>
                      <a:pt x="21" y="0"/>
                    </a:moveTo>
                    <a:cubicBezTo>
                      <a:pt x="20" y="0"/>
                      <a:pt x="19" y="1"/>
                      <a:pt x="20" y="2"/>
                    </a:cubicBezTo>
                    <a:cubicBezTo>
                      <a:pt x="22" y="10"/>
                      <a:pt x="23" y="24"/>
                      <a:pt x="19" y="31"/>
                    </a:cubicBezTo>
                    <a:cubicBezTo>
                      <a:pt x="17" y="33"/>
                      <a:pt x="16" y="34"/>
                      <a:pt x="14" y="34"/>
                    </a:cubicBezTo>
                    <a:cubicBezTo>
                      <a:pt x="11" y="34"/>
                      <a:pt x="10" y="34"/>
                      <a:pt x="8" y="31"/>
                    </a:cubicBezTo>
                    <a:cubicBezTo>
                      <a:pt x="3" y="25"/>
                      <a:pt x="5" y="8"/>
                      <a:pt x="8" y="4"/>
                    </a:cubicBezTo>
                    <a:cubicBezTo>
                      <a:pt x="8" y="3"/>
                      <a:pt x="8" y="2"/>
                      <a:pt x="7" y="1"/>
                    </a:cubicBezTo>
                    <a:cubicBezTo>
                      <a:pt x="6" y="1"/>
                      <a:pt x="5" y="1"/>
                      <a:pt x="5" y="2"/>
                    </a:cubicBezTo>
                    <a:cubicBezTo>
                      <a:pt x="2" y="7"/>
                      <a:pt x="0" y="25"/>
                      <a:pt x="5" y="33"/>
                    </a:cubicBezTo>
                    <a:cubicBezTo>
                      <a:pt x="7" y="37"/>
                      <a:pt x="11" y="38"/>
                      <a:pt x="15" y="37"/>
                    </a:cubicBezTo>
                    <a:cubicBezTo>
                      <a:pt x="18" y="37"/>
                      <a:pt x="20" y="35"/>
                      <a:pt x="22" y="33"/>
                    </a:cubicBezTo>
                    <a:cubicBezTo>
                      <a:pt x="27" y="25"/>
                      <a:pt x="25" y="9"/>
                      <a:pt x="23" y="1"/>
                    </a:cubicBezTo>
                    <a:cubicBezTo>
                      <a:pt x="23" y="1"/>
                      <a:pt x="22" y="0"/>
                      <a:pt x="2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2" name="Freeform 36"/>
              <p:cNvSpPr>
                <a:spLocks/>
              </p:cNvSpPr>
              <p:nvPr/>
            </p:nvSpPr>
            <p:spPr bwMode="auto">
              <a:xfrm>
                <a:off x="1717" y="2279"/>
                <a:ext cx="79" cy="71"/>
              </a:xfrm>
              <a:custGeom>
                <a:avLst/>
                <a:gdLst>
                  <a:gd name="T0" fmla="*/ 1 w 19"/>
                  <a:gd name="T1" fmla="*/ 5 h 17"/>
                  <a:gd name="T2" fmla="*/ 1 w 19"/>
                  <a:gd name="T3" fmla="*/ 6 h 17"/>
                  <a:gd name="T4" fmla="*/ 1 w 19"/>
                  <a:gd name="T5" fmla="*/ 6 h 17"/>
                  <a:gd name="T6" fmla="*/ 1 w 19"/>
                  <a:gd name="T7" fmla="*/ 7 h 17"/>
                  <a:gd name="T8" fmla="*/ 1 w 19"/>
                  <a:gd name="T9" fmla="*/ 7 h 17"/>
                  <a:gd name="T10" fmla="*/ 0 w 19"/>
                  <a:gd name="T11" fmla="*/ 8 h 17"/>
                  <a:gd name="T12" fmla="*/ 0 w 19"/>
                  <a:gd name="T13" fmla="*/ 9 h 17"/>
                  <a:gd name="T14" fmla="*/ 0 w 19"/>
                  <a:gd name="T15" fmla="*/ 10 h 17"/>
                  <a:gd name="T16" fmla="*/ 3 w 19"/>
                  <a:gd name="T17" fmla="*/ 12 h 17"/>
                  <a:gd name="T18" fmla="*/ 2 w 19"/>
                  <a:gd name="T19" fmla="*/ 13 h 17"/>
                  <a:gd name="T20" fmla="*/ 3 w 19"/>
                  <a:gd name="T21" fmla="*/ 15 h 17"/>
                  <a:gd name="T22" fmla="*/ 5 w 19"/>
                  <a:gd name="T23" fmla="*/ 16 h 17"/>
                  <a:gd name="T24" fmla="*/ 19 w 19"/>
                  <a:gd name="T25" fmla="*/ 6 h 17"/>
                  <a:gd name="T26" fmla="*/ 19 w 19"/>
                  <a:gd name="T27" fmla="*/ 6 h 17"/>
                  <a:gd name="T28" fmla="*/ 19 w 19"/>
                  <a:gd name="T29" fmla="*/ 5 h 17"/>
                  <a:gd name="T30" fmla="*/ 19 w 19"/>
                  <a:gd name="T31" fmla="*/ 5 h 17"/>
                  <a:gd name="T32" fmla="*/ 19 w 19"/>
                  <a:gd name="T33" fmla="*/ 5 h 17"/>
                  <a:gd name="T34" fmla="*/ 19 w 19"/>
                  <a:gd name="T35" fmla="*/ 5 h 17"/>
                  <a:gd name="T36" fmla="*/ 18 w 19"/>
                  <a:gd name="T37" fmla="*/ 4 h 17"/>
                  <a:gd name="T38" fmla="*/ 18 w 19"/>
                  <a:gd name="T39" fmla="*/ 4 h 17"/>
                  <a:gd name="T40" fmla="*/ 18 w 19"/>
                  <a:gd name="T41" fmla="*/ 4 h 17"/>
                  <a:gd name="T42" fmla="*/ 18 w 19"/>
                  <a:gd name="T43" fmla="*/ 3 h 17"/>
                  <a:gd name="T44" fmla="*/ 18 w 19"/>
                  <a:gd name="T45" fmla="*/ 3 h 17"/>
                  <a:gd name="T46" fmla="*/ 18 w 19"/>
                  <a:gd name="T47" fmla="*/ 3 h 17"/>
                  <a:gd name="T48" fmla="*/ 1 w 19"/>
                  <a:gd name="T4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17">
                    <a:moveTo>
                      <a:pt x="1" y="5"/>
                    </a:moveTo>
                    <a:cubicBezTo>
                      <a:pt x="1" y="5"/>
                      <a:pt x="1" y="5"/>
                      <a:pt x="1" y="6"/>
                    </a:cubicBezTo>
                    <a:cubicBezTo>
                      <a:pt x="1" y="6"/>
                      <a:pt x="1" y="6"/>
                      <a:pt x="1" y="6"/>
                    </a:cubicBezTo>
                    <a:cubicBezTo>
                      <a:pt x="1" y="6"/>
                      <a:pt x="1" y="7"/>
                      <a:pt x="1" y="7"/>
                    </a:cubicBezTo>
                    <a:cubicBezTo>
                      <a:pt x="1" y="7"/>
                      <a:pt x="1" y="7"/>
                      <a:pt x="1" y="7"/>
                    </a:cubicBezTo>
                    <a:cubicBezTo>
                      <a:pt x="0" y="7"/>
                      <a:pt x="0" y="7"/>
                      <a:pt x="0" y="8"/>
                    </a:cubicBezTo>
                    <a:cubicBezTo>
                      <a:pt x="0" y="8"/>
                      <a:pt x="0" y="8"/>
                      <a:pt x="0" y="9"/>
                    </a:cubicBezTo>
                    <a:cubicBezTo>
                      <a:pt x="0" y="9"/>
                      <a:pt x="0" y="10"/>
                      <a:pt x="0" y="10"/>
                    </a:cubicBezTo>
                    <a:cubicBezTo>
                      <a:pt x="1" y="11"/>
                      <a:pt x="2" y="11"/>
                      <a:pt x="3" y="12"/>
                    </a:cubicBezTo>
                    <a:cubicBezTo>
                      <a:pt x="2" y="12"/>
                      <a:pt x="2" y="12"/>
                      <a:pt x="2" y="13"/>
                    </a:cubicBezTo>
                    <a:cubicBezTo>
                      <a:pt x="2" y="14"/>
                      <a:pt x="3" y="15"/>
                      <a:pt x="3" y="15"/>
                    </a:cubicBezTo>
                    <a:cubicBezTo>
                      <a:pt x="3" y="16"/>
                      <a:pt x="4" y="17"/>
                      <a:pt x="5" y="16"/>
                    </a:cubicBezTo>
                    <a:cubicBezTo>
                      <a:pt x="9" y="15"/>
                      <a:pt x="17" y="12"/>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4"/>
                      <a:pt x="19"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2" y="0"/>
                      <a:pt x="6" y="0"/>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3" name="Freeform 37"/>
              <p:cNvSpPr>
                <a:spLocks/>
              </p:cNvSpPr>
              <p:nvPr/>
            </p:nvSpPr>
            <p:spPr bwMode="auto">
              <a:xfrm>
                <a:off x="1608" y="2329"/>
                <a:ext cx="151" cy="92"/>
              </a:xfrm>
              <a:custGeom>
                <a:avLst/>
                <a:gdLst>
                  <a:gd name="T0" fmla="*/ 5 w 36"/>
                  <a:gd name="T1" fmla="*/ 0 h 22"/>
                  <a:gd name="T2" fmla="*/ 1 w 36"/>
                  <a:gd name="T3" fmla="*/ 11 h 22"/>
                  <a:gd name="T4" fmla="*/ 16 w 36"/>
                  <a:gd name="T5" fmla="*/ 21 h 22"/>
                  <a:gd name="T6" fmla="*/ 31 w 36"/>
                  <a:gd name="T7" fmla="*/ 17 h 22"/>
                  <a:gd name="T8" fmla="*/ 36 w 36"/>
                  <a:gd name="T9" fmla="*/ 3 h 22"/>
                  <a:gd name="T10" fmla="*/ 34 w 36"/>
                  <a:gd name="T11" fmla="*/ 1 h 22"/>
                  <a:gd name="T12" fmla="*/ 33 w 36"/>
                  <a:gd name="T13" fmla="*/ 3 h 22"/>
                  <a:gd name="T14" fmla="*/ 29 w 36"/>
                  <a:gd name="T15" fmla="*/ 15 h 22"/>
                  <a:gd name="T16" fmla="*/ 16 w 36"/>
                  <a:gd name="T17" fmla="*/ 18 h 22"/>
                  <a:gd name="T18" fmla="*/ 4 w 36"/>
                  <a:gd name="T19" fmla="*/ 10 h 22"/>
                  <a:gd name="T20" fmla="*/ 7 w 36"/>
                  <a:gd name="T21" fmla="*/ 3 h 22"/>
                  <a:gd name="T22" fmla="*/ 8 w 36"/>
                  <a:gd name="T23" fmla="*/ 1 h 22"/>
                  <a:gd name="T24" fmla="*/ 5 w 36"/>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2">
                    <a:moveTo>
                      <a:pt x="5" y="0"/>
                    </a:moveTo>
                    <a:cubicBezTo>
                      <a:pt x="0" y="5"/>
                      <a:pt x="0" y="9"/>
                      <a:pt x="1" y="11"/>
                    </a:cubicBezTo>
                    <a:cubicBezTo>
                      <a:pt x="2" y="17"/>
                      <a:pt x="10" y="21"/>
                      <a:pt x="16" y="21"/>
                    </a:cubicBezTo>
                    <a:cubicBezTo>
                      <a:pt x="23" y="22"/>
                      <a:pt x="28" y="20"/>
                      <a:pt x="31" y="17"/>
                    </a:cubicBezTo>
                    <a:cubicBezTo>
                      <a:pt x="35" y="14"/>
                      <a:pt x="36" y="10"/>
                      <a:pt x="36" y="3"/>
                    </a:cubicBezTo>
                    <a:cubicBezTo>
                      <a:pt x="36" y="2"/>
                      <a:pt x="35" y="1"/>
                      <a:pt x="34" y="1"/>
                    </a:cubicBezTo>
                    <a:cubicBezTo>
                      <a:pt x="33" y="1"/>
                      <a:pt x="33" y="2"/>
                      <a:pt x="33" y="3"/>
                    </a:cubicBezTo>
                    <a:cubicBezTo>
                      <a:pt x="33" y="9"/>
                      <a:pt x="31" y="13"/>
                      <a:pt x="29" y="15"/>
                    </a:cubicBezTo>
                    <a:cubicBezTo>
                      <a:pt x="27" y="17"/>
                      <a:pt x="22" y="18"/>
                      <a:pt x="16" y="18"/>
                    </a:cubicBezTo>
                    <a:cubicBezTo>
                      <a:pt x="11" y="18"/>
                      <a:pt x="5" y="14"/>
                      <a:pt x="4" y="10"/>
                    </a:cubicBezTo>
                    <a:cubicBezTo>
                      <a:pt x="3" y="8"/>
                      <a:pt x="4" y="6"/>
                      <a:pt x="7" y="3"/>
                    </a:cubicBezTo>
                    <a:cubicBezTo>
                      <a:pt x="8" y="3"/>
                      <a:pt x="8" y="1"/>
                      <a:pt x="8" y="1"/>
                    </a:cubicBezTo>
                    <a:cubicBezTo>
                      <a:pt x="7" y="0"/>
                      <a:pt x="6"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4" name="Freeform 38"/>
              <p:cNvSpPr>
                <a:spLocks/>
              </p:cNvSpPr>
              <p:nvPr/>
            </p:nvSpPr>
            <p:spPr bwMode="auto">
              <a:xfrm>
                <a:off x="1763" y="2308"/>
                <a:ext cx="159" cy="117"/>
              </a:xfrm>
              <a:custGeom>
                <a:avLst/>
                <a:gdLst>
                  <a:gd name="T0" fmla="*/ 31 w 38"/>
                  <a:gd name="T1" fmla="*/ 1 h 28"/>
                  <a:gd name="T2" fmla="*/ 31 w 38"/>
                  <a:gd name="T3" fmla="*/ 3 h 28"/>
                  <a:gd name="T4" fmla="*/ 33 w 38"/>
                  <a:gd name="T5" fmla="*/ 11 h 28"/>
                  <a:gd name="T6" fmla="*/ 11 w 38"/>
                  <a:gd name="T7" fmla="*/ 22 h 28"/>
                  <a:gd name="T8" fmla="*/ 4 w 38"/>
                  <a:gd name="T9" fmla="*/ 8 h 28"/>
                  <a:gd name="T10" fmla="*/ 2 w 38"/>
                  <a:gd name="T11" fmla="*/ 6 h 28"/>
                  <a:gd name="T12" fmla="*/ 1 w 38"/>
                  <a:gd name="T13" fmla="*/ 8 h 28"/>
                  <a:gd name="T14" fmla="*/ 10 w 38"/>
                  <a:gd name="T15" fmla="*/ 25 h 28"/>
                  <a:gd name="T16" fmla="*/ 36 w 38"/>
                  <a:gd name="T17" fmla="*/ 12 h 28"/>
                  <a:gd name="T18" fmla="*/ 33 w 38"/>
                  <a:gd name="T19" fmla="*/ 0 h 28"/>
                  <a:gd name="T20" fmla="*/ 31 w 38"/>
                  <a:gd name="T2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8">
                    <a:moveTo>
                      <a:pt x="31" y="1"/>
                    </a:moveTo>
                    <a:cubicBezTo>
                      <a:pt x="30" y="1"/>
                      <a:pt x="30" y="3"/>
                      <a:pt x="31" y="3"/>
                    </a:cubicBezTo>
                    <a:cubicBezTo>
                      <a:pt x="34" y="5"/>
                      <a:pt x="34" y="8"/>
                      <a:pt x="33" y="11"/>
                    </a:cubicBezTo>
                    <a:cubicBezTo>
                      <a:pt x="30" y="17"/>
                      <a:pt x="19" y="24"/>
                      <a:pt x="11" y="22"/>
                    </a:cubicBezTo>
                    <a:cubicBezTo>
                      <a:pt x="5" y="20"/>
                      <a:pt x="4" y="13"/>
                      <a:pt x="4" y="8"/>
                    </a:cubicBezTo>
                    <a:cubicBezTo>
                      <a:pt x="4" y="7"/>
                      <a:pt x="3" y="6"/>
                      <a:pt x="2" y="6"/>
                    </a:cubicBezTo>
                    <a:cubicBezTo>
                      <a:pt x="1" y="6"/>
                      <a:pt x="1" y="7"/>
                      <a:pt x="1" y="8"/>
                    </a:cubicBezTo>
                    <a:cubicBezTo>
                      <a:pt x="0" y="21"/>
                      <a:pt x="7" y="24"/>
                      <a:pt x="10" y="25"/>
                    </a:cubicBezTo>
                    <a:cubicBezTo>
                      <a:pt x="20" y="28"/>
                      <a:pt x="32" y="20"/>
                      <a:pt x="36" y="12"/>
                    </a:cubicBezTo>
                    <a:cubicBezTo>
                      <a:pt x="38" y="8"/>
                      <a:pt x="37" y="3"/>
                      <a:pt x="33" y="0"/>
                    </a:cubicBezTo>
                    <a:cubicBezTo>
                      <a:pt x="32" y="0"/>
                      <a:pt x="31" y="0"/>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5" name="Freeform 39"/>
              <p:cNvSpPr>
                <a:spLocks noEditPoints="1"/>
              </p:cNvSpPr>
              <p:nvPr/>
            </p:nvSpPr>
            <p:spPr bwMode="auto">
              <a:xfrm>
                <a:off x="1616" y="2446"/>
                <a:ext cx="210" cy="197"/>
              </a:xfrm>
              <a:custGeom>
                <a:avLst/>
                <a:gdLst>
                  <a:gd name="T0" fmla="*/ 0 w 50"/>
                  <a:gd name="T1" fmla="*/ 23 h 47"/>
                  <a:gd name="T2" fmla="*/ 0 w 50"/>
                  <a:gd name="T3" fmla="*/ 24 h 47"/>
                  <a:gd name="T4" fmla="*/ 2 w 50"/>
                  <a:gd name="T5" fmla="*/ 25 h 47"/>
                  <a:gd name="T6" fmla="*/ 41 w 50"/>
                  <a:gd name="T7" fmla="*/ 47 h 47"/>
                  <a:gd name="T8" fmla="*/ 43 w 50"/>
                  <a:gd name="T9" fmla="*/ 47 h 47"/>
                  <a:gd name="T10" fmla="*/ 44 w 50"/>
                  <a:gd name="T11" fmla="*/ 46 h 47"/>
                  <a:gd name="T12" fmla="*/ 47 w 50"/>
                  <a:gd name="T13" fmla="*/ 36 h 47"/>
                  <a:gd name="T14" fmla="*/ 50 w 50"/>
                  <a:gd name="T15" fmla="*/ 22 h 47"/>
                  <a:gd name="T16" fmla="*/ 45 w 50"/>
                  <a:gd name="T17" fmla="*/ 7 h 47"/>
                  <a:gd name="T18" fmla="*/ 44 w 50"/>
                  <a:gd name="T19" fmla="*/ 6 h 47"/>
                  <a:gd name="T20" fmla="*/ 35 w 50"/>
                  <a:gd name="T21" fmla="*/ 2 h 47"/>
                  <a:gd name="T22" fmla="*/ 0 w 50"/>
                  <a:gd name="T23" fmla="*/ 23 h 47"/>
                  <a:gd name="T24" fmla="*/ 34 w 50"/>
                  <a:gd name="T25" fmla="*/ 5 h 47"/>
                  <a:gd name="T26" fmla="*/ 44 w 50"/>
                  <a:gd name="T27" fmla="*/ 14 h 47"/>
                  <a:gd name="T28" fmla="*/ 45 w 50"/>
                  <a:gd name="T29" fmla="*/ 15 h 47"/>
                  <a:gd name="T30" fmla="*/ 47 w 50"/>
                  <a:gd name="T31" fmla="*/ 22 h 47"/>
                  <a:gd name="T32" fmla="*/ 44 w 50"/>
                  <a:gd name="T33" fmla="*/ 35 h 47"/>
                  <a:gd name="T34" fmla="*/ 42 w 50"/>
                  <a:gd name="T35" fmla="*/ 42 h 47"/>
                  <a:gd name="T36" fmla="*/ 5 w 50"/>
                  <a:gd name="T37" fmla="*/ 23 h 47"/>
                  <a:gd name="T38" fmla="*/ 34 w 50"/>
                  <a:gd name="T3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47">
                    <a:moveTo>
                      <a:pt x="0" y="23"/>
                    </a:moveTo>
                    <a:cubicBezTo>
                      <a:pt x="0" y="23"/>
                      <a:pt x="0" y="24"/>
                      <a:pt x="0" y="24"/>
                    </a:cubicBezTo>
                    <a:cubicBezTo>
                      <a:pt x="1" y="25"/>
                      <a:pt x="1" y="25"/>
                      <a:pt x="2" y="25"/>
                    </a:cubicBezTo>
                    <a:cubicBezTo>
                      <a:pt x="17" y="28"/>
                      <a:pt x="32" y="38"/>
                      <a:pt x="41" y="47"/>
                    </a:cubicBezTo>
                    <a:cubicBezTo>
                      <a:pt x="42" y="47"/>
                      <a:pt x="43" y="47"/>
                      <a:pt x="43" y="47"/>
                    </a:cubicBezTo>
                    <a:cubicBezTo>
                      <a:pt x="44" y="47"/>
                      <a:pt x="44" y="46"/>
                      <a:pt x="44" y="46"/>
                    </a:cubicBezTo>
                    <a:cubicBezTo>
                      <a:pt x="47" y="36"/>
                      <a:pt x="47" y="36"/>
                      <a:pt x="47" y="36"/>
                    </a:cubicBezTo>
                    <a:cubicBezTo>
                      <a:pt x="49" y="31"/>
                      <a:pt x="50" y="27"/>
                      <a:pt x="50" y="22"/>
                    </a:cubicBezTo>
                    <a:cubicBezTo>
                      <a:pt x="50" y="17"/>
                      <a:pt x="49" y="13"/>
                      <a:pt x="45" y="7"/>
                    </a:cubicBezTo>
                    <a:cubicBezTo>
                      <a:pt x="45" y="7"/>
                      <a:pt x="44" y="7"/>
                      <a:pt x="44" y="6"/>
                    </a:cubicBezTo>
                    <a:cubicBezTo>
                      <a:pt x="41" y="3"/>
                      <a:pt x="37" y="2"/>
                      <a:pt x="35" y="2"/>
                    </a:cubicBezTo>
                    <a:cubicBezTo>
                      <a:pt x="22" y="0"/>
                      <a:pt x="6" y="13"/>
                      <a:pt x="0" y="23"/>
                    </a:cubicBezTo>
                    <a:close/>
                    <a:moveTo>
                      <a:pt x="34" y="5"/>
                    </a:moveTo>
                    <a:cubicBezTo>
                      <a:pt x="39" y="5"/>
                      <a:pt x="42" y="8"/>
                      <a:pt x="44" y="14"/>
                    </a:cubicBezTo>
                    <a:cubicBezTo>
                      <a:pt x="44" y="14"/>
                      <a:pt x="45" y="15"/>
                      <a:pt x="45" y="15"/>
                    </a:cubicBezTo>
                    <a:cubicBezTo>
                      <a:pt x="46" y="17"/>
                      <a:pt x="47" y="20"/>
                      <a:pt x="47" y="22"/>
                    </a:cubicBezTo>
                    <a:cubicBezTo>
                      <a:pt x="47" y="26"/>
                      <a:pt x="45" y="30"/>
                      <a:pt x="44" y="35"/>
                    </a:cubicBezTo>
                    <a:cubicBezTo>
                      <a:pt x="44" y="35"/>
                      <a:pt x="43" y="39"/>
                      <a:pt x="42" y="42"/>
                    </a:cubicBezTo>
                    <a:cubicBezTo>
                      <a:pt x="33" y="34"/>
                      <a:pt x="19" y="26"/>
                      <a:pt x="5" y="23"/>
                    </a:cubicBezTo>
                    <a:cubicBezTo>
                      <a:pt x="10" y="14"/>
                      <a:pt x="24" y="4"/>
                      <a:pt x="3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6" name="Freeform 40"/>
              <p:cNvSpPr>
                <a:spLocks/>
              </p:cNvSpPr>
              <p:nvPr/>
            </p:nvSpPr>
            <p:spPr bwMode="auto">
              <a:xfrm>
                <a:off x="1583" y="2530"/>
                <a:ext cx="234" cy="146"/>
              </a:xfrm>
              <a:custGeom>
                <a:avLst/>
                <a:gdLst>
                  <a:gd name="T0" fmla="*/ 2 w 56"/>
                  <a:gd name="T1" fmla="*/ 3 h 35"/>
                  <a:gd name="T2" fmla="*/ 3 w 56"/>
                  <a:gd name="T3" fmla="*/ 11 h 35"/>
                  <a:gd name="T4" fmla="*/ 15 w 56"/>
                  <a:gd name="T5" fmla="*/ 15 h 35"/>
                  <a:gd name="T6" fmla="*/ 22 w 56"/>
                  <a:gd name="T7" fmla="*/ 17 h 35"/>
                  <a:gd name="T8" fmla="*/ 33 w 56"/>
                  <a:gd name="T9" fmla="*/ 24 h 35"/>
                  <a:gd name="T10" fmla="*/ 54 w 56"/>
                  <a:gd name="T11" fmla="*/ 35 h 35"/>
                  <a:gd name="T12" fmla="*/ 55 w 56"/>
                  <a:gd name="T13" fmla="*/ 33 h 35"/>
                  <a:gd name="T14" fmla="*/ 51 w 56"/>
                  <a:gd name="T15" fmla="*/ 22 h 35"/>
                  <a:gd name="T16" fmla="*/ 48 w 56"/>
                  <a:gd name="T17" fmla="*/ 23 h 35"/>
                  <a:gd name="T18" fmla="*/ 48 w 56"/>
                  <a:gd name="T19" fmla="*/ 24 h 35"/>
                  <a:gd name="T20" fmla="*/ 48 w 56"/>
                  <a:gd name="T21" fmla="*/ 25 h 35"/>
                  <a:gd name="T22" fmla="*/ 52 w 56"/>
                  <a:gd name="T23" fmla="*/ 31 h 35"/>
                  <a:gd name="T24" fmla="*/ 35 w 56"/>
                  <a:gd name="T25" fmla="*/ 21 h 35"/>
                  <a:gd name="T26" fmla="*/ 23 w 56"/>
                  <a:gd name="T27" fmla="*/ 13 h 35"/>
                  <a:gd name="T28" fmla="*/ 15 w 56"/>
                  <a:gd name="T29" fmla="*/ 11 h 35"/>
                  <a:gd name="T30" fmla="*/ 6 w 56"/>
                  <a:gd name="T31" fmla="*/ 9 h 35"/>
                  <a:gd name="T32" fmla="*/ 4 w 56"/>
                  <a:gd name="T33" fmla="*/ 6 h 35"/>
                  <a:gd name="T34" fmla="*/ 4 w 56"/>
                  <a:gd name="T35" fmla="*/ 5 h 35"/>
                  <a:gd name="T36" fmla="*/ 12 w 56"/>
                  <a:gd name="T37" fmla="*/ 5 h 35"/>
                  <a:gd name="T38" fmla="*/ 14 w 56"/>
                  <a:gd name="T39" fmla="*/ 5 h 35"/>
                  <a:gd name="T40" fmla="*/ 14 w 56"/>
                  <a:gd name="T41" fmla="*/ 2 h 35"/>
                  <a:gd name="T42" fmla="*/ 2 w 56"/>
                  <a:gd name="T4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35">
                    <a:moveTo>
                      <a:pt x="2" y="3"/>
                    </a:moveTo>
                    <a:cubicBezTo>
                      <a:pt x="1" y="4"/>
                      <a:pt x="0" y="7"/>
                      <a:pt x="3" y="11"/>
                    </a:cubicBezTo>
                    <a:cubicBezTo>
                      <a:pt x="5" y="13"/>
                      <a:pt x="10" y="14"/>
                      <a:pt x="15" y="15"/>
                    </a:cubicBezTo>
                    <a:cubicBezTo>
                      <a:pt x="17" y="15"/>
                      <a:pt x="20" y="16"/>
                      <a:pt x="22" y="17"/>
                    </a:cubicBezTo>
                    <a:cubicBezTo>
                      <a:pt x="25" y="18"/>
                      <a:pt x="29" y="21"/>
                      <a:pt x="33" y="24"/>
                    </a:cubicBezTo>
                    <a:cubicBezTo>
                      <a:pt x="39" y="30"/>
                      <a:pt x="47" y="35"/>
                      <a:pt x="54" y="35"/>
                    </a:cubicBezTo>
                    <a:cubicBezTo>
                      <a:pt x="55" y="35"/>
                      <a:pt x="55" y="34"/>
                      <a:pt x="55" y="33"/>
                    </a:cubicBezTo>
                    <a:cubicBezTo>
                      <a:pt x="56" y="29"/>
                      <a:pt x="54" y="25"/>
                      <a:pt x="51" y="22"/>
                    </a:cubicBezTo>
                    <a:cubicBezTo>
                      <a:pt x="50" y="22"/>
                      <a:pt x="49" y="22"/>
                      <a:pt x="48" y="23"/>
                    </a:cubicBezTo>
                    <a:cubicBezTo>
                      <a:pt x="48" y="23"/>
                      <a:pt x="48" y="23"/>
                      <a:pt x="48" y="24"/>
                    </a:cubicBezTo>
                    <a:cubicBezTo>
                      <a:pt x="48" y="24"/>
                      <a:pt x="48" y="25"/>
                      <a:pt x="48" y="25"/>
                    </a:cubicBezTo>
                    <a:cubicBezTo>
                      <a:pt x="50" y="27"/>
                      <a:pt x="51" y="29"/>
                      <a:pt x="52" y="31"/>
                    </a:cubicBezTo>
                    <a:cubicBezTo>
                      <a:pt x="46" y="30"/>
                      <a:pt x="40" y="26"/>
                      <a:pt x="35" y="21"/>
                    </a:cubicBezTo>
                    <a:cubicBezTo>
                      <a:pt x="31" y="18"/>
                      <a:pt x="27" y="15"/>
                      <a:pt x="23" y="13"/>
                    </a:cubicBezTo>
                    <a:cubicBezTo>
                      <a:pt x="21" y="12"/>
                      <a:pt x="18" y="12"/>
                      <a:pt x="15" y="11"/>
                    </a:cubicBezTo>
                    <a:cubicBezTo>
                      <a:pt x="12" y="11"/>
                      <a:pt x="7" y="10"/>
                      <a:pt x="6" y="9"/>
                    </a:cubicBezTo>
                    <a:cubicBezTo>
                      <a:pt x="5" y="8"/>
                      <a:pt x="4" y="6"/>
                      <a:pt x="4" y="6"/>
                    </a:cubicBezTo>
                    <a:cubicBezTo>
                      <a:pt x="4" y="6"/>
                      <a:pt x="4" y="5"/>
                      <a:pt x="4" y="5"/>
                    </a:cubicBezTo>
                    <a:cubicBezTo>
                      <a:pt x="5" y="4"/>
                      <a:pt x="9" y="4"/>
                      <a:pt x="12" y="5"/>
                    </a:cubicBezTo>
                    <a:cubicBezTo>
                      <a:pt x="13" y="6"/>
                      <a:pt x="14" y="5"/>
                      <a:pt x="14" y="5"/>
                    </a:cubicBezTo>
                    <a:cubicBezTo>
                      <a:pt x="15" y="4"/>
                      <a:pt x="15" y="3"/>
                      <a:pt x="14" y="2"/>
                    </a:cubicBezTo>
                    <a:cubicBezTo>
                      <a:pt x="10" y="0"/>
                      <a:pt x="4" y="0"/>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7" name="Freeform 41"/>
              <p:cNvSpPr>
                <a:spLocks/>
              </p:cNvSpPr>
              <p:nvPr/>
            </p:nvSpPr>
            <p:spPr bwMode="auto">
              <a:xfrm>
                <a:off x="1633" y="2580"/>
                <a:ext cx="92" cy="84"/>
              </a:xfrm>
              <a:custGeom>
                <a:avLst/>
                <a:gdLst>
                  <a:gd name="T0" fmla="*/ 9 w 22"/>
                  <a:gd name="T1" fmla="*/ 1 h 20"/>
                  <a:gd name="T2" fmla="*/ 1 w 22"/>
                  <a:gd name="T3" fmla="*/ 8 h 20"/>
                  <a:gd name="T4" fmla="*/ 10 w 22"/>
                  <a:gd name="T5" fmla="*/ 19 h 20"/>
                  <a:gd name="T6" fmla="*/ 21 w 22"/>
                  <a:gd name="T7" fmla="*/ 12 h 20"/>
                  <a:gd name="T8" fmla="*/ 20 w 22"/>
                  <a:gd name="T9" fmla="*/ 10 h 20"/>
                  <a:gd name="T10" fmla="*/ 18 w 22"/>
                  <a:gd name="T11" fmla="*/ 11 h 20"/>
                  <a:gd name="T12" fmla="*/ 11 w 22"/>
                  <a:gd name="T13" fmla="*/ 15 h 20"/>
                  <a:gd name="T14" fmla="*/ 4 w 22"/>
                  <a:gd name="T15" fmla="*/ 8 h 20"/>
                  <a:gd name="T16" fmla="*/ 10 w 22"/>
                  <a:gd name="T17" fmla="*/ 4 h 20"/>
                  <a:gd name="T18" fmla="*/ 11 w 22"/>
                  <a:gd name="T19" fmla="*/ 2 h 20"/>
                  <a:gd name="T20" fmla="*/ 9 w 22"/>
                  <a:gd name="T2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9" y="1"/>
                    </a:moveTo>
                    <a:cubicBezTo>
                      <a:pt x="2" y="2"/>
                      <a:pt x="1" y="6"/>
                      <a:pt x="1" y="8"/>
                    </a:cubicBezTo>
                    <a:cubicBezTo>
                      <a:pt x="0" y="12"/>
                      <a:pt x="5" y="18"/>
                      <a:pt x="10" y="19"/>
                    </a:cubicBezTo>
                    <a:cubicBezTo>
                      <a:pt x="15" y="20"/>
                      <a:pt x="19" y="17"/>
                      <a:pt x="21" y="12"/>
                    </a:cubicBezTo>
                    <a:cubicBezTo>
                      <a:pt x="22" y="11"/>
                      <a:pt x="21" y="10"/>
                      <a:pt x="20" y="10"/>
                    </a:cubicBezTo>
                    <a:cubicBezTo>
                      <a:pt x="20" y="10"/>
                      <a:pt x="19" y="10"/>
                      <a:pt x="18" y="11"/>
                    </a:cubicBezTo>
                    <a:cubicBezTo>
                      <a:pt x="17" y="15"/>
                      <a:pt x="14" y="16"/>
                      <a:pt x="11" y="15"/>
                    </a:cubicBezTo>
                    <a:cubicBezTo>
                      <a:pt x="8" y="15"/>
                      <a:pt x="4" y="11"/>
                      <a:pt x="4" y="8"/>
                    </a:cubicBezTo>
                    <a:cubicBezTo>
                      <a:pt x="4" y="5"/>
                      <a:pt x="7" y="4"/>
                      <a:pt x="10" y="4"/>
                    </a:cubicBezTo>
                    <a:cubicBezTo>
                      <a:pt x="10" y="4"/>
                      <a:pt x="11" y="3"/>
                      <a:pt x="11" y="2"/>
                    </a:cubicBezTo>
                    <a:cubicBezTo>
                      <a:pt x="11" y="1"/>
                      <a:pt x="10" y="0"/>
                      <a:pt x="9"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8" name="Freeform 42"/>
              <p:cNvSpPr>
                <a:spLocks/>
              </p:cNvSpPr>
              <p:nvPr/>
            </p:nvSpPr>
            <p:spPr bwMode="auto">
              <a:xfrm>
                <a:off x="1528" y="2442"/>
                <a:ext cx="155" cy="59"/>
              </a:xfrm>
              <a:custGeom>
                <a:avLst/>
                <a:gdLst>
                  <a:gd name="T0" fmla="*/ 1 w 37"/>
                  <a:gd name="T1" fmla="*/ 1 h 14"/>
                  <a:gd name="T2" fmla="*/ 1 w 37"/>
                  <a:gd name="T3" fmla="*/ 3 h 14"/>
                  <a:gd name="T4" fmla="*/ 21 w 37"/>
                  <a:gd name="T5" fmla="*/ 10 h 14"/>
                  <a:gd name="T6" fmla="*/ 35 w 37"/>
                  <a:gd name="T7" fmla="*/ 14 h 14"/>
                  <a:gd name="T8" fmla="*/ 37 w 37"/>
                  <a:gd name="T9" fmla="*/ 13 h 14"/>
                  <a:gd name="T10" fmla="*/ 36 w 37"/>
                  <a:gd name="T11" fmla="*/ 11 h 14"/>
                  <a:gd name="T12" fmla="*/ 22 w 37"/>
                  <a:gd name="T13" fmla="*/ 7 h 14"/>
                  <a:gd name="T14" fmla="*/ 3 w 37"/>
                  <a:gd name="T15" fmla="*/ 1 h 14"/>
                  <a:gd name="T16" fmla="*/ 1 w 37"/>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4">
                    <a:moveTo>
                      <a:pt x="1" y="1"/>
                    </a:moveTo>
                    <a:cubicBezTo>
                      <a:pt x="0" y="1"/>
                      <a:pt x="0" y="2"/>
                      <a:pt x="1" y="3"/>
                    </a:cubicBezTo>
                    <a:cubicBezTo>
                      <a:pt x="4" y="7"/>
                      <a:pt x="13" y="9"/>
                      <a:pt x="21" y="10"/>
                    </a:cubicBezTo>
                    <a:cubicBezTo>
                      <a:pt x="26" y="11"/>
                      <a:pt x="31" y="12"/>
                      <a:pt x="35" y="14"/>
                    </a:cubicBezTo>
                    <a:cubicBezTo>
                      <a:pt x="36" y="14"/>
                      <a:pt x="37" y="14"/>
                      <a:pt x="37" y="13"/>
                    </a:cubicBezTo>
                    <a:cubicBezTo>
                      <a:pt x="37" y="12"/>
                      <a:pt x="37" y="11"/>
                      <a:pt x="36" y="11"/>
                    </a:cubicBezTo>
                    <a:cubicBezTo>
                      <a:pt x="32" y="9"/>
                      <a:pt x="27" y="8"/>
                      <a:pt x="22" y="7"/>
                    </a:cubicBezTo>
                    <a:cubicBezTo>
                      <a:pt x="15" y="5"/>
                      <a:pt x="6" y="4"/>
                      <a:pt x="3" y="1"/>
                    </a:cubicBezTo>
                    <a:cubicBezTo>
                      <a:pt x="3" y="0"/>
                      <a:pt x="1"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9" name="Freeform 43"/>
              <p:cNvSpPr>
                <a:spLocks/>
              </p:cNvSpPr>
              <p:nvPr/>
            </p:nvSpPr>
            <p:spPr bwMode="auto">
              <a:xfrm>
                <a:off x="1796" y="2413"/>
                <a:ext cx="235" cy="92"/>
              </a:xfrm>
              <a:custGeom>
                <a:avLst/>
                <a:gdLst>
                  <a:gd name="T0" fmla="*/ 53 w 56"/>
                  <a:gd name="T1" fmla="*/ 0 h 22"/>
                  <a:gd name="T2" fmla="*/ 2 w 56"/>
                  <a:gd name="T3" fmla="*/ 18 h 22"/>
                  <a:gd name="T4" fmla="*/ 0 w 56"/>
                  <a:gd name="T5" fmla="*/ 19 h 22"/>
                  <a:gd name="T6" fmla="*/ 2 w 56"/>
                  <a:gd name="T7" fmla="*/ 21 h 22"/>
                  <a:gd name="T8" fmla="*/ 55 w 56"/>
                  <a:gd name="T9" fmla="*/ 3 h 22"/>
                  <a:gd name="T10" fmla="*/ 55 w 56"/>
                  <a:gd name="T11" fmla="*/ 1 h 22"/>
                  <a:gd name="T12" fmla="*/ 53 w 5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56" h="22">
                    <a:moveTo>
                      <a:pt x="53" y="0"/>
                    </a:moveTo>
                    <a:cubicBezTo>
                      <a:pt x="32" y="12"/>
                      <a:pt x="16" y="18"/>
                      <a:pt x="2" y="18"/>
                    </a:cubicBezTo>
                    <a:cubicBezTo>
                      <a:pt x="1" y="17"/>
                      <a:pt x="0" y="18"/>
                      <a:pt x="0" y="19"/>
                    </a:cubicBezTo>
                    <a:cubicBezTo>
                      <a:pt x="0" y="20"/>
                      <a:pt x="1" y="21"/>
                      <a:pt x="2" y="21"/>
                    </a:cubicBezTo>
                    <a:cubicBezTo>
                      <a:pt x="16" y="22"/>
                      <a:pt x="34" y="16"/>
                      <a:pt x="55" y="3"/>
                    </a:cubicBezTo>
                    <a:cubicBezTo>
                      <a:pt x="56" y="2"/>
                      <a:pt x="56" y="1"/>
                      <a:pt x="55"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0" name="Freeform 44"/>
              <p:cNvSpPr>
                <a:spLocks/>
              </p:cNvSpPr>
              <p:nvPr/>
            </p:nvSpPr>
            <p:spPr bwMode="auto">
              <a:xfrm>
                <a:off x="1411" y="2275"/>
                <a:ext cx="176" cy="92"/>
              </a:xfrm>
              <a:custGeom>
                <a:avLst/>
                <a:gdLst>
                  <a:gd name="T0" fmla="*/ 29 w 42"/>
                  <a:gd name="T1" fmla="*/ 3 h 22"/>
                  <a:gd name="T2" fmla="*/ 3 w 42"/>
                  <a:gd name="T3" fmla="*/ 12 h 22"/>
                  <a:gd name="T4" fmla="*/ 40 w 42"/>
                  <a:gd name="T5" fmla="*/ 9 h 22"/>
                </a:gdLst>
                <a:ahLst/>
                <a:cxnLst>
                  <a:cxn ang="0">
                    <a:pos x="T0" y="T1"/>
                  </a:cxn>
                  <a:cxn ang="0">
                    <a:pos x="T2" y="T3"/>
                  </a:cxn>
                  <a:cxn ang="0">
                    <a:pos x="T4" y="T5"/>
                  </a:cxn>
                </a:cxnLst>
                <a:rect l="0" t="0" r="r" b="b"/>
                <a:pathLst>
                  <a:path w="42" h="22">
                    <a:moveTo>
                      <a:pt x="29" y="3"/>
                    </a:moveTo>
                    <a:cubicBezTo>
                      <a:pt x="24" y="0"/>
                      <a:pt x="0" y="5"/>
                      <a:pt x="3" y="12"/>
                    </a:cubicBezTo>
                    <a:cubicBezTo>
                      <a:pt x="6" y="22"/>
                      <a:pt x="42" y="18"/>
                      <a:pt x="40" y="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1" name="Freeform 45"/>
              <p:cNvSpPr>
                <a:spLocks/>
              </p:cNvSpPr>
              <p:nvPr/>
            </p:nvSpPr>
            <p:spPr bwMode="auto">
              <a:xfrm>
                <a:off x="1943" y="2258"/>
                <a:ext cx="230" cy="84"/>
              </a:xfrm>
              <a:custGeom>
                <a:avLst/>
                <a:gdLst>
                  <a:gd name="T0" fmla="*/ 40 w 55"/>
                  <a:gd name="T1" fmla="*/ 4 h 20"/>
                  <a:gd name="T2" fmla="*/ 15 w 55"/>
                  <a:gd name="T3" fmla="*/ 16 h 20"/>
                  <a:gd name="T4" fmla="*/ 48 w 55"/>
                  <a:gd name="T5" fmla="*/ 7 h 20"/>
                </a:gdLst>
                <a:ahLst/>
                <a:cxnLst>
                  <a:cxn ang="0">
                    <a:pos x="T0" y="T1"/>
                  </a:cxn>
                  <a:cxn ang="0">
                    <a:pos x="T2" y="T3"/>
                  </a:cxn>
                  <a:cxn ang="0">
                    <a:pos x="T4" y="T5"/>
                  </a:cxn>
                </a:cxnLst>
                <a:rect l="0" t="0" r="r" b="b"/>
                <a:pathLst>
                  <a:path w="55" h="20">
                    <a:moveTo>
                      <a:pt x="40" y="4"/>
                    </a:moveTo>
                    <a:cubicBezTo>
                      <a:pt x="34" y="0"/>
                      <a:pt x="0" y="8"/>
                      <a:pt x="15" y="16"/>
                    </a:cubicBezTo>
                    <a:cubicBezTo>
                      <a:pt x="20" y="20"/>
                      <a:pt x="55" y="14"/>
                      <a:pt x="48" y="7"/>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2" name="Freeform 46"/>
              <p:cNvSpPr>
                <a:spLocks/>
              </p:cNvSpPr>
              <p:nvPr/>
            </p:nvSpPr>
            <p:spPr bwMode="auto">
              <a:xfrm>
                <a:off x="1462" y="2304"/>
                <a:ext cx="66" cy="34"/>
              </a:xfrm>
              <a:custGeom>
                <a:avLst/>
                <a:gdLst>
                  <a:gd name="T0" fmla="*/ 15 w 16"/>
                  <a:gd name="T1" fmla="*/ 2 h 8"/>
                  <a:gd name="T2" fmla="*/ 2 w 16"/>
                  <a:gd name="T3" fmla="*/ 3 h 8"/>
                  <a:gd name="T4" fmla="*/ 16 w 16"/>
                  <a:gd name="T5" fmla="*/ 4 h 8"/>
                </a:gdLst>
                <a:ahLst/>
                <a:cxnLst>
                  <a:cxn ang="0">
                    <a:pos x="T0" y="T1"/>
                  </a:cxn>
                  <a:cxn ang="0">
                    <a:pos x="T2" y="T3"/>
                  </a:cxn>
                  <a:cxn ang="0">
                    <a:pos x="T4" y="T5"/>
                  </a:cxn>
                </a:cxnLst>
                <a:rect l="0" t="0" r="r" b="b"/>
                <a:pathLst>
                  <a:path w="16" h="8">
                    <a:moveTo>
                      <a:pt x="15" y="2"/>
                    </a:moveTo>
                    <a:cubicBezTo>
                      <a:pt x="13" y="1"/>
                      <a:pt x="3" y="0"/>
                      <a:pt x="2" y="3"/>
                    </a:cubicBezTo>
                    <a:cubicBezTo>
                      <a:pt x="0" y="8"/>
                      <a:pt x="14" y="4"/>
                      <a:pt x="16" y="4"/>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3" name="Freeform 47"/>
              <p:cNvSpPr>
                <a:spLocks/>
              </p:cNvSpPr>
              <p:nvPr/>
            </p:nvSpPr>
            <p:spPr bwMode="auto">
              <a:xfrm>
                <a:off x="2035" y="2288"/>
                <a:ext cx="63" cy="33"/>
              </a:xfrm>
              <a:custGeom>
                <a:avLst/>
                <a:gdLst>
                  <a:gd name="T0" fmla="*/ 14 w 15"/>
                  <a:gd name="T1" fmla="*/ 2 h 8"/>
                  <a:gd name="T2" fmla="*/ 1 w 15"/>
                  <a:gd name="T3" fmla="*/ 3 h 8"/>
                  <a:gd name="T4" fmla="*/ 15 w 15"/>
                  <a:gd name="T5" fmla="*/ 4 h 8"/>
                </a:gdLst>
                <a:ahLst/>
                <a:cxnLst>
                  <a:cxn ang="0">
                    <a:pos x="T0" y="T1"/>
                  </a:cxn>
                  <a:cxn ang="0">
                    <a:pos x="T2" y="T3"/>
                  </a:cxn>
                  <a:cxn ang="0">
                    <a:pos x="T4" y="T5"/>
                  </a:cxn>
                </a:cxnLst>
                <a:rect l="0" t="0" r="r" b="b"/>
                <a:pathLst>
                  <a:path w="15" h="8">
                    <a:moveTo>
                      <a:pt x="14" y="2"/>
                    </a:moveTo>
                    <a:cubicBezTo>
                      <a:pt x="12" y="1"/>
                      <a:pt x="2" y="0"/>
                      <a:pt x="1" y="3"/>
                    </a:cubicBezTo>
                    <a:cubicBezTo>
                      <a:pt x="0" y="8"/>
                      <a:pt x="13" y="4"/>
                      <a:pt x="15" y="4"/>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4" name="Freeform 48"/>
              <p:cNvSpPr>
                <a:spLocks/>
              </p:cNvSpPr>
              <p:nvPr/>
            </p:nvSpPr>
            <p:spPr bwMode="auto">
              <a:xfrm>
                <a:off x="1127" y="2325"/>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5" name="Freeform 49"/>
              <p:cNvSpPr>
                <a:spLocks/>
              </p:cNvSpPr>
              <p:nvPr/>
            </p:nvSpPr>
            <p:spPr bwMode="auto">
              <a:xfrm>
                <a:off x="1127" y="2321"/>
                <a:ext cx="20" cy="4"/>
              </a:xfrm>
              <a:custGeom>
                <a:avLst/>
                <a:gdLst>
                  <a:gd name="T0" fmla="*/ 5 w 5"/>
                  <a:gd name="T1" fmla="*/ 0 h 1"/>
                  <a:gd name="T2" fmla="*/ 5 w 5"/>
                  <a:gd name="T3" fmla="*/ 0 h 1"/>
                  <a:gd name="T4" fmla="*/ 0 w 5"/>
                  <a:gd name="T5" fmla="*/ 1 h 1"/>
                  <a:gd name="T6" fmla="*/ 3 w 5"/>
                  <a:gd name="T7" fmla="*/ 0 h 1"/>
                  <a:gd name="T8" fmla="*/ 2 w 5"/>
                  <a:gd name="T9" fmla="*/ 0 h 1"/>
                  <a:gd name="T10" fmla="*/ 4 w 5"/>
                  <a:gd name="T11" fmla="*/ 0 h 1"/>
                  <a:gd name="T12" fmla="*/ 4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cubicBezTo>
                      <a:pt x="5" y="0"/>
                      <a:pt x="5" y="0"/>
                      <a:pt x="5" y="0"/>
                    </a:cubicBezTo>
                    <a:cubicBezTo>
                      <a:pt x="1" y="0"/>
                      <a:pt x="2" y="0"/>
                      <a:pt x="0" y="1"/>
                    </a:cubicBezTo>
                    <a:cubicBezTo>
                      <a:pt x="0" y="1"/>
                      <a:pt x="2" y="1"/>
                      <a:pt x="3" y="0"/>
                    </a:cubicBezTo>
                    <a:cubicBezTo>
                      <a:pt x="3" y="0"/>
                      <a:pt x="1" y="1"/>
                      <a:pt x="2" y="0"/>
                    </a:cubicBezTo>
                    <a:cubicBezTo>
                      <a:pt x="3" y="0"/>
                      <a:pt x="3" y="0"/>
                      <a:pt x="4" y="0"/>
                    </a:cubicBezTo>
                    <a:cubicBezTo>
                      <a:pt x="5" y="0"/>
                      <a:pt x="3" y="0"/>
                      <a:pt x="4" y="0"/>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6" name="Freeform 50"/>
              <p:cNvSpPr>
                <a:spLocks/>
              </p:cNvSpPr>
              <p:nvPr/>
            </p:nvSpPr>
            <p:spPr bwMode="auto">
              <a:xfrm>
                <a:off x="1135" y="232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7" name="Freeform 51"/>
              <p:cNvSpPr>
                <a:spLocks/>
              </p:cNvSpPr>
              <p:nvPr/>
            </p:nvSpPr>
            <p:spPr bwMode="auto">
              <a:xfrm>
                <a:off x="1131" y="2321"/>
                <a:ext cx="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8" name="Freeform 52"/>
              <p:cNvSpPr>
                <a:spLocks/>
              </p:cNvSpPr>
              <p:nvPr/>
            </p:nvSpPr>
            <p:spPr bwMode="auto">
              <a:xfrm>
                <a:off x="1131" y="23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9" name="Freeform 53"/>
              <p:cNvSpPr>
                <a:spLocks/>
              </p:cNvSpPr>
              <p:nvPr/>
            </p:nvSpPr>
            <p:spPr bwMode="auto">
              <a:xfrm>
                <a:off x="1131" y="2321"/>
                <a:ext cx="12" cy="0"/>
              </a:xfrm>
              <a:custGeom>
                <a:avLst/>
                <a:gdLst>
                  <a:gd name="T0" fmla="*/ 0 w 3"/>
                  <a:gd name="T1" fmla="*/ 0 w 3"/>
                  <a:gd name="T2" fmla="*/ 0 w 3"/>
                  <a:gd name="T3" fmla="*/ 2 w 3"/>
                  <a:gd name="T4" fmla="*/ 2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cubicBezTo>
                      <a:pt x="0" y="0"/>
                      <a:pt x="0" y="0"/>
                      <a:pt x="0" y="0"/>
                    </a:cubicBezTo>
                    <a:cubicBezTo>
                      <a:pt x="0" y="0"/>
                      <a:pt x="0" y="0"/>
                      <a:pt x="0" y="0"/>
                    </a:cubicBezTo>
                    <a:cubicBezTo>
                      <a:pt x="1" y="0"/>
                      <a:pt x="3" y="0"/>
                      <a:pt x="2" y="0"/>
                    </a:cubicBezTo>
                    <a:cubicBezTo>
                      <a:pt x="3" y="0"/>
                      <a:pt x="1" y="0"/>
                      <a:pt x="2" y="0"/>
                    </a:cubicBezTo>
                    <a:cubicBezTo>
                      <a:pt x="3" y="0"/>
                      <a:pt x="3" y="0"/>
                      <a:pt x="3"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0" name="Freeform 54"/>
              <p:cNvSpPr>
                <a:spLocks/>
              </p:cNvSpPr>
              <p:nvPr/>
            </p:nvSpPr>
            <p:spPr bwMode="auto">
              <a:xfrm>
                <a:off x="1135" y="23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1" name="Rectangle 55"/>
              <p:cNvSpPr>
                <a:spLocks noChangeArrowheads="1"/>
              </p:cNvSpPr>
              <p:nvPr/>
            </p:nvSpPr>
            <p:spPr bwMode="auto">
              <a:xfrm>
                <a:off x="1131" y="2321"/>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2" name="Freeform 56"/>
              <p:cNvSpPr>
                <a:spLocks/>
              </p:cNvSpPr>
              <p:nvPr/>
            </p:nvSpPr>
            <p:spPr bwMode="auto">
              <a:xfrm>
                <a:off x="1131" y="2317"/>
                <a:ext cx="16" cy="4"/>
              </a:xfrm>
              <a:custGeom>
                <a:avLst/>
                <a:gdLst>
                  <a:gd name="T0" fmla="*/ 0 w 4"/>
                  <a:gd name="T1" fmla="*/ 1 h 1"/>
                  <a:gd name="T2" fmla="*/ 2 w 4"/>
                  <a:gd name="T3" fmla="*/ 1 h 1"/>
                  <a:gd name="T4" fmla="*/ 4 w 4"/>
                  <a:gd name="T5" fmla="*/ 0 h 1"/>
                  <a:gd name="T6" fmla="*/ 4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2" y="0"/>
                      <a:pt x="0" y="1"/>
                      <a:pt x="2" y="1"/>
                    </a:cubicBezTo>
                    <a:cubicBezTo>
                      <a:pt x="2" y="1"/>
                      <a:pt x="3" y="0"/>
                      <a:pt x="4" y="0"/>
                    </a:cubicBezTo>
                    <a:cubicBezTo>
                      <a:pt x="4" y="0"/>
                      <a:pt x="4" y="0"/>
                      <a:pt x="4" y="0"/>
                    </a:cubicBezTo>
                    <a:cubicBezTo>
                      <a:pt x="3"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3" name="Freeform 57"/>
              <p:cNvSpPr>
                <a:spLocks/>
              </p:cNvSpPr>
              <p:nvPr/>
            </p:nvSpPr>
            <p:spPr bwMode="auto">
              <a:xfrm>
                <a:off x="1152" y="231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4" name="Freeform 58"/>
              <p:cNvSpPr>
                <a:spLocks/>
              </p:cNvSpPr>
              <p:nvPr/>
            </p:nvSpPr>
            <p:spPr bwMode="auto">
              <a:xfrm>
                <a:off x="1135" y="2317"/>
                <a:ext cx="25" cy="0"/>
              </a:xfrm>
              <a:custGeom>
                <a:avLst/>
                <a:gdLst>
                  <a:gd name="T0" fmla="*/ 1 w 6"/>
                  <a:gd name="T1" fmla="*/ 3 w 6"/>
                  <a:gd name="T2" fmla="*/ 1 w 6"/>
                  <a:gd name="T3" fmla="*/ 2 w 6"/>
                  <a:gd name="T4" fmla="*/ 0 w 6"/>
                  <a:gd name="T5" fmla="*/ 2 w 6"/>
                  <a:gd name="T6" fmla="*/ 1 w 6"/>
                  <a:gd name="T7" fmla="*/ 3 w 6"/>
                  <a:gd name="T8" fmla="*/ 3 w 6"/>
                  <a:gd name="T9" fmla="*/ 4 w 6"/>
                  <a:gd name="T10" fmla="*/ 6 w 6"/>
                  <a:gd name="T11" fmla="*/ 1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1" y="0"/>
                    </a:moveTo>
                    <a:cubicBezTo>
                      <a:pt x="3" y="0"/>
                      <a:pt x="3" y="0"/>
                      <a:pt x="3" y="0"/>
                    </a:cubicBezTo>
                    <a:cubicBezTo>
                      <a:pt x="2" y="0"/>
                      <a:pt x="2" y="0"/>
                      <a:pt x="1" y="0"/>
                    </a:cubicBezTo>
                    <a:cubicBezTo>
                      <a:pt x="1" y="0"/>
                      <a:pt x="3" y="0"/>
                      <a:pt x="2" y="0"/>
                    </a:cubicBezTo>
                    <a:cubicBezTo>
                      <a:pt x="0" y="0"/>
                      <a:pt x="2" y="0"/>
                      <a:pt x="0" y="0"/>
                    </a:cubicBezTo>
                    <a:cubicBezTo>
                      <a:pt x="0" y="0"/>
                      <a:pt x="1" y="0"/>
                      <a:pt x="2" y="0"/>
                    </a:cubicBezTo>
                    <a:cubicBezTo>
                      <a:pt x="1" y="0"/>
                      <a:pt x="1" y="0"/>
                      <a:pt x="1" y="0"/>
                    </a:cubicBezTo>
                    <a:cubicBezTo>
                      <a:pt x="3" y="0"/>
                      <a:pt x="3" y="0"/>
                      <a:pt x="3" y="0"/>
                    </a:cubicBezTo>
                    <a:cubicBezTo>
                      <a:pt x="4" y="0"/>
                      <a:pt x="1" y="0"/>
                      <a:pt x="3" y="0"/>
                    </a:cubicBezTo>
                    <a:cubicBezTo>
                      <a:pt x="4" y="0"/>
                      <a:pt x="4" y="0"/>
                      <a:pt x="4" y="0"/>
                    </a:cubicBezTo>
                    <a:cubicBezTo>
                      <a:pt x="4" y="0"/>
                      <a:pt x="6" y="0"/>
                      <a:pt x="6" y="0"/>
                    </a:cubicBezTo>
                    <a:cubicBezTo>
                      <a:pt x="5" y="0"/>
                      <a:pt x="2"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5" name="Freeform 59"/>
              <p:cNvSpPr>
                <a:spLocks/>
              </p:cNvSpPr>
              <p:nvPr/>
            </p:nvSpPr>
            <p:spPr bwMode="auto">
              <a:xfrm>
                <a:off x="1147" y="2317"/>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6" name="Freeform 60"/>
              <p:cNvSpPr>
                <a:spLocks/>
              </p:cNvSpPr>
              <p:nvPr/>
            </p:nvSpPr>
            <p:spPr bwMode="auto">
              <a:xfrm>
                <a:off x="1135" y="2313"/>
                <a:ext cx="25" cy="4"/>
              </a:xfrm>
              <a:custGeom>
                <a:avLst/>
                <a:gdLst>
                  <a:gd name="T0" fmla="*/ 0 w 6"/>
                  <a:gd name="T1" fmla="*/ 1 h 1"/>
                  <a:gd name="T2" fmla="*/ 2 w 6"/>
                  <a:gd name="T3" fmla="*/ 1 h 1"/>
                  <a:gd name="T4" fmla="*/ 1 w 6"/>
                  <a:gd name="T5" fmla="*/ 1 h 1"/>
                  <a:gd name="T6" fmla="*/ 3 w 6"/>
                  <a:gd name="T7" fmla="*/ 1 h 1"/>
                  <a:gd name="T8" fmla="*/ 2 w 6"/>
                  <a:gd name="T9" fmla="*/ 0 h 1"/>
                  <a:gd name="T10" fmla="*/ 5 w 6"/>
                  <a:gd name="T11" fmla="*/ 0 h 1"/>
                  <a:gd name="T12" fmla="*/ 4 w 6"/>
                  <a:gd name="T13" fmla="*/ 0 h 1"/>
                  <a:gd name="T14" fmla="*/ 3 w 6"/>
                  <a:gd name="T15" fmla="*/ 0 h 1"/>
                  <a:gd name="T16" fmla="*/ 3 w 6"/>
                  <a:gd name="T17" fmla="*/ 0 h 1"/>
                  <a:gd name="T18" fmla="*/ 2 w 6"/>
                  <a:gd name="T19" fmla="*/ 0 h 1"/>
                  <a:gd name="T20" fmla="*/ 0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0" y="1"/>
                    </a:moveTo>
                    <a:cubicBezTo>
                      <a:pt x="2" y="1"/>
                      <a:pt x="2" y="1"/>
                      <a:pt x="2" y="1"/>
                    </a:cubicBezTo>
                    <a:cubicBezTo>
                      <a:pt x="2" y="1"/>
                      <a:pt x="1" y="1"/>
                      <a:pt x="1" y="1"/>
                    </a:cubicBezTo>
                    <a:cubicBezTo>
                      <a:pt x="1" y="1"/>
                      <a:pt x="2" y="1"/>
                      <a:pt x="3" y="1"/>
                    </a:cubicBezTo>
                    <a:cubicBezTo>
                      <a:pt x="5" y="0"/>
                      <a:pt x="2" y="0"/>
                      <a:pt x="2" y="0"/>
                    </a:cubicBezTo>
                    <a:cubicBezTo>
                      <a:pt x="2" y="0"/>
                      <a:pt x="3" y="0"/>
                      <a:pt x="5" y="0"/>
                    </a:cubicBezTo>
                    <a:cubicBezTo>
                      <a:pt x="4" y="0"/>
                      <a:pt x="4" y="0"/>
                      <a:pt x="4" y="0"/>
                    </a:cubicBezTo>
                    <a:cubicBezTo>
                      <a:pt x="6" y="0"/>
                      <a:pt x="4" y="0"/>
                      <a:pt x="3" y="0"/>
                    </a:cubicBezTo>
                    <a:cubicBezTo>
                      <a:pt x="3" y="0"/>
                      <a:pt x="3" y="0"/>
                      <a:pt x="3" y="0"/>
                    </a:cubicBezTo>
                    <a:cubicBezTo>
                      <a:pt x="2" y="0"/>
                      <a:pt x="2" y="0"/>
                      <a:pt x="2" y="0"/>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7" name="Freeform 61"/>
              <p:cNvSpPr>
                <a:spLocks/>
              </p:cNvSpPr>
              <p:nvPr/>
            </p:nvSpPr>
            <p:spPr bwMode="auto">
              <a:xfrm>
                <a:off x="1135" y="23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8" name="Freeform 62"/>
              <p:cNvSpPr>
                <a:spLocks/>
              </p:cNvSpPr>
              <p:nvPr/>
            </p:nvSpPr>
            <p:spPr bwMode="auto">
              <a:xfrm>
                <a:off x="1147" y="231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9" name="Freeform 63"/>
              <p:cNvSpPr>
                <a:spLocks/>
              </p:cNvSpPr>
              <p:nvPr/>
            </p:nvSpPr>
            <p:spPr bwMode="auto">
              <a:xfrm>
                <a:off x="1135" y="2313"/>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0" name="Freeform 64"/>
              <p:cNvSpPr>
                <a:spLocks/>
              </p:cNvSpPr>
              <p:nvPr/>
            </p:nvSpPr>
            <p:spPr bwMode="auto">
              <a:xfrm>
                <a:off x="1131" y="2300"/>
                <a:ext cx="25" cy="13"/>
              </a:xfrm>
              <a:custGeom>
                <a:avLst/>
                <a:gdLst>
                  <a:gd name="T0" fmla="*/ 5 w 6"/>
                  <a:gd name="T1" fmla="*/ 1 h 3"/>
                  <a:gd name="T2" fmla="*/ 4 w 6"/>
                  <a:gd name="T3" fmla="*/ 0 h 3"/>
                  <a:gd name="T4" fmla="*/ 3 w 6"/>
                  <a:gd name="T5" fmla="*/ 0 h 3"/>
                  <a:gd name="T6" fmla="*/ 0 w 6"/>
                  <a:gd name="T7" fmla="*/ 0 h 3"/>
                  <a:gd name="T8" fmla="*/ 1 w 6"/>
                  <a:gd name="T9" fmla="*/ 0 h 3"/>
                  <a:gd name="T10" fmla="*/ 0 w 6"/>
                  <a:gd name="T11" fmla="*/ 0 h 3"/>
                  <a:gd name="T12" fmla="*/ 1 w 6"/>
                  <a:gd name="T13" fmla="*/ 1 h 3"/>
                  <a:gd name="T14" fmla="*/ 2 w 6"/>
                  <a:gd name="T15" fmla="*/ 1 h 3"/>
                  <a:gd name="T16" fmla="*/ 1 w 6"/>
                  <a:gd name="T17" fmla="*/ 2 h 3"/>
                  <a:gd name="T18" fmla="*/ 3 w 6"/>
                  <a:gd name="T19" fmla="*/ 2 h 3"/>
                  <a:gd name="T20" fmla="*/ 2 w 6"/>
                  <a:gd name="T21" fmla="*/ 2 h 3"/>
                  <a:gd name="T22" fmla="*/ 2 w 6"/>
                  <a:gd name="T23" fmla="*/ 2 h 3"/>
                  <a:gd name="T24" fmla="*/ 1 w 6"/>
                  <a:gd name="T25" fmla="*/ 3 h 3"/>
                  <a:gd name="T26" fmla="*/ 4 w 6"/>
                  <a:gd name="T27" fmla="*/ 3 h 3"/>
                  <a:gd name="T28" fmla="*/ 1 w 6"/>
                  <a:gd name="T29" fmla="*/ 3 h 3"/>
                  <a:gd name="T30" fmla="*/ 3 w 6"/>
                  <a:gd name="T31" fmla="*/ 3 h 3"/>
                  <a:gd name="T32" fmla="*/ 4 w 6"/>
                  <a:gd name="T33" fmla="*/ 3 h 3"/>
                  <a:gd name="T34" fmla="*/ 5 w 6"/>
                  <a:gd name="T35" fmla="*/ 3 h 3"/>
                  <a:gd name="T36" fmla="*/ 3 w 6"/>
                  <a:gd name="T37" fmla="*/ 2 h 3"/>
                  <a:gd name="T38" fmla="*/ 4 w 6"/>
                  <a:gd name="T39" fmla="*/ 2 h 3"/>
                  <a:gd name="T40" fmla="*/ 5 w 6"/>
                  <a:gd name="T41" fmla="*/ 2 h 3"/>
                  <a:gd name="T42" fmla="*/ 3 w 6"/>
                  <a:gd name="T43" fmla="*/ 2 h 3"/>
                  <a:gd name="T44" fmla="*/ 4 w 6"/>
                  <a:gd name="T45" fmla="*/ 2 h 3"/>
                  <a:gd name="T46" fmla="*/ 3 w 6"/>
                  <a:gd name="T47" fmla="*/ 1 h 3"/>
                  <a:gd name="T48" fmla="*/ 4 w 6"/>
                  <a:gd name="T49" fmla="*/ 1 h 3"/>
                  <a:gd name="T50" fmla="*/ 2 w 6"/>
                  <a:gd name="T51" fmla="*/ 1 h 3"/>
                  <a:gd name="T52" fmla="*/ 5 w 6"/>
                  <a:gd name="T53" fmla="*/ 1 h 3"/>
                  <a:gd name="T54" fmla="*/ 4 w 6"/>
                  <a:gd name="T55" fmla="*/ 1 h 3"/>
                  <a:gd name="T56" fmla="*/ 3 w 6"/>
                  <a:gd name="T57" fmla="*/ 1 h 3"/>
                  <a:gd name="T58" fmla="*/ 5 w 6"/>
                  <a:gd name="T59" fmla="*/ 1 h 3"/>
                  <a:gd name="T60" fmla="*/ 4 w 6"/>
                  <a:gd name="T61" fmla="*/ 1 h 3"/>
                  <a:gd name="T62" fmla="*/ 2 w 6"/>
                  <a:gd name="T63" fmla="*/ 1 h 3"/>
                  <a:gd name="T64" fmla="*/ 3 w 6"/>
                  <a:gd name="T65" fmla="*/ 0 h 3"/>
                  <a:gd name="T66" fmla="*/ 5 w 6"/>
                  <a:gd name="T67" fmla="*/ 1 h 3"/>
                  <a:gd name="T68" fmla="*/ 6 w 6"/>
                  <a:gd name="T69" fmla="*/ 1 h 3"/>
                  <a:gd name="T70" fmla="*/ 3 w 6"/>
                  <a:gd name="T71" fmla="*/ 0 h 3"/>
                  <a:gd name="T72" fmla="*/ 5 w 6"/>
                  <a:gd name="T7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3">
                    <a:moveTo>
                      <a:pt x="5" y="1"/>
                    </a:moveTo>
                    <a:cubicBezTo>
                      <a:pt x="5" y="0"/>
                      <a:pt x="4" y="0"/>
                      <a:pt x="4" y="0"/>
                    </a:cubicBezTo>
                    <a:cubicBezTo>
                      <a:pt x="3" y="0"/>
                      <a:pt x="3" y="0"/>
                      <a:pt x="3" y="0"/>
                    </a:cubicBezTo>
                    <a:cubicBezTo>
                      <a:pt x="2" y="0"/>
                      <a:pt x="2" y="0"/>
                      <a:pt x="0" y="0"/>
                    </a:cubicBezTo>
                    <a:cubicBezTo>
                      <a:pt x="0" y="0"/>
                      <a:pt x="2" y="0"/>
                      <a:pt x="1" y="0"/>
                    </a:cubicBezTo>
                    <a:cubicBezTo>
                      <a:pt x="0" y="0"/>
                      <a:pt x="0" y="0"/>
                      <a:pt x="0" y="0"/>
                    </a:cubicBezTo>
                    <a:cubicBezTo>
                      <a:pt x="1" y="0"/>
                      <a:pt x="2" y="1"/>
                      <a:pt x="1" y="1"/>
                    </a:cubicBezTo>
                    <a:cubicBezTo>
                      <a:pt x="1" y="1"/>
                      <a:pt x="1" y="1"/>
                      <a:pt x="2" y="1"/>
                    </a:cubicBezTo>
                    <a:cubicBezTo>
                      <a:pt x="1" y="1"/>
                      <a:pt x="2" y="2"/>
                      <a:pt x="1" y="2"/>
                    </a:cubicBezTo>
                    <a:cubicBezTo>
                      <a:pt x="3" y="2"/>
                      <a:pt x="3" y="2"/>
                      <a:pt x="3" y="2"/>
                    </a:cubicBezTo>
                    <a:cubicBezTo>
                      <a:pt x="2" y="2"/>
                      <a:pt x="3" y="3"/>
                      <a:pt x="2" y="2"/>
                    </a:cubicBezTo>
                    <a:cubicBezTo>
                      <a:pt x="2" y="2"/>
                      <a:pt x="2" y="2"/>
                      <a:pt x="2" y="2"/>
                    </a:cubicBezTo>
                    <a:cubicBezTo>
                      <a:pt x="0" y="2"/>
                      <a:pt x="2" y="3"/>
                      <a:pt x="1" y="3"/>
                    </a:cubicBezTo>
                    <a:cubicBezTo>
                      <a:pt x="2" y="3"/>
                      <a:pt x="3" y="3"/>
                      <a:pt x="4" y="3"/>
                    </a:cubicBezTo>
                    <a:cubicBezTo>
                      <a:pt x="1" y="3"/>
                      <a:pt x="4" y="3"/>
                      <a:pt x="1" y="3"/>
                    </a:cubicBezTo>
                    <a:cubicBezTo>
                      <a:pt x="0" y="3"/>
                      <a:pt x="3" y="3"/>
                      <a:pt x="3" y="3"/>
                    </a:cubicBezTo>
                    <a:cubicBezTo>
                      <a:pt x="4" y="3"/>
                      <a:pt x="3" y="3"/>
                      <a:pt x="4" y="3"/>
                    </a:cubicBezTo>
                    <a:cubicBezTo>
                      <a:pt x="6" y="3"/>
                      <a:pt x="4" y="3"/>
                      <a:pt x="5" y="3"/>
                    </a:cubicBezTo>
                    <a:cubicBezTo>
                      <a:pt x="6" y="3"/>
                      <a:pt x="3" y="3"/>
                      <a:pt x="3" y="2"/>
                    </a:cubicBezTo>
                    <a:cubicBezTo>
                      <a:pt x="4" y="2"/>
                      <a:pt x="4" y="2"/>
                      <a:pt x="4" y="2"/>
                    </a:cubicBezTo>
                    <a:cubicBezTo>
                      <a:pt x="3" y="2"/>
                      <a:pt x="3" y="2"/>
                      <a:pt x="5" y="2"/>
                    </a:cubicBezTo>
                    <a:cubicBezTo>
                      <a:pt x="4" y="2"/>
                      <a:pt x="6" y="2"/>
                      <a:pt x="3" y="2"/>
                    </a:cubicBezTo>
                    <a:cubicBezTo>
                      <a:pt x="4" y="2"/>
                      <a:pt x="3" y="2"/>
                      <a:pt x="4" y="2"/>
                    </a:cubicBezTo>
                    <a:cubicBezTo>
                      <a:pt x="3" y="1"/>
                      <a:pt x="3" y="1"/>
                      <a:pt x="3" y="1"/>
                    </a:cubicBezTo>
                    <a:cubicBezTo>
                      <a:pt x="3" y="1"/>
                      <a:pt x="4" y="2"/>
                      <a:pt x="4" y="1"/>
                    </a:cubicBezTo>
                    <a:cubicBezTo>
                      <a:pt x="3" y="1"/>
                      <a:pt x="3" y="1"/>
                      <a:pt x="2" y="1"/>
                    </a:cubicBezTo>
                    <a:cubicBezTo>
                      <a:pt x="3" y="1"/>
                      <a:pt x="4" y="1"/>
                      <a:pt x="5" y="1"/>
                    </a:cubicBezTo>
                    <a:cubicBezTo>
                      <a:pt x="4" y="1"/>
                      <a:pt x="4" y="1"/>
                      <a:pt x="4" y="1"/>
                    </a:cubicBezTo>
                    <a:cubicBezTo>
                      <a:pt x="4" y="1"/>
                      <a:pt x="3" y="1"/>
                      <a:pt x="3" y="1"/>
                    </a:cubicBezTo>
                    <a:cubicBezTo>
                      <a:pt x="3" y="1"/>
                      <a:pt x="4" y="1"/>
                      <a:pt x="5" y="1"/>
                    </a:cubicBezTo>
                    <a:cubicBezTo>
                      <a:pt x="5" y="1"/>
                      <a:pt x="3" y="1"/>
                      <a:pt x="4" y="1"/>
                    </a:cubicBezTo>
                    <a:cubicBezTo>
                      <a:pt x="2" y="1"/>
                      <a:pt x="2" y="1"/>
                      <a:pt x="2" y="1"/>
                    </a:cubicBezTo>
                    <a:cubicBezTo>
                      <a:pt x="2" y="0"/>
                      <a:pt x="3" y="1"/>
                      <a:pt x="3" y="0"/>
                    </a:cubicBezTo>
                    <a:cubicBezTo>
                      <a:pt x="5" y="1"/>
                      <a:pt x="4" y="1"/>
                      <a:pt x="5" y="1"/>
                    </a:cubicBezTo>
                    <a:cubicBezTo>
                      <a:pt x="5" y="1"/>
                      <a:pt x="6" y="1"/>
                      <a:pt x="6" y="1"/>
                    </a:cubicBezTo>
                    <a:cubicBezTo>
                      <a:pt x="5" y="1"/>
                      <a:pt x="4" y="0"/>
                      <a:pt x="3" y="0"/>
                    </a:cubicBezTo>
                    <a:cubicBezTo>
                      <a:pt x="5" y="1"/>
                      <a:pt x="5"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1" name="Rectangle 65"/>
              <p:cNvSpPr>
                <a:spLocks noChangeArrowheads="1"/>
              </p:cNvSpPr>
              <p:nvPr/>
            </p:nvSpPr>
            <p:spPr bwMode="auto">
              <a:xfrm>
                <a:off x="1156" y="2304"/>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2" name="Freeform 66"/>
              <p:cNvSpPr>
                <a:spLocks/>
              </p:cNvSpPr>
              <p:nvPr/>
            </p:nvSpPr>
            <p:spPr bwMode="auto">
              <a:xfrm>
                <a:off x="1152" y="2304"/>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3" name="Freeform 67"/>
              <p:cNvSpPr>
                <a:spLocks/>
              </p:cNvSpPr>
              <p:nvPr/>
            </p:nvSpPr>
            <p:spPr bwMode="auto">
              <a:xfrm>
                <a:off x="1135" y="2300"/>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4" name="Freeform 68"/>
              <p:cNvSpPr>
                <a:spLocks/>
              </p:cNvSpPr>
              <p:nvPr/>
            </p:nvSpPr>
            <p:spPr bwMode="auto">
              <a:xfrm>
                <a:off x="1152" y="2304"/>
                <a:ext cx="8"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5" name="Freeform 69"/>
              <p:cNvSpPr>
                <a:spLocks/>
              </p:cNvSpPr>
              <p:nvPr/>
            </p:nvSpPr>
            <p:spPr bwMode="auto">
              <a:xfrm>
                <a:off x="1152" y="230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6" name="Rectangle 70"/>
              <p:cNvSpPr>
                <a:spLocks noChangeArrowheads="1"/>
              </p:cNvSpPr>
              <p:nvPr/>
            </p:nvSpPr>
            <p:spPr bwMode="auto">
              <a:xfrm>
                <a:off x="1156" y="230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7" name="Freeform 71"/>
              <p:cNvSpPr>
                <a:spLocks/>
              </p:cNvSpPr>
              <p:nvPr/>
            </p:nvSpPr>
            <p:spPr bwMode="auto">
              <a:xfrm>
                <a:off x="1127" y="2288"/>
                <a:ext cx="33" cy="12"/>
              </a:xfrm>
              <a:custGeom>
                <a:avLst/>
                <a:gdLst>
                  <a:gd name="T0" fmla="*/ 2 w 8"/>
                  <a:gd name="T1" fmla="*/ 1 h 3"/>
                  <a:gd name="T2" fmla="*/ 1 w 8"/>
                  <a:gd name="T3" fmla="*/ 1 h 3"/>
                  <a:gd name="T4" fmla="*/ 4 w 8"/>
                  <a:gd name="T5" fmla="*/ 2 h 3"/>
                  <a:gd name="T6" fmla="*/ 1 w 8"/>
                  <a:gd name="T7" fmla="*/ 1 h 3"/>
                  <a:gd name="T8" fmla="*/ 3 w 8"/>
                  <a:gd name="T9" fmla="*/ 2 h 3"/>
                  <a:gd name="T10" fmla="*/ 2 w 8"/>
                  <a:gd name="T11" fmla="*/ 2 h 3"/>
                  <a:gd name="T12" fmla="*/ 5 w 8"/>
                  <a:gd name="T13" fmla="*/ 3 h 3"/>
                  <a:gd name="T14" fmla="*/ 1 w 8"/>
                  <a:gd name="T15" fmla="*/ 2 h 3"/>
                  <a:gd name="T16" fmla="*/ 1 w 8"/>
                  <a:gd name="T17" fmla="*/ 2 h 3"/>
                  <a:gd name="T18" fmla="*/ 2 w 8"/>
                  <a:gd name="T19" fmla="*/ 3 h 3"/>
                  <a:gd name="T20" fmla="*/ 4 w 8"/>
                  <a:gd name="T21" fmla="*/ 3 h 3"/>
                  <a:gd name="T22" fmla="*/ 6 w 8"/>
                  <a:gd name="T23" fmla="*/ 3 h 3"/>
                  <a:gd name="T24" fmla="*/ 5 w 8"/>
                  <a:gd name="T25" fmla="*/ 3 h 3"/>
                  <a:gd name="T26" fmla="*/ 6 w 8"/>
                  <a:gd name="T27" fmla="*/ 3 h 3"/>
                  <a:gd name="T28" fmla="*/ 5 w 8"/>
                  <a:gd name="T29" fmla="*/ 3 h 3"/>
                  <a:gd name="T30" fmla="*/ 6 w 8"/>
                  <a:gd name="T31" fmla="*/ 3 h 3"/>
                  <a:gd name="T32" fmla="*/ 5 w 8"/>
                  <a:gd name="T33" fmla="*/ 3 h 3"/>
                  <a:gd name="T34" fmla="*/ 6 w 8"/>
                  <a:gd name="T35" fmla="*/ 3 h 3"/>
                  <a:gd name="T36" fmla="*/ 4 w 8"/>
                  <a:gd name="T37" fmla="*/ 2 h 3"/>
                  <a:gd name="T38" fmla="*/ 6 w 8"/>
                  <a:gd name="T39" fmla="*/ 3 h 3"/>
                  <a:gd name="T40" fmla="*/ 5 w 8"/>
                  <a:gd name="T41" fmla="*/ 2 h 3"/>
                  <a:gd name="T42" fmla="*/ 6 w 8"/>
                  <a:gd name="T43" fmla="*/ 3 h 3"/>
                  <a:gd name="T44" fmla="*/ 5 w 8"/>
                  <a:gd name="T45" fmla="*/ 2 h 3"/>
                  <a:gd name="T46" fmla="*/ 6 w 8"/>
                  <a:gd name="T47" fmla="*/ 3 h 3"/>
                  <a:gd name="T48" fmla="*/ 3 w 8"/>
                  <a:gd name="T49" fmla="*/ 2 h 3"/>
                  <a:gd name="T50" fmla="*/ 6 w 8"/>
                  <a:gd name="T51" fmla="*/ 2 h 3"/>
                  <a:gd name="T52" fmla="*/ 5 w 8"/>
                  <a:gd name="T53" fmla="*/ 2 h 3"/>
                  <a:gd name="T54" fmla="*/ 6 w 8"/>
                  <a:gd name="T55" fmla="*/ 2 h 3"/>
                  <a:gd name="T56" fmla="*/ 5 w 8"/>
                  <a:gd name="T57" fmla="*/ 2 h 3"/>
                  <a:gd name="T58" fmla="*/ 4 w 8"/>
                  <a:gd name="T59" fmla="*/ 2 h 3"/>
                  <a:gd name="T60" fmla="*/ 3 w 8"/>
                  <a:gd name="T61" fmla="*/ 1 h 3"/>
                  <a:gd name="T62" fmla="*/ 4 w 8"/>
                  <a:gd name="T63" fmla="*/ 1 h 3"/>
                  <a:gd name="T64" fmla="*/ 2 w 8"/>
                  <a:gd name="T65" fmla="*/ 1 h 3"/>
                  <a:gd name="T66" fmla="*/ 3 w 8"/>
                  <a:gd name="T67" fmla="*/ 1 h 3"/>
                  <a:gd name="T68" fmla="*/ 2 w 8"/>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3">
                    <a:moveTo>
                      <a:pt x="2" y="1"/>
                    </a:moveTo>
                    <a:cubicBezTo>
                      <a:pt x="0" y="0"/>
                      <a:pt x="1" y="1"/>
                      <a:pt x="1" y="1"/>
                    </a:cubicBezTo>
                    <a:cubicBezTo>
                      <a:pt x="1" y="1"/>
                      <a:pt x="4" y="2"/>
                      <a:pt x="4" y="2"/>
                    </a:cubicBezTo>
                    <a:cubicBezTo>
                      <a:pt x="1" y="1"/>
                      <a:pt x="1" y="1"/>
                      <a:pt x="1" y="1"/>
                    </a:cubicBezTo>
                    <a:cubicBezTo>
                      <a:pt x="1" y="1"/>
                      <a:pt x="0" y="2"/>
                      <a:pt x="3" y="2"/>
                    </a:cubicBezTo>
                    <a:cubicBezTo>
                      <a:pt x="2" y="2"/>
                      <a:pt x="2" y="2"/>
                      <a:pt x="2" y="2"/>
                    </a:cubicBezTo>
                    <a:cubicBezTo>
                      <a:pt x="2" y="2"/>
                      <a:pt x="6" y="3"/>
                      <a:pt x="5" y="3"/>
                    </a:cubicBezTo>
                    <a:cubicBezTo>
                      <a:pt x="3" y="2"/>
                      <a:pt x="3" y="3"/>
                      <a:pt x="1" y="2"/>
                    </a:cubicBezTo>
                    <a:cubicBezTo>
                      <a:pt x="1" y="2"/>
                      <a:pt x="1" y="2"/>
                      <a:pt x="1" y="2"/>
                    </a:cubicBezTo>
                    <a:cubicBezTo>
                      <a:pt x="1" y="2"/>
                      <a:pt x="2" y="3"/>
                      <a:pt x="2" y="3"/>
                    </a:cubicBezTo>
                    <a:cubicBezTo>
                      <a:pt x="3" y="3"/>
                      <a:pt x="4" y="3"/>
                      <a:pt x="4" y="3"/>
                    </a:cubicBezTo>
                    <a:cubicBezTo>
                      <a:pt x="4" y="3"/>
                      <a:pt x="5" y="3"/>
                      <a:pt x="6" y="3"/>
                    </a:cubicBezTo>
                    <a:cubicBezTo>
                      <a:pt x="5" y="3"/>
                      <a:pt x="6" y="3"/>
                      <a:pt x="5" y="3"/>
                    </a:cubicBezTo>
                    <a:cubicBezTo>
                      <a:pt x="6" y="3"/>
                      <a:pt x="5" y="3"/>
                      <a:pt x="6" y="3"/>
                    </a:cubicBezTo>
                    <a:cubicBezTo>
                      <a:pt x="5" y="3"/>
                      <a:pt x="5" y="3"/>
                      <a:pt x="5" y="3"/>
                    </a:cubicBezTo>
                    <a:cubicBezTo>
                      <a:pt x="5" y="3"/>
                      <a:pt x="6" y="3"/>
                      <a:pt x="6" y="3"/>
                    </a:cubicBezTo>
                    <a:cubicBezTo>
                      <a:pt x="6" y="3"/>
                      <a:pt x="5" y="3"/>
                      <a:pt x="5" y="3"/>
                    </a:cubicBezTo>
                    <a:cubicBezTo>
                      <a:pt x="6" y="3"/>
                      <a:pt x="6" y="3"/>
                      <a:pt x="6" y="3"/>
                    </a:cubicBezTo>
                    <a:cubicBezTo>
                      <a:pt x="5" y="3"/>
                      <a:pt x="6" y="3"/>
                      <a:pt x="4" y="2"/>
                    </a:cubicBezTo>
                    <a:cubicBezTo>
                      <a:pt x="6" y="3"/>
                      <a:pt x="6" y="3"/>
                      <a:pt x="6" y="3"/>
                    </a:cubicBezTo>
                    <a:cubicBezTo>
                      <a:pt x="5" y="2"/>
                      <a:pt x="5" y="2"/>
                      <a:pt x="5" y="2"/>
                    </a:cubicBezTo>
                    <a:cubicBezTo>
                      <a:pt x="5" y="2"/>
                      <a:pt x="8" y="3"/>
                      <a:pt x="6" y="3"/>
                    </a:cubicBezTo>
                    <a:cubicBezTo>
                      <a:pt x="6" y="2"/>
                      <a:pt x="5" y="2"/>
                      <a:pt x="5" y="2"/>
                    </a:cubicBezTo>
                    <a:cubicBezTo>
                      <a:pt x="4" y="2"/>
                      <a:pt x="6" y="3"/>
                      <a:pt x="6" y="3"/>
                    </a:cubicBezTo>
                    <a:cubicBezTo>
                      <a:pt x="5" y="2"/>
                      <a:pt x="4" y="2"/>
                      <a:pt x="3" y="2"/>
                    </a:cubicBezTo>
                    <a:cubicBezTo>
                      <a:pt x="4" y="2"/>
                      <a:pt x="3" y="2"/>
                      <a:pt x="6" y="2"/>
                    </a:cubicBezTo>
                    <a:cubicBezTo>
                      <a:pt x="6" y="2"/>
                      <a:pt x="5" y="2"/>
                      <a:pt x="5" y="2"/>
                    </a:cubicBezTo>
                    <a:cubicBezTo>
                      <a:pt x="6" y="2"/>
                      <a:pt x="6" y="2"/>
                      <a:pt x="6" y="2"/>
                    </a:cubicBezTo>
                    <a:cubicBezTo>
                      <a:pt x="4" y="2"/>
                      <a:pt x="7" y="2"/>
                      <a:pt x="5" y="2"/>
                    </a:cubicBezTo>
                    <a:cubicBezTo>
                      <a:pt x="4" y="2"/>
                      <a:pt x="4" y="2"/>
                      <a:pt x="4" y="2"/>
                    </a:cubicBezTo>
                    <a:cubicBezTo>
                      <a:pt x="3" y="1"/>
                      <a:pt x="3" y="1"/>
                      <a:pt x="3" y="1"/>
                    </a:cubicBezTo>
                    <a:cubicBezTo>
                      <a:pt x="4" y="1"/>
                      <a:pt x="4" y="1"/>
                      <a:pt x="4" y="1"/>
                    </a:cubicBezTo>
                    <a:cubicBezTo>
                      <a:pt x="3" y="1"/>
                      <a:pt x="2" y="1"/>
                      <a:pt x="2" y="1"/>
                    </a:cubicBezTo>
                    <a:cubicBezTo>
                      <a:pt x="2" y="1"/>
                      <a:pt x="3" y="1"/>
                      <a:pt x="3" y="1"/>
                    </a:cubicBezTo>
                    <a:cubicBezTo>
                      <a:pt x="2"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8" name="Freeform 72"/>
              <p:cNvSpPr>
                <a:spLocks/>
              </p:cNvSpPr>
              <p:nvPr/>
            </p:nvSpPr>
            <p:spPr bwMode="auto">
              <a:xfrm>
                <a:off x="1152" y="2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9" name="Freeform 73"/>
              <p:cNvSpPr>
                <a:spLocks/>
              </p:cNvSpPr>
              <p:nvPr/>
            </p:nvSpPr>
            <p:spPr bwMode="auto">
              <a:xfrm>
                <a:off x="1127" y="2279"/>
                <a:ext cx="37" cy="17"/>
              </a:xfrm>
              <a:custGeom>
                <a:avLst/>
                <a:gdLst>
                  <a:gd name="T0" fmla="*/ 4 w 9"/>
                  <a:gd name="T1" fmla="*/ 3 h 4"/>
                  <a:gd name="T2" fmla="*/ 6 w 9"/>
                  <a:gd name="T3" fmla="*/ 3 h 4"/>
                  <a:gd name="T4" fmla="*/ 2 w 9"/>
                  <a:gd name="T5" fmla="*/ 2 h 4"/>
                  <a:gd name="T6" fmla="*/ 2 w 9"/>
                  <a:gd name="T7" fmla="*/ 2 h 4"/>
                  <a:gd name="T8" fmla="*/ 5 w 9"/>
                  <a:gd name="T9" fmla="*/ 3 h 4"/>
                  <a:gd name="T10" fmla="*/ 5 w 9"/>
                  <a:gd name="T11" fmla="*/ 3 h 4"/>
                  <a:gd name="T12" fmla="*/ 3 w 9"/>
                  <a:gd name="T13" fmla="*/ 2 h 4"/>
                  <a:gd name="T14" fmla="*/ 2 w 9"/>
                  <a:gd name="T15" fmla="*/ 2 h 4"/>
                  <a:gd name="T16" fmla="*/ 3 w 9"/>
                  <a:gd name="T17" fmla="*/ 2 h 4"/>
                  <a:gd name="T18" fmla="*/ 5 w 9"/>
                  <a:gd name="T19" fmla="*/ 3 h 4"/>
                  <a:gd name="T20" fmla="*/ 0 w 9"/>
                  <a:gd name="T21" fmla="*/ 1 h 4"/>
                  <a:gd name="T22" fmla="*/ 1 w 9"/>
                  <a:gd name="T23" fmla="*/ 1 h 4"/>
                  <a:gd name="T24" fmla="*/ 3 w 9"/>
                  <a:gd name="T25" fmla="*/ 2 h 4"/>
                  <a:gd name="T26" fmla="*/ 2 w 9"/>
                  <a:gd name="T27" fmla="*/ 1 h 4"/>
                  <a:gd name="T28" fmla="*/ 1 w 9"/>
                  <a:gd name="T29" fmla="*/ 1 h 4"/>
                  <a:gd name="T30" fmla="*/ 1 w 9"/>
                  <a:gd name="T31" fmla="*/ 2 h 4"/>
                  <a:gd name="T32" fmla="*/ 1 w 9"/>
                  <a:gd name="T33" fmla="*/ 2 h 4"/>
                  <a:gd name="T34" fmla="*/ 2 w 9"/>
                  <a:gd name="T35" fmla="*/ 2 h 4"/>
                  <a:gd name="T36" fmla="*/ 4 w 9"/>
                  <a:gd name="T37" fmla="*/ 3 h 4"/>
                  <a:gd name="T38" fmla="*/ 4 w 9"/>
                  <a:gd name="T39" fmla="*/ 3 h 4"/>
                  <a:gd name="T40" fmla="*/ 6 w 9"/>
                  <a:gd name="T41" fmla="*/ 3 h 4"/>
                  <a:gd name="T42" fmla="*/ 7 w 9"/>
                  <a:gd name="T43" fmla="*/ 4 h 4"/>
                  <a:gd name="T44" fmla="*/ 7 w 9"/>
                  <a:gd name="T45" fmla="*/ 4 h 4"/>
                  <a:gd name="T46" fmla="*/ 4 w 9"/>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4" y="3"/>
                    </a:moveTo>
                    <a:cubicBezTo>
                      <a:pt x="4" y="3"/>
                      <a:pt x="5" y="3"/>
                      <a:pt x="6" y="3"/>
                    </a:cubicBezTo>
                    <a:cubicBezTo>
                      <a:pt x="5" y="3"/>
                      <a:pt x="4" y="3"/>
                      <a:pt x="2" y="2"/>
                    </a:cubicBezTo>
                    <a:cubicBezTo>
                      <a:pt x="3" y="2"/>
                      <a:pt x="2" y="2"/>
                      <a:pt x="2" y="2"/>
                    </a:cubicBezTo>
                    <a:cubicBezTo>
                      <a:pt x="3" y="2"/>
                      <a:pt x="4" y="3"/>
                      <a:pt x="5" y="3"/>
                    </a:cubicBezTo>
                    <a:cubicBezTo>
                      <a:pt x="4" y="3"/>
                      <a:pt x="5" y="3"/>
                      <a:pt x="5" y="3"/>
                    </a:cubicBezTo>
                    <a:cubicBezTo>
                      <a:pt x="4" y="3"/>
                      <a:pt x="5" y="3"/>
                      <a:pt x="3" y="2"/>
                    </a:cubicBezTo>
                    <a:cubicBezTo>
                      <a:pt x="2" y="2"/>
                      <a:pt x="2" y="2"/>
                      <a:pt x="2" y="2"/>
                    </a:cubicBezTo>
                    <a:cubicBezTo>
                      <a:pt x="3" y="2"/>
                      <a:pt x="3" y="2"/>
                      <a:pt x="3" y="2"/>
                    </a:cubicBezTo>
                    <a:cubicBezTo>
                      <a:pt x="4" y="3"/>
                      <a:pt x="4" y="2"/>
                      <a:pt x="5" y="3"/>
                    </a:cubicBezTo>
                    <a:cubicBezTo>
                      <a:pt x="3" y="2"/>
                      <a:pt x="3" y="2"/>
                      <a:pt x="0" y="1"/>
                    </a:cubicBezTo>
                    <a:cubicBezTo>
                      <a:pt x="0" y="0"/>
                      <a:pt x="0" y="1"/>
                      <a:pt x="1" y="1"/>
                    </a:cubicBezTo>
                    <a:cubicBezTo>
                      <a:pt x="1" y="1"/>
                      <a:pt x="2" y="1"/>
                      <a:pt x="3" y="2"/>
                    </a:cubicBezTo>
                    <a:cubicBezTo>
                      <a:pt x="2" y="1"/>
                      <a:pt x="3" y="2"/>
                      <a:pt x="2" y="1"/>
                    </a:cubicBezTo>
                    <a:cubicBezTo>
                      <a:pt x="1" y="1"/>
                      <a:pt x="1" y="1"/>
                      <a:pt x="1" y="1"/>
                    </a:cubicBezTo>
                    <a:cubicBezTo>
                      <a:pt x="0" y="1"/>
                      <a:pt x="0" y="2"/>
                      <a:pt x="1" y="2"/>
                    </a:cubicBezTo>
                    <a:cubicBezTo>
                      <a:pt x="1" y="2"/>
                      <a:pt x="1" y="2"/>
                      <a:pt x="1" y="2"/>
                    </a:cubicBezTo>
                    <a:cubicBezTo>
                      <a:pt x="2" y="2"/>
                      <a:pt x="2" y="2"/>
                      <a:pt x="2" y="2"/>
                    </a:cubicBezTo>
                    <a:cubicBezTo>
                      <a:pt x="4" y="3"/>
                      <a:pt x="4" y="3"/>
                      <a:pt x="4" y="3"/>
                    </a:cubicBezTo>
                    <a:cubicBezTo>
                      <a:pt x="4" y="3"/>
                      <a:pt x="4" y="3"/>
                      <a:pt x="4" y="3"/>
                    </a:cubicBezTo>
                    <a:cubicBezTo>
                      <a:pt x="5" y="3"/>
                      <a:pt x="5" y="3"/>
                      <a:pt x="6" y="3"/>
                    </a:cubicBezTo>
                    <a:cubicBezTo>
                      <a:pt x="6" y="4"/>
                      <a:pt x="5" y="3"/>
                      <a:pt x="7" y="4"/>
                    </a:cubicBezTo>
                    <a:cubicBezTo>
                      <a:pt x="9" y="4"/>
                      <a:pt x="5" y="3"/>
                      <a:pt x="7" y="4"/>
                    </a:cubicBezTo>
                    <a:lnTo>
                      <a:pt x="4"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0" name="Freeform 74"/>
              <p:cNvSpPr>
                <a:spLocks/>
              </p:cNvSpPr>
              <p:nvPr/>
            </p:nvSpPr>
            <p:spPr bwMode="auto">
              <a:xfrm>
                <a:off x="1143" y="2292"/>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1" name="Freeform 75"/>
              <p:cNvSpPr>
                <a:spLocks/>
              </p:cNvSpPr>
              <p:nvPr/>
            </p:nvSpPr>
            <p:spPr bwMode="auto">
              <a:xfrm>
                <a:off x="1127" y="2288"/>
                <a:ext cx="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2" name="Freeform 76"/>
              <p:cNvSpPr>
                <a:spLocks/>
              </p:cNvSpPr>
              <p:nvPr/>
            </p:nvSpPr>
            <p:spPr bwMode="auto">
              <a:xfrm>
                <a:off x="1147" y="2288"/>
                <a:ext cx="0" cy="4"/>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3" name="Freeform 77"/>
              <p:cNvSpPr>
                <a:spLocks/>
              </p:cNvSpPr>
              <p:nvPr/>
            </p:nvSpPr>
            <p:spPr bwMode="auto">
              <a:xfrm>
                <a:off x="1127" y="2279"/>
                <a:ext cx="16" cy="9"/>
              </a:xfrm>
              <a:custGeom>
                <a:avLst/>
                <a:gdLst>
                  <a:gd name="T0" fmla="*/ 0 w 4"/>
                  <a:gd name="T1" fmla="*/ 0 h 2"/>
                  <a:gd name="T2" fmla="*/ 0 w 4"/>
                  <a:gd name="T3" fmla="*/ 0 h 2"/>
                  <a:gd name="T4" fmla="*/ 4 w 4"/>
                  <a:gd name="T5" fmla="*/ 2 h 2"/>
                  <a:gd name="T6" fmla="*/ 1 w 4"/>
                  <a:gd name="T7" fmla="*/ 1 h 2"/>
                  <a:gd name="T8" fmla="*/ 2 w 4"/>
                  <a:gd name="T9" fmla="*/ 1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cubicBezTo>
                      <a:pt x="0" y="0"/>
                      <a:pt x="1" y="1"/>
                      <a:pt x="0" y="0"/>
                    </a:cubicBezTo>
                    <a:cubicBezTo>
                      <a:pt x="4" y="2"/>
                      <a:pt x="4" y="2"/>
                      <a:pt x="4" y="2"/>
                    </a:cubicBezTo>
                    <a:cubicBezTo>
                      <a:pt x="4" y="2"/>
                      <a:pt x="2" y="1"/>
                      <a:pt x="1" y="1"/>
                    </a:cubicBezTo>
                    <a:cubicBezTo>
                      <a:pt x="3" y="1"/>
                      <a:pt x="1" y="1"/>
                      <a:pt x="2"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4" name="Freeform 78"/>
              <p:cNvSpPr>
                <a:spLocks/>
              </p:cNvSpPr>
              <p:nvPr/>
            </p:nvSpPr>
            <p:spPr bwMode="auto">
              <a:xfrm>
                <a:off x="1131" y="2267"/>
                <a:ext cx="29" cy="21"/>
              </a:xfrm>
              <a:custGeom>
                <a:avLst/>
                <a:gdLst>
                  <a:gd name="T0" fmla="*/ 4 w 7"/>
                  <a:gd name="T1" fmla="*/ 4 h 5"/>
                  <a:gd name="T2" fmla="*/ 3 w 7"/>
                  <a:gd name="T3" fmla="*/ 4 h 5"/>
                  <a:gd name="T4" fmla="*/ 4 w 7"/>
                  <a:gd name="T5" fmla="*/ 4 h 5"/>
                  <a:gd name="T6" fmla="*/ 5 w 7"/>
                  <a:gd name="T7" fmla="*/ 4 h 5"/>
                  <a:gd name="T8" fmla="*/ 4 w 7"/>
                  <a:gd name="T9" fmla="*/ 4 h 5"/>
                  <a:gd name="T10" fmla="*/ 4 w 7"/>
                  <a:gd name="T11" fmla="*/ 4 h 5"/>
                  <a:gd name="T12" fmla="*/ 3 w 7"/>
                  <a:gd name="T13" fmla="*/ 3 h 5"/>
                  <a:gd name="T14" fmla="*/ 5 w 7"/>
                  <a:gd name="T15" fmla="*/ 4 h 5"/>
                  <a:gd name="T16" fmla="*/ 2 w 7"/>
                  <a:gd name="T17" fmla="*/ 3 h 5"/>
                  <a:gd name="T18" fmla="*/ 3 w 7"/>
                  <a:gd name="T19" fmla="*/ 3 h 5"/>
                  <a:gd name="T20" fmla="*/ 3 w 7"/>
                  <a:gd name="T21" fmla="*/ 3 h 5"/>
                  <a:gd name="T22" fmla="*/ 3 w 7"/>
                  <a:gd name="T23" fmla="*/ 3 h 5"/>
                  <a:gd name="T24" fmla="*/ 5 w 7"/>
                  <a:gd name="T25" fmla="*/ 3 h 5"/>
                  <a:gd name="T26" fmla="*/ 5 w 7"/>
                  <a:gd name="T27" fmla="*/ 3 h 5"/>
                  <a:gd name="T28" fmla="*/ 6 w 7"/>
                  <a:gd name="T29" fmla="*/ 3 h 5"/>
                  <a:gd name="T30" fmla="*/ 5 w 7"/>
                  <a:gd name="T31" fmla="*/ 2 h 5"/>
                  <a:gd name="T32" fmla="*/ 6 w 7"/>
                  <a:gd name="T33" fmla="*/ 3 h 5"/>
                  <a:gd name="T34" fmla="*/ 3 w 7"/>
                  <a:gd name="T35" fmla="*/ 1 h 5"/>
                  <a:gd name="T36" fmla="*/ 3 w 7"/>
                  <a:gd name="T37" fmla="*/ 1 h 5"/>
                  <a:gd name="T38" fmla="*/ 5 w 7"/>
                  <a:gd name="T39" fmla="*/ 2 h 5"/>
                  <a:gd name="T40" fmla="*/ 4 w 7"/>
                  <a:gd name="T41" fmla="*/ 2 h 5"/>
                  <a:gd name="T42" fmla="*/ 6 w 7"/>
                  <a:gd name="T43" fmla="*/ 3 h 5"/>
                  <a:gd name="T44" fmla="*/ 3 w 7"/>
                  <a:gd name="T45" fmla="*/ 1 h 5"/>
                  <a:gd name="T46" fmla="*/ 4 w 7"/>
                  <a:gd name="T47" fmla="*/ 1 h 5"/>
                  <a:gd name="T48" fmla="*/ 1 w 7"/>
                  <a:gd name="T49" fmla="*/ 0 h 5"/>
                  <a:gd name="T50" fmla="*/ 1 w 7"/>
                  <a:gd name="T51" fmla="*/ 1 h 5"/>
                  <a:gd name="T52" fmla="*/ 3 w 7"/>
                  <a:gd name="T53" fmla="*/ 2 h 5"/>
                  <a:gd name="T54" fmla="*/ 1 w 7"/>
                  <a:gd name="T55" fmla="*/ 1 h 5"/>
                  <a:gd name="T56" fmla="*/ 3 w 7"/>
                  <a:gd name="T57" fmla="*/ 2 h 5"/>
                  <a:gd name="T58" fmla="*/ 1 w 7"/>
                  <a:gd name="T59" fmla="*/ 1 h 5"/>
                  <a:gd name="T60" fmla="*/ 3 w 7"/>
                  <a:gd name="T61" fmla="*/ 2 h 5"/>
                  <a:gd name="T62" fmla="*/ 0 w 7"/>
                  <a:gd name="T63" fmla="*/ 1 h 5"/>
                  <a:gd name="T64" fmla="*/ 1 w 7"/>
                  <a:gd name="T65" fmla="*/ 3 h 5"/>
                  <a:gd name="T66" fmla="*/ 2 w 7"/>
                  <a:gd name="T67" fmla="*/ 3 h 5"/>
                  <a:gd name="T68" fmla="*/ 2 w 7"/>
                  <a:gd name="T69" fmla="*/ 4 h 5"/>
                  <a:gd name="T70" fmla="*/ 3 w 7"/>
                  <a:gd name="T71" fmla="*/ 4 h 5"/>
                  <a:gd name="T72" fmla="*/ 0 w 7"/>
                  <a:gd name="T73" fmla="*/ 3 h 5"/>
                  <a:gd name="T74" fmla="*/ 1 w 7"/>
                  <a:gd name="T75" fmla="*/ 3 h 5"/>
                  <a:gd name="T76" fmla="*/ 1 w 7"/>
                  <a:gd name="T77" fmla="*/ 4 h 5"/>
                  <a:gd name="T78" fmla="*/ 1 w 7"/>
                  <a:gd name="T79" fmla="*/ 4 h 5"/>
                  <a:gd name="T80" fmla="*/ 4 w 7"/>
                  <a:gd name="T81" fmla="*/ 5 h 5"/>
                  <a:gd name="T82" fmla="*/ 6 w 7"/>
                  <a:gd name="T83" fmla="*/ 5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4"/>
                      <a:pt x="3" y="4"/>
                    </a:cubicBezTo>
                    <a:cubicBezTo>
                      <a:pt x="4" y="4"/>
                      <a:pt x="4" y="4"/>
                      <a:pt x="4" y="4"/>
                    </a:cubicBezTo>
                    <a:cubicBezTo>
                      <a:pt x="6" y="5"/>
                      <a:pt x="4" y="4"/>
                      <a:pt x="5" y="4"/>
                    </a:cubicBezTo>
                    <a:cubicBezTo>
                      <a:pt x="4" y="4"/>
                      <a:pt x="4" y="4"/>
                      <a:pt x="4" y="4"/>
                    </a:cubicBezTo>
                    <a:cubicBezTo>
                      <a:pt x="5" y="4"/>
                      <a:pt x="3" y="4"/>
                      <a:pt x="4" y="4"/>
                    </a:cubicBezTo>
                    <a:cubicBezTo>
                      <a:pt x="4" y="4"/>
                      <a:pt x="4" y="4"/>
                      <a:pt x="3" y="3"/>
                    </a:cubicBezTo>
                    <a:cubicBezTo>
                      <a:pt x="4" y="4"/>
                      <a:pt x="4" y="4"/>
                      <a:pt x="5" y="4"/>
                    </a:cubicBezTo>
                    <a:cubicBezTo>
                      <a:pt x="5" y="4"/>
                      <a:pt x="3" y="3"/>
                      <a:pt x="2" y="3"/>
                    </a:cubicBezTo>
                    <a:cubicBezTo>
                      <a:pt x="4" y="3"/>
                      <a:pt x="1" y="2"/>
                      <a:pt x="3" y="3"/>
                    </a:cubicBezTo>
                    <a:cubicBezTo>
                      <a:pt x="3" y="3"/>
                      <a:pt x="3" y="3"/>
                      <a:pt x="3" y="3"/>
                    </a:cubicBezTo>
                    <a:cubicBezTo>
                      <a:pt x="5" y="4"/>
                      <a:pt x="3" y="3"/>
                      <a:pt x="3" y="3"/>
                    </a:cubicBezTo>
                    <a:cubicBezTo>
                      <a:pt x="5" y="3"/>
                      <a:pt x="5" y="3"/>
                      <a:pt x="5" y="3"/>
                    </a:cubicBezTo>
                    <a:cubicBezTo>
                      <a:pt x="5" y="3"/>
                      <a:pt x="4" y="3"/>
                      <a:pt x="5" y="3"/>
                    </a:cubicBezTo>
                    <a:cubicBezTo>
                      <a:pt x="6" y="3"/>
                      <a:pt x="6" y="3"/>
                      <a:pt x="6" y="3"/>
                    </a:cubicBezTo>
                    <a:cubicBezTo>
                      <a:pt x="5" y="3"/>
                      <a:pt x="5" y="3"/>
                      <a:pt x="5" y="2"/>
                    </a:cubicBezTo>
                    <a:cubicBezTo>
                      <a:pt x="6" y="3"/>
                      <a:pt x="6" y="3"/>
                      <a:pt x="6" y="3"/>
                    </a:cubicBezTo>
                    <a:cubicBezTo>
                      <a:pt x="5" y="2"/>
                      <a:pt x="5" y="3"/>
                      <a:pt x="3" y="1"/>
                    </a:cubicBezTo>
                    <a:cubicBezTo>
                      <a:pt x="6" y="3"/>
                      <a:pt x="2" y="1"/>
                      <a:pt x="3" y="1"/>
                    </a:cubicBezTo>
                    <a:cubicBezTo>
                      <a:pt x="4" y="2"/>
                      <a:pt x="4" y="2"/>
                      <a:pt x="5" y="2"/>
                    </a:cubicBezTo>
                    <a:cubicBezTo>
                      <a:pt x="3" y="2"/>
                      <a:pt x="4" y="2"/>
                      <a:pt x="4" y="2"/>
                    </a:cubicBezTo>
                    <a:cubicBezTo>
                      <a:pt x="6" y="3"/>
                      <a:pt x="4" y="2"/>
                      <a:pt x="6" y="3"/>
                    </a:cubicBezTo>
                    <a:cubicBezTo>
                      <a:pt x="3" y="1"/>
                      <a:pt x="3" y="1"/>
                      <a:pt x="3" y="1"/>
                    </a:cubicBezTo>
                    <a:cubicBezTo>
                      <a:pt x="4" y="2"/>
                      <a:pt x="4" y="1"/>
                      <a:pt x="4" y="1"/>
                    </a:cubicBezTo>
                    <a:cubicBezTo>
                      <a:pt x="4" y="1"/>
                      <a:pt x="2" y="0"/>
                      <a:pt x="1" y="0"/>
                    </a:cubicBezTo>
                    <a:cubicBezTo>
                      <a:pt x="2" y="1"/>
                      <a:pt x="2" y="1"/>
                      <a:pt x="1" y="1"/>
                    </a:cubicBezTo>
                    <a:cubicBezTo>
                      <a:pt x="3" y="2"/>
                      <a:pt x="1" y="1"/>
                      <a:pt x="3" y="2"/>
                    </a:cubicBezTo>
                    <a:cubicBezTo>
                      <a:pt x="1" y="1"/>
                      <a:pt x="1" y="1"/>
                      <a:pt x="1" y="1"/>
                    </a:cubicBezTo>
                    <a:cubicBezTo>
                      <a:pt x="1" y="1"/>
                      <a:pt x="2" y="2"/>
                      <a:pt x="3" y="2"/>
                    </a:cubicBezTo>
                    <a:cubicBezTo>
                      <a:pt x="3" y="2"/>
                      <a:pt x="2" y="2"/>
                      <a:pt x="1" y="1"/>
                    </a:cubicBezTo>
                    <a:cubicBezTo>
                      <a:pt x="1" y="1"/>
                      <a:pt x="1" y="2"/>
                      <a:pt x="3" y="2"/>
                    </a:cubicBezTo>
                    <a:cubicBezTo>
                      <a:pt x="0" y="1"/>
                      <a:pt x="0" y="1"/>
                      <a:pt x="0" y="1"/>
                    </a:cubicBezTo>
                    <a:cubicBezTo>
                      <a:pt x="1" y="2"/>
                      <a:pt x="2" y="3"/>
                      <a:pt x="1" y="3"/>
                    </a:cubicBezTo>
                    <a:cubicBezTo>
                      <a:pt x="2" y="3"/>
                      <a:pt x="2" y="3"/>
                      <a:pt x="2" y="3"/>
                    </a:cubicBezTo>
                    <a:cubicBezTo>
                      <a:pt x="1" y="3"/>
                      <a:pt x="5" y="5"/>
                      <a:pt x="2" y="4"/>
                    </a:cubicBezTo>
                    <a:cubicBezTo>
                      <a:pt x="3" y="4"/>
                      <a:pt x="3" y="4"/>
                      <a:pt x="3" y="4"/>
                    </a:cubicBezTo>
                    <a:cubicBezTo>
                      <a:pt x="3" y="4"/>
                      <a:pt x="1" y="4"/>
                      <a:pt x="0" y="3"/>
                    </a:cubicBezTo>
                    <a:cubicBezTo>
                      <a:pt x="1" y="3"/>
                      <a:pt x="0" y="3"/>
                      <a:pt x="1" y="3"/>
                    </a:cubicBezTo>
                    <a:cubicBezTo>
                      <a:pt x="1" y="4"/>
                      <a:pt x="1" y="4"/>
                      <a:pt x="1" y="4"/>
                    </a:cubicBezTo>
                    <a:cubicBezTo>
                      <a:pt x="2" y="4"/>
                      <a:pt x="2" y="4"/>
                      <a:pt x="1" y="4"/>
                    </a:cubicBezTo>
                    <a:cubicBezTo>
                      <a:pt x="2" y="4"/>
                      <a:pt x="3" y="4"/>
                      <a:pt x="4" y="5"/>
                    </a:cubicBezTo>
                    <a:cubicBezTo>
                      <a:pt x="2" y="4"/>
                      <a:pt x="7" y="5"/>
                      <a:pt x="6" y="5"/>
                    </a:cubicBezTo>
                    <a:cubicBezTo>
                      <a:pt x="5" y="5"/>
                      <a:pt x="5"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5" name="Freeform 79"/>
              <p:cNvSpPr>
                <a:spLocks/>
              </p:cNvSpPr>
              <p:nvPr/>
            </p:nvSpPr>
            <p:spPr bwMode="auto">
              <a:xfrm>
                <a:off x="1131" y="227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6" name="Freeform 80"/>
              <p:cNvSpPr>
                <a:spLocks/>
              </p:cNvSpPr>
              <p:nvPr/>
            </p:nvSpPr>
            <p:spPr bwMode="auto">
              <a:xfrm>
                <a:off x="1147" y="22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7" name="Rectangle 81"/>
              <p:cNvSpPr>
                <a:spLocks noChangeArrowheads="1"/>
              </p:cNvSpPr>
              <p:nvPr/>
            </p:nvSpPr>
            <p:spPr bwMode="auto">
              <a:xfrm>
                <a:off x="1135" y="228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8" name="Freeform 82"/>
              <p:cNvSpPr>
                <a:spLocks/>
              </p:cNvSpPr>
              <p:nvPr/>
            </p:nvSpPr>
            <p:spPr bwMode="auto">
              <a:xfrm>
                <a:off x="1143" y="2288"/>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9" name="Freeform 83"/>
              <p:cNvSpPr>
                <a:spLocks/>
              </p:cNvSpPr>
              <p:nvPr/>
            </p:nvSpPr>
            <p:spPr bwMode="auto">
              <a:xfrm>
                <a:off x="1152" y="2271"/>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0" name="Freeform 84"/>
              <p:cNvSpPr>
                <a:spLocks/>
              </p:cNvSpPr>
              <p:nvPr/>
            </p:nvSpPr>
            <p:spPr bwMode="auto">
              <a:xfrm>
                <a:off x="1160" y="22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1" name="Freeform 85"/>
              <p:cNvSpPr>
                <a:spLocks/>
              </p:cNvSpPr>
              <p:nvPr/>
            </p:nvSpPr>
            <p:spPr bwMode="auto">
              <a:xfrm>
                <a:off x="1135" y="2233"/>
                <a:ext cx="33" cy="42"/>
              </a:xfrm>
              <a:custGeom>
                <a:avLst/>
                <a:gdLst>
                  <a:gd name="T0" fmla="*/ 5 w 8"/>
                  <a:gd name="T1" fmla="*/ 4 h 10"/>
                  <a:gd name="T2" fmla="*/ 4 w 8"/>
                  <a:gd name="T3" fmla="*/ 2 h 10"/>
                  <a:gd name="T4" fmla="*/ 3 w 8"/>
                  <a:gd name="T5" fmla="*/ 1 h 10"/>
                  <a:gd name="T6" fmla="*/ 3 w 8"/>
                  <a:gd name="T7" fmla="*/ 2 h 10"/>
                  <a:gd name="T8" fmla="*/ 3 w 8"/>
                  <a:gd name="T9" fmla="*/ 3 h 10"/>
                  <a:gd name="T10" fmla="*/ 2 w 8"/>
                  <a:gd name="T11" fmla="*/ 3 h 10"/>
                  <a:gd name="T12" fmla="*/ 3 w 8"/>
                  <a:gd name="T13" fmla="*/ 5 h 10"/>
                  <a:gd name="T14" fmla="*/ 3 w 8"/>
                  <a:gd name="T15" fmla="*/ 5 h 10"/>
                  <a:gd name="T16" fmla="*/ 2 w 8"/>
                  <a:gd name="T17" fmla="*/ 5 h 10"/>
                  <a:gd name="T18" fmla="*/ 5 w 8"/>
                  <a:gd name="T19" fmla="*/ 7 h 10"/>
                  <a:gd name="T20" fmla="*/ 5 w 8"/>
                  <a:gd name="T21" fmla="*/ 7 h 10"/>
                  <a:gd name="T22" fmla="*/ 3 w 8"/>
                  <a:gd name="T23" fmla="*/ 6 h 10"/>
                  <a:gd name="T24" fmla="*/ 3 w 8"/>
                  <a:gd name="T25" fmla="*/ 7 h 10"/>
                  <a:gd name="T26" fmla="*/ 2 w 8"/>
                  <a:gd name="T27" fmla="*/ 7 h 10"/>
                  <a:gd name="T28" fmla="*/ 3 w 8"/>
                  <a:gd name="T29" fmla="*/ 7 h 10"/>
                  <a:gd name="T30" fmla="*/ 4 w 8"/>
                  <a:gd name="T31" fmla="*/ 8 h 10"/>
                  <a:gd name="T32" fmla="*/ 2 w 8"/>
                  <a:gd name="T33" fmla="*/ 8 h 10"/>
                  <a:gd name="T34" fmla="*/ 3 w 8"/>
                  <a:gd name="T35" fmla="*/ 8 h 10"/>
                  <a:gd name="T36" fmla="*/ 2 w 8"/>
                  <a:gd name="T37" fmla="*/ 9 h 10"/>
                  <a:gd name="T38" fmla="*/ 3 w 8"/>
                  <a:gd name="T39" fmla="*/ 8 h 10"/>
                  <a:gd name="T40" fmla="*/ 2 w 8"/>
                  <a:gd name="T41" fmla="*/ 8 h 10"/>
                  <a:gd name="T42" fmla="*/ 5 w 8"/>
                  <a:gd name="T43" fmla="*/ 10 h 10"/>
                  <a:gd name="T44" fmla="*/ 6 w 8"/>
                  <a:gd name="T45" fmla="*/ 10 h 10"/>
                  <a:gd name="T46" fmla="*/ 5 w 8"/>
                  <a:gd name="T47" fmla="*/ 9 h 10"/>
                  <a:gd name="T48" fmla="*/ 6 w 8"/>
                  <a:gd name="T49" fmla="*/ 10 h 10"/>
                  <a:gd name="T50" fmla="*/ 6 w 8"/>
                  <a:gd name="T51" fmla="*/ 9 h 10"/>
                  <a:gd name="T52" fmla="*/ 6 w 8"/>
                  <a:gd name="T53" fmla="*/ 9 h 10"/>
                  <a:gd name="T54" fmla="*/ 6 w 8"/>
                  <a:gd name="T55" fmla="*/ 9 h 10"/>
                  <a:gd name="T56" fmla="*/ 6 w 8"/>
                  <a:gd name="T57" fmla="*/ 9 h 10"/>
                  <a:gd name="T58" fmla="*/ 6 w 8"/>
                  <a:gd name="T59" fmla="*/ 8 h 10"/>
                  <a:gd name="T60" fmla="*/ 5 w 8"/>
                  <a:gd name="T61" fmla="*/ 8 h 10"/>
                  <a:gd name="T62" fmla="*/ 7 w 8"/>
                  <a:gd name="T63" fmla="*/ 8 h 10"/>
                  <a:gd name="T64" fmla="*/ 7 w 8"/>
                  <a:gd name="T65" fmla="*/ 8 h 10"/>
                  <a:gd name="T66" fmla="*/ 5 w 8"/>
                  <a:gd name="T67" fmla="*/ 7 h 10"/>
                  <a:gd name="T68" fmla="*/ 5 w 8"/>
                  <a:gd name="T69" fmla="*/ 6 h 10"/>
                  <a:gd name="T70" fmla="*/ 5 w 8"/>
                  <a:gd name="T71" fmla="*/ 6 h 10"/>
                  <a:gd name="T72" fmla="*/ 5 w 8"/>
                  <a:gd name="T73" fmla="*/ 6 h 10"/>
                  <a:gd name="T74" fmla="*/ 5 w 8"/>
                  <a:gd name="T75" fmla="*/ 5 h 10"/>
                  <a:gd name="T76" fmla="*/ 4 w 8"/>
                  <a:gd name="T77" fmla="*/ 4 h 10"/>
                  <a:gd name="T78" fmla="*/ 6 w 8"/>
                  <a:gd name="T7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10">
                    <a:moveTo>
                      <a:pt x="7" y="5"/>
                    </a:moveTo>
                    <a:cubicBezTo>
                      <a:pt x="6" y="5"/>
                      <a:pt x="6" y="5"/>
                      <a:pt x="5" y="4"/>
                    </a:cubicBezTo>
                    <a:cubicBezTo>
                      <a:pt x="6" y="4"/>
                      <a:pt x="6" y="4"/>
                      <a:pt x="6" y="4"/>
                    </a:cubicBezTo>
                    <a:cubicBezTo>
                      <a:pt x="6" y="4"/>
                      <a:pt x="5" y="3"/>
                      <a:pt x="4" y="2"/>
                    </a:cubicBezTo>
                    <a:cubicBezTo>
                      <a:pt x="4" y="2"/>
                      <a:pt x="4" y="2"/>
                      <a:pt x="4" y="2"/>
                    </a:cubicBezTo>
                    <a:cubicBezTo>
                      <a:pt x="5" y="3"/>
                      <a:pt x="3" y="1"/>
                      <a:pt x="3" y="1"/>
                    </a:cubicBezTo>
                    <a:cubicBezTo>
                      <a:pt x="3" y="2"/>
                      <a:pt x="5" y="4"/>
                      <a:pt x="4" y="3"/>
                    </a:cubicBezTo>
                    <a:cubicBezTo>
                      <a:pt x="4" y="3"/>
                      <a:pt x="4" y="3"/>
                      <a:pt x="3" y="2"/>
                    </a:cubicBezTo>
                    <a:cubicBezTo>
                      <a:pt x="3" y="2"/>
                      <a:pt x="5" y="4"/>
                      <a:pt x="5" y="4"/>
                    </a:cubicBezTo>
                    <a:cubicBezTo>
                      <a:pt x="1" y="0"/>
                      <a:pt x="6" y="6"/>
                      <a:pt x="3" y="3"/>
                    </a:cubicBezTo>
                    <a:cubicBezTo>
                      <a:pt x="3" y="4"/>
                      <a:pt x="3" y="3"/>
                      <a:pt x="4" y="4"/>
                    </a:cubicBezTo>
                    <a:cubicBezTo>
                      <a:pt x="3" y="3"/>
                      <a:pt x="3" y="4"/>
                      <a:pt x="2" y="3"/>
                    </a:cubicBezTo>
                    <a:cubicBezTo>
                      <a:pt x="5" y="5"/>
                      <a:pt x="1" y="2"/>
                      <a:pt x="4" y="5"/>
                    </a:cubicBezTo>
                    <a:cubicBezTo>
                      <a:pt x="3" y="5"/>
                      <a:pt x="4" y="5"/>
                      <a:pt x="3" y="5"/>
                    </a:cubicBezTo>
                    <a:cubicBezTo>
                      <a:pt x="3" y="5"/>
                      <a:pt x="3" y="5"/>
                      <a:pt x="3" y="5"/>
                    </a:cubicBezTo>
                    <a:cubicBezTo>
                      <a:pt x="2" y="4"/>
                      <a:pt x="4" y="6"/>
                      <a:pt x="3" y="5"/>
                    </a:cubicBezTo>
                    <a:cubicBezTo>
                      <a:pt x="2" y="5"/>
                      <a:pt x="4" y="5"/>
                      <a:pt x="5" y="6"/>
                    </a:cubicBezTo>
                    <a:cubicBezTo>
                      <a:pt x="4" y="6"/>
                      <a:pt x="4" y="6"/>
                      <a:pt x="2" y="5"/>
                    </a:cubicBezTo>
                    <a:cubicBezTo>
                      <a:pt x="4" y="6"/>
                      <a:pt x="3" y="5"/>
                      <a:pt x="4" y="6"/>
                    </a:cubicBezTo>
                    <a:cubicBezTo>
                      <a:pt x="4" y="6"/>
                      <a:pt x="4" y="6"/>
                      <a:pt x="5" y="7"/>
                    </a:cubicBezTo>
                    <a:cubicBezTo>
                      <a:pt x="4" y="7"/>
                      <a:pt x="6" y="8"/>
                      <a:pt x="6" y="8"/>
                    </a:cubicBezTo>
                    <a:cubicBezTo>
                      <a:pt x="4" y="7"/>
                      <a:pt x="6" y="8"/>
                      <a:pt x="5" y="7"/>
                    </a:cubicBezTo>
                    <a:cubicBezTo>
                      <a:pt x="4" y="6"/>
                      <a:pt x="4" y="6"/>
                      <a:pt x="3" y="5"/>
                    </a:cubicBezTo>
                    <a:cubicBezTo>
                      <a:pt x="2" y="5"/>
                      <a:pt x="3" y="6"/>
                      <a:pt x="3" y="6"/>
                    </a:cubicBezTo>
                    <a:cubicBezTo>
                      <a:pt x="3" y="6"/>
                      <a:pt x="2" y="6"/>
                      <a:pt x="2" y="6"/>
                    </a:cubicBezTo>
                    <a:cubicBezTo>
                      <a:pt x="1" y="5"/>
                      <a:pt x="4" y="7"/>
                      <a:pt x="3" y="7"/>
                    </a:cubicBezTo>
                    <a:cubicBezTo>
                      <a:pt x="2" y="6"/>
                      <a:pt x="2" y="6"/>
                      <a:pt x="2" y="6"/>
                    </a:cubicBezTo>
                    <a:cubicBezTo>
                      <a:pt x="3" y="7"/>
                      <a:pt x="2" y="6"/>
                      <a:pt x="2" y="7"/>
                    </a:cubicBezTo>
                    <a:cubicBezTo>
                      <a:pt x="4" y="7"/>
                      <a:pt x="4" y="7"/>
                      <a:pt x="4" y="7"/>
                    </a:cubicBezTo>
                    <a:cubicBezTo>
                      <a:pt x="1" y="6"/>
                      <a:pt x="5" y="8"/>
                      <a:pt x="3" y="7"/>
                    </a:cubicBezTo>
                    <a:cubicBezTo>
                      <a:pt x="4" y="8"/>
                      <a:pt x="5" y="9"/>
                      <a:pt x="5" y="9"/>
                    </a:cubicBezTo>
                    <a:cubicBezTo>
                      <a:pt x="4" y="8"/>
                      <a:pt x="4" y="8"/>
                      <a:pt x="4" y="8"/>
                    </a:cubicBezTo>
                    <a:cubicBezTo>
                      <a:pt x="5" y="9"/>
                      <a:pt x="2" y="7"/>
                      <a:pt x="2" y="7"/>
                    </a:cubicBezTo>
                    <a:cubicBezTo>
                      <a:pt x="2" y="7"/>
                      <a:pt x="1" y="7"/>
                      <a:pt x="2" y="8"/>
                    </a:cubicBezTo>
                    <a:cubicBezTo>
                      <a:pt x="1" y="7"/>
                      <a:pt x="1" y="7"/>
                      <a:pt x="1" y="7"/>
                    </a:cubicBezTo>
                    <a:cubicBezTo>
                      <a:pt x="1" y="7"/>
                      <a:pt x="4" y="9"/>
                      <a:pt x="3" y="8"/>
                    </a:cubicBezTo>
                    <a:cubicBezTo>
                      <a:pt x="2" y="8"/>
                      <a:pt x="2" y="8"/>
                      <a:pt x="2" y="8"/>
                    </a:cubicBezTo>
                    <a:cubicBezTo>
                      <a:pt x="2" y="8"/>
                      <a:pt x="0" y="7"/>
                      <a:pt x="2" y="9"/>
                    </a:cubicBezTo>
                    <a:cubicBezTo>
                      <a:pt x="3" y="9"/>
                      <a:pt x="5" y="10"/>
                      <a:pt x="5" y="10"/>
                    </a:cubicBezTo>
                    <a:cubicBezTo>
                      <a:pt x="5" y="10"/>
                      <a:pt x="3" y="9"/>
                      <a:pt x="3" y="8"/>
                    </a:cubicBezTo>
                    <a:cubicBezTo>
                      <a:pt x="4" y="9"/>
                      <a:pt x="4" y="9"/>
                      <a:pt x="4" y="9"/>
                    </a:cubicBezTo>
                    <a:cubicBezTo>
                      <a:pt x="3" y="9"/>
                      <a:pt x="3" y="8"/>
                      <a:pt x="2" y="8"/>
                    </a:cubicBezTo>
                    <a:cubicBezTo>
                      <a:pt x="1" y="7"/>
                      <a:pt x="3" y="9"/>
                      <a:pt x="2" y="8"/>
                    </a:cubicBezTo>
                    <a:cubicBezTo>
                      <a:pt x="4" y="9"/>
                      <a:pt x="4" y="9"/>
                      <a:pt x="5" y="10"/>
                    </a:cubicBezTo>
                    <a:cubicBezTo>
                      <a:pt x="5" y="9"/>
                      <a:pt x="5" y="9"/>
                      <a:pt x="5" y="9"/>
                    </a:cubicBezTo>
                    <a:cubicBezTo>
                      <a:pt x="5" y="10"/>
                      <a:pt x="5" y="10"/>
                      <a:pt x="6" y="10"/>
                    </a:cubicBezTo>
                    <a:cubicBezTo>
                      <a:pt x="4" y="9"/>
                      <a:pt x="7" y="10"/>
                      <a:pt x="6" y="10"/>
                    </a:cubicBezTo>
                    <a:cubicBezTo>
                      <a:pt x="5" y="9"/>
                      <a:pt x="5" y="9"/>
                      <a:pt x="5" y="9"/>
                    </a:cubicBezTo>
                    <a:cubicBezTo>
                      <a:pt x="5" y="9"/>
                      <a:pt x="5" y="9"/>
                      <a:pt x="4" y="9"/>
                    </a:cubicBezTo>
                    <a:cubicBezTo>
                      <a:pt x="6" y="9"/>
                      <a:pt x="6" y="9"/>
                      <a:pt x="6" y="10"/>
                    </a:cubicBezTo>
                    <a:cubicBezTo>
                      <a:pt x="5" y="9"/>
                      <a:pt x="4" y="8"/>
                      <a:pt x="4" y="8"/>
                    </a:cubicBezTo>
                    <a:cubicBezTo>
                      <a:pt x="6" y="9"/>
                      <a:pt x="5" y="8"/>
                      <a:pt x="6" y="9"/>
                    </a:cubicBezTo>
                    <a:cubicBezTo>
                      <a:pt x="5" y="8"/>
                      <a:pt x="6" y="9"/>
                      <a:pt x="5" y="8"/>
                    </a:cubicBezTo>
                    <a:cubicBezTo>
                      <a:pt x="5" y="8"/>
                      <a:pt x="5" y="8"/>
                      <a:pt x="6" y="9"/>
                    </a:cubicBezTo>
                    <a:cubicBezTo>
                      <a:pt x="6" y="9"/>
                      <a:pt x="6" y="9"/>
                      <a:pt x="6" y="9"/>
                    </a:cubicBezTo>
                    <a:cubicBezTo>
                      <a:pt x="6" y="9"/>
                      <a:pt x="6" y="9"/>
                      <a:pt x="6" y="9"/>
                    </a:cubicBezTo>
                    <a:cubicBezTo>
                      <a:pt x="6" y="9"/>
                      <a:pt x="6" y="9"/>
                      <a:pt x="6" y="9"/>
                    </a:cubicBezTo>
                    <a:cubicBezTo>
                      <a:pt x="6" y="9"/>
                      <a:pt x="5" y="8"/>
                      <a:pt x="6" y="9"/>
                    </a:cubicBezTo>
                    <a:cubicBezTo>
                      <a:pt x="6" y="9"/>
                      <a:pt x="6" y="9"/>
                      <a:pt x="7" y="9"/>
                    </a:cubicBezTo>
                    <a:cubicBezTo>
                      <a:pt x="7" y="9"/>
                      <a:pt x="4" y="7"/>
                      <a:pt x="6" y="8"/>
                    </a:cubicBezTo>
                    <a:cubicBezTo>
                      <a:pt x="5" y="8"/>
                      <a:pt x="5" y="8"/>
                      <a:pt x="3" y="7"/>
                    </a:cubicBezTo>
                    <a:cubicBezTo>
                      <a:pt x="4" y="7"/>
                      <a:pt x="5" y="8"/>
                      <a:pt x="5" y="8"/>
                    </a:cubicBezTo>
                    <a:cubicBezTo>
                      <a:pt x="4" y="7"/>
                      <a:pt x="6" y="8"/>
                      <a:pt x="5" y="7"/>
                    </a:cubicBezTo>
                    <a:cubicBezTo>
                      <a:pt x="6" y="8"/>
                      <a:pt x="5" y="7"/>
                      <a:pt x="7" y="8"/>
                    </a:cubicBezTo>
                    <a:cubicBezTo>
                      <a:pt x="7" y="9"/>
                      <a:pt x="5" y="7"/>
                      <a:pt x="6" y="8"/>
                    </a:cubicBezTo>
                    <a:cubicBezTo>
                      <a:pt x="7" y="8"/>
                      <a:pt x="7" y="8"/>
                      <a:pt x="7" y="8"/>
                    </a:cubicBezTo>
                    <a:cubicBezTo>
                      <a:pt x="6" y="8"/>
                      <a:pt x="5" y="7"/>
                      <a:pt x="6" y="8"/>
                    </a:cubicBezTo>
                    <a:cubicBezTo>
                      <a:pt x="5" y="7"/>
                      <a:pt x="5" y="7"/>
                      <a:pt x="5" y="7"/>
                    </a:cubicBezTo>
                    <a:cubicBezTo>
                      <a:pt x="6" y="7"/>
                      <a:pt x="6" y="7"/>
                      <a:pt x="7" y="8"/>
                    </a:cubicBezTo>
                    <a:cubicBezTo>
                      <a:pt x="5" y="6"/>
                      <a:pt x="5" y="6"/>
                      <a:pt x="5" y="6"/>
                    </a:cubicBezTo>
                    <a:cubicBezTo>
                      <a:pt x="7" y="8"/>
                      <a:pt x="5" y="6"/>
                      <a:pt x="4" y="5"/>
                    </a:cubicBezTo>
                    <a:cubicBezTo>
                      <a:pt x="4" y="5"/>
                      <a:pt x="4" y="5"/>
                      <a:pt x="5" y="6"/>
                    </a:cubicBezTo>
                    <a:cubicBezTo>
                      <a:pt x="5" y="6"/>
                      <a:pt x="5" y="6"/>
                      <a:pt x="5" y="6"/>
                    </a:cubicBezTo>
                    <a:cubicBezTo>
                      <a:pt x="6" y="6"/>
                      <a:pt x="7" y="7"/>
                      <a:pt x="5" y="6"/>
                    </a:cubicBezTo>
                    <a:cubicBezTo>
                      <a:pt x="5" y="5"/>
                      <a:pt x="6" y="6"/>
                      <a:pt x="6" y="7"/>
                    </a:cubicBezTo>
                    <a:cubicBezTo>
                      <a:pt x="5" y="5"/>
                      <a:pt x="8" y="8"/>
                      <a:pt x="5" y="5"/>
                    </a:cubicBezTo>
                    <a:cubicBezTo>
                      <a:pt x="5" y="5"/>
                      <a:pt x="4" y="4"/>
                      <a:pt x="5" y="5"/>
                    </a:cubicBezTo>
                    <a:cubicBezTo>
                      <a:pt x="4" y="4"/>
                      <a:pt x="4" y="4"/>
                      <a:pt x="4" y="4"/>
                    </a:cubicBezTo>
                    <a:cubicBezTo>
                      <a:pt x="3" y="3"/>
                      <a:pt x="5" y="4"/>
                      <a:pt x="4" y="4"/>
                    </a:cubicBezTo>
                    <a:cubicBezTo>
                      <a:pt x="6" y="6"/>
                      <a:pt x="6" y="6"/>
                      <a:pt x="6" y="6"/>
                    </a:cubicBezTo>
                    <a:cubicBezTo>
                      <a:pt x="8" y="7"/>
                      <a:pt x="4" y="3"/>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2" name="Freeform 86"/>
              <p:cNvSpPr>
                <a:spLocks/>
              </p:cNvSpPr>
              <p:nvPr/>
            </p:nvSpPr>
            <p:spPr bwMode="auto">
              <a:xfrm>
                <a:off x="1160" y="2258"/>
                <a:ext cx="4" cy="4"/>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3" name="Freeform 87"/>
              <p:cNvSpPr>
                <a:spLocks/>
              </p:cNvSpPr>
              <p:nvPr/>
            </p:nvSpPr>
            <p:spPr bwMode="auto">
              <a:xfrm>
                <a:off x="1156" y="2258"/>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4" name="Freeform 88"/>
              <p:cNvSpPr>
                <a:spLocks/>
              </p:cNvSpPr>
              <p:nvPr/>
            </p:nvSpPr>
            <p:spPr bwMode="auto">
              <a:xfrm>
                <a:off x="1160" y="22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5" name="Rectangle 89"/>
              <p:cNvSpPr>
                <a:spLocks noChangeArrowheads="1"/>
              </p:cNvSpPr>
              <p:nvPr/>
            </p:nvSpPr>
            <p:spPr bwMode="auto">
              <a:xfrm>
                <a:off x="1160" y="225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6" name="Freeform 90"/>
              <p:cNvSpPr>
                <a:spLocks/>
              </p:cNvSpPr>
              <p:nvPr/>
            </p:nvSpPr>
            <p:spPr bwMode="auto">
              <a:xfrm>
                <a:off x="1147" y="2225"/>
                <a:ext cx="21" cy="29"/>
              </a:xfrm>
              <a:custGeom>
                <a:avLst/>
                <a:gdLst>
                  <a:gd name="T0" fmla="*/ 4 w 5"/>
                  <a:gd name="T1" fmla="*/ 3 h 7"/>
                  <a:gd name="T2" fmla="*/ 3 w 5"/>
                  <a:gd name="T3" fmla="*/ 1 h 7"/>
                  <a:gd name="T4" fmla="*/ 4 w 5"/>
                  <a:gd name="T5" fmla="*/ 2 h 7"/>
                  <a:gd name="T6" fmla="*/ 3 w 5"/>
                  <a:gd name="T7" fmla="*/ 0 h 7"/>
                  <a:gd name="T8" fmla="*/ 2 w 5"/>
                  <a:gd name="T9" fmla="*/ 2 h 7"/>
                  <a:gd name="T10" fmla="*/ 2 w 5"/>
                  <a:gd name="T11" fmla="*/ 1 h 7"/>
                  <a:gd name="T12" fmla="*/ 2 w 5"/>
                  <a:gd name="T13" fmla="*/ 3 h 7"/>
                  <a:gd name="T14" fmla="*/ 1 w 5"/>
                  <a:gd name="T15" fmla="*/ 2 h 7"/>
                  <a:gd name="T16" fmla="*/ 1 w 5"/>
                  <a:gd name="T17" fmla="*/ 2 h 7"/>
                  <a:gd name="T18" fmla="*/ 2 w 5"/>
                  <a:gd name="T19" fmla="*/ 3 h 7"/>
                  <a:gd name="T20" fmla="*/ 1 w 5"/>
                  <a:gd name="T21" fmla="*/ 3 h 7"/>
                  <a:gd name="T22" fmla="*/ 2 w 5"/>
                  <a:gd name="T23" fmla="*/ 3 h 7"/>
                  <a:gd name="T24" fmla="*/ 1 w 5"/>
                  <a:gd name="T25" fmla="*/ 3 h 7"/>
                  <a:gd name="T26" fmla="*/ 1 w 5"/>
                  <a:gd name="T27" fmla="*/ 3 h 7"/>
                  <a:gd name="T28" fmla="*/ 2 w 5"/>
                  <a:gd name="T29" fmla="*/ 4 h 7"/>
                  <a:gd name="T30" fmla="*/ 1 w 5"/>
                  <a:gd name="T31" fmla="*/ 3 h 7"/>
                  <a:gd name="T32" fmla="*/ 2 w 5"/>
                  <a:gd name="T33" fmla="*/ 5 h 7"/>
                  <a:gd name="T34" fmla="*/ 3 w 5"/>
                  <a:gd name="T35" fmla="*/ 6 h 7"/>
                  <a:gd name="T36" fmla="*/ 2 w 5"/>
                  <a:gd name="T37" fmla="*/ 5 h 7"/>
                  <a:gd name="T38" fmla="*/ 2 w 5"/>
                  <a:gd name="T39" fmla="*/ 5 h 7"/>
                  <a:gd name="T40" fmla="*/ 2 w 5"/>
                  <a:gd name="T41" fmla="*/ 4 h 7"/>
                  <a:gd name="T42" fmla="*/ 3 w 5"/>
                  <a:gd name="T43" fmla="*/ 5 h 7"/>
                  <a:gd name="T44" fmla="*/ 4 w 5"/>
                  <a:gd name="T45" fmla="*/ 6 h 7"/>
                  <a:gd name="T46" fmla="*/ 4 w 5"/>
                  <a:gd name="T47" fmla="*/ 6 h 7"/>
                  <a:gd name="T48" fmla="*/ 4 w 5"/>
                  <a:gd name="T49" fmla="*/ 6 h 7"/>
                  <a:gd name="T50" fmla="*/ 3 w 5"/>
                  <a:gd name="T51" fmla="*/ 5 h 7"/>
                  <a:gd name="T52" fmla="*/ 2 w 5"/>
                  <a:gd name="T53" fmla="*/ 3 h 7"/>
                  <a:gd name="T54" fmla="*/ 2 w 5"/>
                  <a:gd name="T55" fmla="*/ 3 h 7"/>
                  <a:gd name="T56" fmla="*/ 3 w 5"/>
                  <a:gd name="T57" fmla="*/ 5 h 7"/>
                  <a:gd name="T58" fmla="*/ 3 w 5"/>
                  <a:gd name="T59" fmla="*/ 4 h 7"/>
                  <a:gd name="T60" fmla="*/ 4 w 5"/>
                  <a:gd name="T61" fmla="*/ 6 h 7"/>
                  <a:gd name="T62" fmla="*/ 3 w 5"/>
                  <a:gd name="T63" fmla="*/ 4 h 7"/>
                  <a:gd name="T64" fmla="*/ 3 w 5"/>
                  <a:gd name="T65" fmla="*/ 3 h 7"/>
                  <a:gd name="T66" fmla="*/ 4 w 5"/>
                  <a:gd name="T67" fmla="*/ 4 h 7"/>
                  <a:gd name="T68" fmla="*/ 3 w 5"/>
                  <a:gd name="T69" fmla="*/ 3 h 7"/>
                  <a:gd name="T70" fmla="*/ 4 w 5"/>
                  <a:gd name="T71" fmla="*/ 3 h 7"/>
                  <a:gd name="T72" fmla="*/ 3 w 5"/>
                  <a:gd name="T73" fmla="*/ 3 h 7"/>
                  <a:gd name="T74" fmla="*/ 4 w 5"/>
                  <a:gd name="T75" fmla="*/ 3 h 7"/>
                  <a:gd name="T76" fmla="*/ 4 w 5"/>
                  <a:gd name="T77" fmla="*/ 3 h 7"/>
                  <a:gd name="T78" fmla="*/ 3 w 5"/>
                  <a:gd name="T79" fmla="*/ 1 h 7"/>
                  <a:gd name="T80" fmla="*/ 4 w 5"/>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4" y="3"/>
                    </a:moveTo>
                    <a:cubicBezTo>
                      <a:pt x="3" y="1"/>
                      <a:pt x="3" y="1"/>
                      <a:pt x="3" y="1"/>
                    </a:cubicBezTo>
                    <a:cubicBezTo>
                      <a:pt x="4" y="2"/>
                      <a:pt x="4" y="1"/>
                      <a:pt x="4" y="2"/>
                    </a:cubicBezTo>
                    <a:cubicBezTo>
                      <a:pt x="3" y="1"/>
                      <a:pt x="4" y="2"/>
                      <a:pt x="3" y="0"/>
                    </a:cubicBezTo>
                    <a:cubicBezTo>
                      <a:pt x="3" y="1"/>
                      <a:pt x="1" y="0"/>
                      <a:pt x="2" y="2"/>
                    </a:cubicBezTo>
                    <a:cubicBezTo>
                      <a:pt x="2" y="1"/>
                      <a:pt x="2" y="1"/>
                      <a:pt x="2" y="1"/>
                    </a:cubicBezTo>
                    <a:cubicBezTo>
                      <a:pt x="3" y="3"/>
                      <a:pt x="0" y="0"/>
                      <a:pt x="2" y="3"/>
                    </a:cubicBezTo>
                    <a:cubicBezTo>
                      <a:pt x="1" y="2"/>
                      <a:pt x="1" y="2"/>
                      <a:pt x="1" y="2"/>
                    </a:cubicBezTo>
                    <a:cubicBezTo>
                      <a:pt x="0" y="1"/>
                      <a:pt x="3" y="4"/>
                      <a:pt x="1" y="2"/>
                    </a:cubicBezTo>
                    <a:cubicBezTo>
                      <a:pt x="2" y="3"/>
                      <a:pt x="2" y="3"/>
                      <a:pt x="2" y="3"/>
                    </a:cubicBezTo>
                    <a:cubicBezTo>
                      <a:pt x="1" y="3"/>
                      <a:pt x="1" y="3"/>
                      <a:pt x="1" y="3"/>
                    </a:cubicBezTo>
                    <a:cubicBezTo>
                      <a:pt x="2" y="3"/>
                      <a:pt x="2" y="3"/>
                      <a:pt x="2" y="3"/>
                    </a:cubicBezTo>
                    <a:cubicBezTo>
                      <a:pt x="2" y="4"/>
                      <a:pt x="2" y="4"/>
                      <a:pt x="1" y="3"/>
                    </a:cubicBezTo>
                    <a:cubicBezTo>
                      <a:pt x="1" y="3"/>
                      <a:pt x="1" y="3"/>
                      <a:pt x="1" y="3"/>
                    </a:cubicBezTo>
                    <a:cubicBezTo>
                      <a:pt x="1" y="3"/>
                      <a:pt x="2" y="4"/>
                      <a:pt x="2" y="4"/>
                    </a:cubicBezTo>
                    <a:cubicBezTo>
                      <a:pt x="1" y="3"/>
                      <a:pt x="1" y="3"/>
                      <a:pt x="1" y="3"/>
                    </a:cubicBezTo>
                    <a:cubicBezTo>
                      <a:pt x="1" y="4"/>
                      <a:pt x="0" y="2"/>
                      <a:pt x="2" y="5"/>
                    </a:cubicBezTo>
                    <a:cubicBezTo>
                      <a:pt x="2" y="5"/>
                      <a:pt x="2" y="5"/>
                      <a:pt x="3" y="6"/>
                    </a:cubicBezTo>
                    <a:cubicBezTo>
                      <a:pt x="3" y="6"/>
                      <a:pt x="3" y="5"/>
                      <a:pt x="2" y="5"/>
                    </a:cubicBezTo>
                    <a:cubicBezTo>
                      <a:pt x="2" y="5"/>
                      <a:pt x="2" y="5"/>
                      <a:pt x="2" y="5"/>
                    </a:cubicBezTo>
                    <a:cubicBezTo>
                      <a:pt x="0" y="2"/>
                      <a:pt x="3" y="5"/>
                      <a:pt x="2" y="4"/>
                    </a:cubicBezTo>
                    <a:cubicBezTo>
                      <a:pt x="3" y="5"/>
                      <a:pt x="3" y="5"/>
                      <a:pt x="3" y="5"/>
                    </a:cubicBezTo>
                    <a:cubicBezTo>
                      <a:pt x="5" y="7"/>
                      <a:pt x="2" y="4"/>
                      <a:pt x="4" y="6"/>
                    </a:cubicBezTo>
                    <a:cubicBezTo>
                      <a:pt x="4" y="6"/>
                      <a:pt x="4" y="6"/>
                      <a:pt x="4" y="6"/>
                    </a:cubicBezTo>
                    <a:cubicBezTo>
                      <a:pt x="4" y="6"/>
                      <a:pt x="4" y="6"/>
                      <a:pt x="4" y="6"/>
                    </a:cubicBezTo>
                    <a:cubicBezTo>
                      <a:pt x="3" y="5"/>
                      <a:pt x="3" y="5"/>
                      <a:pt x="3" y="5"/>
                    </a:cubicBezTo>
                    <a:cubicBezTo>
                      <a:pt x="3" y="5"/>
                      <a:pt x="2" y="4"/>
                      <a:pt x="2" y="3"/>
                    </a:cubicBezTo>
                    <a:cubicBezTo>
                      <a:pt x="3" y="4"/>
                      <a:pt x="1" y="3"/>
                      <a:pt x="2" y="3"/>
                    </a:cubicBezTo>
                    <a:cubicBezTo>
                      <a:pt x="3" y="4"/>
                      <a:pt x="3" y="4"/>
                      <a:pt x="3" y="5"/>
                    </a:cubicBezTo>
                    <a:cubicBezTo>
                      <a:pt x="3" y="4"/>
                      <a:pt x="3" y="4"/>
                      <a:pt x="3" y="4"/>
                    </a:cubicBezTo>
                    <a:cubicBezTo>
                      <a:pt x="3" y="4"/>
                      <a:pt x="3" y="5"/>
                      <a:pt x="4" y="6"/>
                    </a:cubicBezTo>
                    <a:cubicBezTo>
                      <a:pt x="3" y="5"/>
                      <a:pt x="3" y="5"/>
                      <a:pt x="3" y="4"/>
                    </a:cubicBezTo>
                    <a:cubicBezTo>
                      <a:pt x="4" y="5"/>
                      <a:pt x="4" y="5"/>
                      <a:pt x="3" y="3"/>
                    </a:cubicBezTo>
                    <a:cubicBezTo>
                      <a:pt x="3" y="4"/>
                      <a:pt x="4" y="5"/>
                      <a:pt x="4" y="4"/>
                    </a:cubicBezTo>
                    <a:cubicBezTo>
                      <a:pt x="4" y="5"/>
                      <a:pt x="4" y="4"/>
                      <a:pt x="3" y="3"/>
                    </a:cubicBezTo>
                    <a:cubicBezTo>
                      <a:pt x="3" y="2"/>
                      <a:pt x="3" y="3"/>
                      <a:pt x="4" y="3"/>
                    </a:cubicBezTo>
                    <a:cubicBezTo>
                      <a:pt x="3" y="3"/>
                      <a:pt x="3" y="3"/>
                      <a:pt x="3" y="3"/>
                    </a:cubicBezTo>
                    <a:cubicBezTo>
                      <a:pt x="2" y="1"/>
                      <a:pt x="4" y="4"/>
                      <a:pt x="4" y="3"/>
                    </a:cubicBezTo>
                    <a:cubicBezTo>
                      <a:pt x="4" y="3"/>
                      <a:pt x="4" y="3"/>
                      <a:pt x="4" y="3"/>
                    </a:cubicBezTo>
                    <a:cubicBezTo>
                      <a:pt x="4" y="2"/>
                      <a:pt x="3" y="0"/>
                      <a:pt x="3" y="1"/>
                    </a:cubicBezTo>
                    <a:cubicBezTo>
                      <a:pt x="3" y="2"/>
                      <a:pt x="3" y="2"/>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7" name="Freeform 91"/>
              <p:cNvSpPr>
                <a:spLocks/>
              </p:cNvSpPr>
              <p:nvPr/>
            </p:nvSpPr>
            <p:spPr bwMode="auto">
              <a:xfrm>
                <a:off x="1160" y="2221"/>
                <a:ext cx="4" cy="12"/>
              </a:xfrm>
              <a:custGeom>
                <a:avLst/>
                <a:gdLst>
                  <a:gd name="T0" fmla="*/ 1 w 1"/>
                  <a:gd name="T1" fmla="*/ 1 h 3"/>
                  <a:gd name="T2" fmla="*/ 1 w 1"/>
                  <a:gd name="T3" fmla="*/ 3 h 3"/>
                  <a:gd name="T4" fmla="*/ 0 w 1"/>
                  <a:gd name="T5" fmla="*/ 0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3"/>
                      <a:pt x="1" y="3"/>
                      <a:pt x="1" y="3"/>
                    </a:cubicBezTo>
                    <a:cubicBezTo>
                      <a:pt x="1" y="3"/>
                      <a:pt x="1" y="1"/>
                      <a:pt x="0" y="0"/>
                    </a:cubicBezTo>
                    <a:cubicBezTo>
                      <a:pt x="0" y="1"/>
                      <a:pt x="0" y="0"/>
                      <a:pt x="0" y="1"/>
                    </a:cubicBezTo>
                    <a:cubicBezTo>
                      <a:pt x="0"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8" name="Freeform 92"/>
              <p:cNvSpPr>
                <a:spLocks/>
              </p:cNvSpPr>
              <p:nvPr/>
            </p:nvSpPr>
            <p:spPr bwMode="auto">
              <a:xfrm>
                <a:off x="1160" y="2208"/>
                <a:ext cx="13" cy="29"/>
              </a:xfrm>
              <a:custGeom>
                <a:avLst/>
                <a:gdLst>
                  <a:gd name="T0" fmla="*/ 2 w 3"/>
                  <a:gd name="T1" fmla="*/ 3 h 7"/>
                  <a:gd name="T2" fmla="*/ 2 w 3"/>
                  <a:gd name="T3" fmla="*/ 2 h 7"/>
                  <a:gd name="T4" fmla="*/ 1 w 3"/>
                  <a:gd name="T5" fmla="*/ 2 h 7"/>
                  <a:gd name="T6" fmla="*/ 1 w 3"/>
                  <a:gd name="T7" fmla="*/ 4 h 7"/>
                  <a:gd name="T8" fmla="*/ 0 w 3"/>
                  <a:gd name="T9" fmla="*/ 3 h 7"/>
                  <a:gd name="T10" fmla="*/ 1 w 3"/>
                  <a:gd name="T11" fmla="*/ 5 h 7"/>
                  <a:gd name="T12" fmla="*/ 1 w 3"/>
                  <a:gd name="T13" fmla="*/ 4 h 7"/>
                  <a:gd name="T14" fmla="*/ 1 w 3"/>
                  <a:gd name="T15" fmla="*/ 5 h 7"/>
                  <a:gd name="T16" fmla="*/ 1 w 3"/>
                  <a:gd name="T17" fmla="*/ 5 h 7"/>
                  <a:gd name="T18" fmla="*/ 2 w 3"/>
                  <a:gd name="T19" fmla="*/ 5 h 7"/>
                  <a:gd name="T20" fmla="*/ 1 w 3"/>
                  <a:gd name="T21" fmla="*/ 3 h 7"/>
                  <a:gd name="T22" fmla="*/ 2 w 3"/>
                  <a:gd name="T23" fmla="*/ 5 h 7"/>
                  <a:gd name="T24" fmla="*/ 2 w 3"/>
                  <a:gd name="T25" fmla="*/ 6 h 7"/>
                  <a:gd name="T26" fmla="*/ 2 w 3"/>
                  <a:gd name="T27" fmla="*/ 5 h 7"/>
                  <a:gd name="T28" fmla="*/ 2 w 3"/>
                  <a:gd name="T29" fmla="*/ 4 h 7"/>
                  <a:gd name="T30" fmla="*/ 2 w 3"/>
                  <a:gd name="T31" fmla="*/ 6 h 7"/>
                  <a:gd name="T32" fmla="*/ 3 w 3"/>
                  <a:gd name="T33" fmla="*/ 4 h 7"/>
                  <a:gd name="T34" fmla="*/ 2 w 3"/>
                  <a:gd name="T35" fmla="*/ 2 h 7"/>
                  <a:gd name="T36" fmla="*/ 3 w 3"/>
                  <a:gd name="T37" fmla="*/ 4 h 7"/>
                  <a:gd name="T38" fmla="*/ 3 w 3"/>
                  <a:gd name="T39" fmla="*/ 4 h 7"/>
                  <a:gd name="T40" fmla="*/ 2 w 3"/>
                  <a:gd name="T41" fmla="*/ 1 h 7"/>
                  <a:gd name="T42" fmla="*/ 2 w 3"/>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2" y="3"/>
                    </a:moveTo>
                    <a:cubicBezTo>
                      <a:pt x="2" y="2"/>
                      <a:pt x="2" y="2"/>
                      <a:pt x="2" y="2"/>
                    </a:cubicBezTo>
                    <a:cubicBezTo>
                      <a:pt x="1" y="3"/>
                      <a:pt x="1" y="3"/>
                      <a:pt x="1" y="2"/>
                    </a:cubicBezTo>
                    <a:cubicBezTo>
                      <a:pt x="0" y="2"/>
                      <a:pt x="1" y="4"/>
                      <a:pt x="1" y="4"/>
                    </a:cubicBezTo>
                    <a:cubicBezTo>
                      <a:pt x="0" y="3"/>
                      <a:pt x="0" y="3"/>
                      <a:pt x="0" y="3"/>
                    </a:cubicBezTo>
                    <a:cubicBezTo>
                      <a:pt x="1" y="4"/>
                      <a:pt x="0" y="3"/>
                      <a:pt x="1" y="5"/>
                    </a:cubicBezTo>
                    <a:cubicBezTo>
                      <a:pt x="1" y="5"/>
                      <a:pt x="1" y="4"/>
                      <a:pt x="1" y="4"/>
                    </a:cubicBezTo>
                    <a:cubicBezTo>
                      <a:pt x="1" y="5"/>
                      <a:pt x="1" y="5"/>
                      <a:pt x="1" y="5"/>
                    </a:cubicBezTo>
                    <a:cubicBezTo>
                      <a:pt x="1" y="5"/>
                      <a:pt x="1" y="5"/>
                      <a:pt x="1" y="5"/>
                    </a:cubicBezTo>
                    <a:cubicBezTo>
                      <a:pt x="2" y="5"/>
                      <a:pt x="2" y="5"/>
                      <a:pt x="2" y="5"/>
                    </a:cubicBezTo>
                    <a:cubicBezTo>
                      <a:pt x="2" y="7"/>
                      <a:pt x="0" y="3"/>
                      <a:pt x="1" y="3"/>
                    </a:cubicBezTo>
                    <a:cubicBezTo>
                      <a:pt x="2" y="5"/>
                      <a:pt x="2" y="5"/>
                      <a:pt x="2" y="5"/>
                    </a:cubicBezTo>
                    <a:cubicBezTo>
                      <a:pt x="2" y="5"/>
                      <a:pt x="2" y="5"/>
                      <a:pt x="2" y="6"/>
                    </a:cubicBezTo>
                    <a:cubicBezTo>
                      <a:pt x="2" y="6"/>
                      <a:pt x="2" y="5"/>
                      <a:pt x="2" y="5"/>
                    </a:cubicBezTo>
                    <a:cubicBezTo>
                      <a:pt x="2" y="5"/>
                      <a:pt x="2" y="4"/>
                      <a:pt x="2" y="4"/>
                    </a:cubicBezTo>
                    <a:cubicBezTo>
                      <a:pt x="1" y="2"/>
                      <a:pt x="2" y="5"/>
                      <a:pt x="2" y="6"/>
                    </a:cubicBezTo>
                    <a:cubicBezTo>
                      <a:pt x="2" y="4"/>
                      <a:pt x="2" y="3"/>
                      <a:pt x="3" y="4"/>
                    </a:cubicBezTo>
                    <a:cubicBezTo>
                      <a:pt x="2" y="3"/>
                      <a:pt x="2" y="2"/>
                      <a:pt x="2" y="2"/>
                    </a:cubicBezTo>
                    <a:cubicBezTo>
                      <a:pt x="3" y="4"/>
                      <a:pt x="3" y="4"/>
                      <a:pt x="3" y="4"/>
                    </a:cubicBezTo>
                    <a:cubicBezTo>
                      <a:pt x="3" y="4"/>
                      <a:pt x="3" y="5"/>
                      <a:pt x="3" y="4"/>
                    </a:cubicBezTo>
                    <a:cubicBezTo>
                      <a:pt x="3" y="3"/>
                      <a:pt x="2" y="2"/>
                      <a:pt x="2" y="1"/>
                    </a:cubicBezTo>
                    <a:cubicBezTo>
                      <a:pt x="1" y="0"/>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9" name="Rectangle 93"/>
              <p:cNvSpPr>
                <a:spLocks noChangeArrowheads="1"/>
              </p:cNvSpPr>
              <p:nvPr/>
            </p:nvSpPr>
            <p:spPr bwMode="auto">
              <a:xfrm>
                <a:off x="1164" y="2217"/>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0" name="Freeform 94"/>
              <p:cNvSpPr>
                <a:spLocks/>
              </p:cNvSpPr>
              <p:nvPr/>
            </p:nvSpPr>
            <p:spPr bwMode="auto">
              <a:xfrm>
                <a:off x="1076" y="2985"/>
                <a:ext cx="5" cy="5"/>
              </a:xfrm>
              <a:custGeom>
                <a:avLst/>
                <a:gdLst>
                  <a:gd name="T0" fmla="*/ 5 w 5"/>
                  <a:gd name="T1" fmla="*/ 5 h 5"/>
                  <a:gd name="T2" fmla="*/ 5 w 5"/>
                  <a:gd name="T3" fmla="*/ 5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5"/>
                    </a:lnTo>
                    <a:lnTo>
                      <a:pt x="0" y="0"/>
                    </a:lnTo>
                    <a:lnTo>
                      <a:pt x="5"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1" name="Freeform 95"/>
              <p:cNvSpPr>
                <a:spLocks/>
              </p:cNvSpPr>
              <p:nvPr/>
            </p:nvSpPr>
            <p:spPr bwMode="auto">
              <a:xfrm>
                <a:off x="1081" y="2985"/>
                <a:ext cx="8" cy="21"/>
              </a:xfrm>
              <a:custGeom>
                <a:avLst/>
                <a:gdLst>
                  <a:gd name="T0" fmla="*/ 2 w 2"/>
                  <a:gd name="T1" fmla="*/ 5 h 5"/>
                  <a:gd name="T2" fmla="*/ 2 w 2"/>
                  <a:gd name="T3" fmla="*/ 4 h 5"/>
                  <a:gd name="T4" fmla="*/ 0 w 2"/>
                  <a:gd name="T5" fmla="*/ 0 h 5"/>
                  <a:gd name="T6" fmla="*/ 1 w 2"/>
                  <a:gd name="T7" fmla="*/ 3 h 5"/>
                  <a:gd name="T8" fmla="*/ 1 w 2"/>
                  <a:gd name="T9" fmla="*/ 2 h 5"/>
                  <a:gd name="T10" fmla="*/ 1 w 2"/>
                  <a:gd name="T11" fmla="*/ 4 h 5"/>
                  <a:gd name="T12" fmla="*/ 1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1" y="1"/>
                      <a:pt x="1" y="2"/>
                      <a:pt x="0" y="0"/>
                    </a:cubicBezTo>
                    <a:cubicBezTo>
                      <a:pt x="0" y="0"/>
                      <a:pt x="0" y="1"/>
                      <a:pt x="1" y="3"/>
                    </a:cubicBezTo>
                    <a:cubicBezTo>
                      <a:pt x="1" y="3"/>
                      <a:pt x="0" y="1"/>
                      <a:pt x="1" y="2"/>
                    </a:cubicBezTo>
                    <a:cubicBezTo>
                      <a:pt x="1" y="3"/>
                      <a:pt x="1" y="2"/>
                      <a:pt x="1" y="4"/>
                    </a:cubicBezTo>
                    <a:cubicBezTo>
                      <a:pt x="2" y="5"/>
                      <a:pt x="1" y="3"/>
                      <a:pt x="1"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2" name="Freeform 96"/>
              <p:cNvSpPr>
                <a:spLocks/>
              </p:cNvSpPr>
              <p:nvPr/>
            </p:nvSpPr>
            <p:spPr bwMode="auto">
              <a:xfrm>
                <a:off x="1085" y="2990"/>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3" name="Freeform 97"/>
              <p:cNvSpPr>
                <a:spLocks/>
              </p:cNvSpPr>
              <p:nvPr/>
            </p:nvSpPr>
            <p:spPr bwMode="auto">
              <a:xfrm>
                <a:off x="1085" y="2985"/>
                <a:ext cx="4" cy="9"/>
              </a:xfrm>
              <a:custGeom>
                <a:avLst/>
                <a:gdLst>
                  <a:gd name="T0" fmla="*/ 0 w 1"/>
                  <a:gd name="T1" fmla="*/ 1 h 2"/>
                  <a:gd name="T2" fmla="*/ 1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1" y="2"/>
                      <a:pt x="1" y="1"/>
                      <a:pt x="0" y="1"/>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4" name="Freeform 98"/>
              <p:cNvSpPr>
                <a:spLocks/>
              </p:cNvSpPr>
              <p:nvPr/>
            </p:nvSpPr>
            <p:spPr bwMode="auto">
              <a:xfrm>
                <a:off x="1085" y="2985"/>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5" name="Freeform 99"/>
              <p:cNvSpPr>
                <a:spLocks/>
              </p:cNvSpPr>
              <p:nvPr/>
            </p:nvSpPr>
            <p:spPr bwMode="auto">
              <a:xfrm>
                <a:off x="1085" y="2977"/>
                <a:ext cx="12" cy="13"/>
              </a:xfrm>
              <a:custGeom>
                <a:avLst/>
                <a:gdLst>
                  <a:gd name="T0" fmla="*/ 0 w 3"/>
                  <a:gd name="T1" fmla="*/ 2 h 3"/>
                  <a:gd name="T2" fmla="*/ 0 w 3"/>
                  <a:gd name="T3" fmla="*/ 2 h 3"/>
                  <a:gd name="T4" fmla="*/ 0 w 3"/>
                  <a:gd name="T5" fmla="*/ 2 h 3"/>
                  <a:gd name="T6" fmla="*/ 2 w 3"/>
                  <a:gd name="T7" fmla="*/ 2 h 3"/>
                  <a:gd name="T8" fmla="*/ 2 w 3"/>
                  <a:gd name="T9" fmla="*/ 3 h 3"/>
                  <a:gd name="T10" fmla="*/ 3 w 3"/>
                  <a:gd name="T11" fmla="*/ 2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0" y="3"/>
                      <a:pt x="0" y="3"/>
                      <a:pt x="0" y="2"/>
                    </a:cubicBezTo>
                    <a:cubicBezTo>
                      <a:pt x="0" y="2"/>
                      <a:pt x="0" y="2"/>
                      <a:pt x="0" y="2"/>
                    </a:cubicBezTo>
                    <a:cubicBezTo>
                      <a:pt x="1" y="2"/>
                      <a:pt x="2" y="1"/>
                      <a:pt x="2" y="2"/>
                    </a:cubicBezTo>
                    <a:cubicBezTo>
                      <a:pt x="3" y="2"/>
                      <a:pt x="1" y="2"/>
                      <a:pt x="2" y="3"/>
                    </a:cubicBezTo>
                    <a:cubicBezTo>
                      <a:pt x="3" y="3"/>
                      <a:pt x="3" y="2"/>
                      <a:pt x="3" y="2"/>
                    </a:cubicBezTo>
                    <a:cubicBezTo>
                      <a:pt x="3" y="0"/>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6" name="Freeform 100"/>
              <p:cNvSpPr>
                <a:spLocks/>
              </p:cNvSpPr>
              <p:nvPr/>
            </p:nvSpPr>
            <p:spPr bwMode="auto">
              <a:xfrm>
                <a:off x="1085" y="298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7" name="Freeform 101"/>
              <p:cNvSpPr>
                <a:spLocks/>
              </p:cNvSpPr>
              <p:nvPr/>
            </p:nvSpPr>
            <p:spPr bwMode="auto">
              <a:xfrm>
                <a:off x="1089" y="2990"/>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8" name="Freeform 102"/>
              <p:cNvSpPr>
                <a:spLocks/>
              </p:cNvSpPr>
              <p:nvPr/>
            </p:nvSpPr>
            <p:spPr bwMode="auto">
              <a:xfrm>
                <a:off x="1081" y="2969"/>
                <a:ext cx="4" cy="21"/>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1" y="5"/>
                      <a:pt x="1" y="3"/>
                    </a:cubicBezTo>
                    <a:cubicBezTo>
                      <a:pt x="1" y="3"/>
                      <a:pt x="1" y="1"/>
                      <a:pt x="1" y="0"/>
                    </a:cubicBezTo>
                    <a:cubicBezTo>
                      <a:pt x="1" y="1"/>
                      <a:pt x="1" y="1"/>
                      <a:pt x="1" y="1"/>
                    </a:cubicBezTo>
                    <a:cubicBezTo>
                      <a:pt x="1" y="2"/>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9" name="Freeform 103"/>
              <p:cNvSpPr>
                <a:spLocks/>
              </p:cNvSpPr>
              <p:nvPr/>
            </p:nvSpPr>
            <p:spPr bwMode="auto">
              <a:xfrm>
                <a:off x="1085" y="29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0" name="Freeform 104"/>
              <p:cNvSpPr>
                <a:spLocks/>
              </p:cNvSpPr>
              <p:nvPr/>
            </p:nvSpPr>
            <p:spPr bwMode="auto">
              <a:xfrm>
                <a:off x="1076" y="2956"/>
                <a:ext cx="13" cy="25"/>
              </a:xfrm>
              <a:custGeom>
                <a:avLst/>
                <a:gdLst>
                  <a:gd name="T0" fmla="*/ 0 w 3"/>
                  <a:gd name="T1" fmla="*/ 5 h 6"/>
                  <a:gd name="T2" fmla="*/ 1 w 3"/>
                  <a:gd name="T3" fmla="*/ 3 h 6"/>
                  <a:gd name="T4" fmla="*/ 1 w 3"/>
                  <a:gd name="T5" fmla="*/ 5 h 6"/>
                  <a:gd name="T6" fmla="*/ 1 w 3"/>
                  <a:gd name="T7" fmla="*/ 4 h 6"/>
                  <a:gd name="T8" fmla="*/ 0 w 3"/>
                  <a:gd name="T9" fmla="*/ 6 h 6"/>
                  <a:gd name="T10" fmla="*/ 2 w 3"/>
                  <a:gd name="T11" fmla="*/ 4 h 6"/>
                  <a:gd name="T12" fmla="*/ 1 w 3"/>
                  <a:gd name="T13" fmla="*/ 5 h 6"/>
                  <a:gd name="T14" fmla="*/ 2 w 3"/>
                  <a:gd name="T15" fmla="*/ 3 h 6"/>
                  <a:gd name="T16" fmla="*/ 2 w 3"/>
                  <a:gd name="T17" fmla="*/ 3 h 6"/>
                  <a:gd name="T18" fmla="*/ 2 w 3"/>
                  <a:gd name="T19" fmla="*/ 2 h 6"/>
                  <a:gd name="T20" fmla="*/ 2 w 3"/>
                  <a:gd name="T21" fmla="*/ 1 h 6"/>
                  <a:gd name="T22" fmla="*/ 0 w 3"/>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0" y="5"/>
                    </a:moveTo>
                    <a:cubicBezTo>
                      <a:pt x="1" y="3"/>
                      <a:pt x="1" y="3"/>
                      <a:pt x="1" y="3"/>
                    </a:cubicBezTo>
                    <a:cubicBezTo>
                      <a:pt x="1" y="4"/>
                      <a:pt x="1" y="4"/>
                      <a:pt x="1" y="5"/>
                    </a:cubicBezTo>
                    <a:cubicBezTo>
                      <a:pt x="1" y="5"/>
                      <a:pt x="1" y="4"/>
                      <a:pt x="1" y="4"/>
                    </a:cubicBezTo>
                    <a:cubicBezTo>
                      <a:pt x="1" y="6"/>
                      <a:pt x="1" y="4"/>
                      <a:pt x="0" y="6"/>
                    </a:cubicBezTo>
                    <a:cubicBezTo>
                      <a:pt x="1" y="6"/>
                      <a:pt x="1" y="6"/>
                      <a:pt x="2" y="4"/>
                    </a:cubicBezTo>
                    <a:cubicBezTo>
                      <a:pt x="1" y="5"/>
                      <a:pt x="1" y="5"/>
                      <a:pt x="1" y="5"/>
                    </a:cubicBezTo>
                    <a:cubicBezTo>
                      <a:pt x="2" y="3"/>
                      <a:pt x="2" y="3"/>
                      <a:pt x="2" y="3"/>
                    </a:cubicBezTo>
                    <a:cubicBezTo>
                      <a:pt x="2" y="3"/>
                      <a:pt x="1" y="5"/>
                      <a:pt x="2" y="3"/>
                    </a:cubicBezTo>
                    <a:cubicBezTo>
                      <a:pt x="2" y="2"/>
                      <a:pt x="2" y="2"/>
                      <a:pt x="2" y="2"/>
                    </a:cubicBezTo>
                    <a:cubicBezTo>
                      <a:pt x="2" y="2"/>
                      <a:pt x="3" y="0"/>
                      <a:pt x="2" y="1"/>
                    </a:cubicBezTo>
                    <a:cubicBezTo>
                      <a:pt x="2" y="1"/>
                      <a:pt x="1"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1" name="Freeform 105"/>
              <p:cNvSpPr>
                <a:spLocks/>
              </p:cNvSpPr>
              <p:nvPr/>
            </p:nvSpPr>
            <p:spPr bwMode="auto">
              <a:xfrm>
                <a:off x="1081" y="2964"/>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2" name="Freeform 106"/>
              <p:cNvSpPr>
                <a:spLocks/>
              </p:cNvSpPr>
              <p:nvPr/>
            </p:nvSpPr>
            <p:spPr bwMode="auto">
              <a:xfrm>
                <a:off x="1068" y="2956"/>
                <a:ext cx="17" cy="21"/>
              </a:xfrm>
              <a:custGeom>
                <a:avLst/>
                <a:gdLst>
                  <a:gd name="T0" fmla="*/ 1 w 4"/>
                  <a:gd name="T1" fmla="*/ 5 h 5"/>
                  <a:gd name="T2" fmla="*/ 2 w 4"/>
                  <a:gd name="T3" fmla="*/ 4 h 5"/>
                  <a:gd name="T4" fmla="*/ 2 w 4"/>
                  <a:gd name="T5" fmla="*/ 5 h 5"/>
                  <a:gd name="T6" fmla="*/ 3 w 4"/>
                  <a:gd name="T7" fmla="*/ 3 h 5"/>
                  <a:gd name="T8" fmla="*/ 2 w 4"/>
                  <a:gd name="T9" fmla="*/ 4 h 5"/>
                  <a:gd name="T10" fmla="*/ 3 w 4"/>
                  <a:gd name="T11" fmla="*/ 2 h 5"/>
                  <a:gd name="T12" fmla="*/ 3 w 4"/>
                  <a:gd name="T13" fmla="*/ 2 h 5"/>
                  <a:gd name="T14" fmla="*/ 2 w 4"/>
                  <a:gd name="T15" fmla="*/ 2 h 5"/>
                  <a:gd name="T16" fmla="*/ 2 w 4"/>
                  <a:gd name="T17" fmla="*/ 3 h 5"/>
                  <a:gd name="T18" fmla="*/ 2 w 4"/>
                  <a:gd name="T19" fmla="*/ 3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2" y="4"/>
                      <a:pt x="2" y="4"/>
                      <a:pt x="2" y="4"/>
                    </a:cubicBezTo>
                    <a:cubicBezTo>
                      <a:pt x="2" y="4"/>
                      <a:pt x="2" y="5"/>
                      <a:pt x="2" y="5"/>
                    </a:cubicBezTo>
                    <a:cubicBezTo>
                      <a:pt x="2" y="4"/>
                      <a:pt x="2" y="4"/>
                      <a:pt x="3" y="3"/>
                    </a:cubicBezTo>
                    <a:cubicBezTo>
                      <a:pt x="3" y="2"/>
                      <a:pt x="2" y="4"/>
                      <a:pt x="2" y="4"/>
                    </a:cubicBezTo>
                    <a:cubicBezTo>
                      <a:pt x="2" y="3"/>
                      <a:pt x="2" y="3"/>
                      <a:pt x="3" y="2"/>
                    </a:cubicBezTo>
                    <a:cubicBezTo>
                      <a:pt x="3" y="2"/>
                      <a:pt x="3" y="2"/>
                      <a:pt x="3" y="2"/>
                    </a:cubicBezTo>
                    <a:cubicBezTo>
                      <a:pt x="4" y="0"/>
                      <a:pt x="3" y="2"/>
                      <a:pt x="2" y="2"/>
                    </a:cubicBezTo>
                    <a:cubicBezTo>
                      <a:pt x="2" y="2"/>
                      <a:pt x="2" y="3"/>
                      <a:pt x="2" y="3"/>
                    </a:cubicBezTo>
                    <a:cubicBezTo>
                      <a:pt x="2" y="3"/>
                      <a:pt x="2" y="3"/>
                      <a:pt x="2" y="3"/>
                    </a:cubicBezTo>
                    <a:cubicBezTo>
                      <a:pt x="1" y="5"/>
                      <a:pt x="0" y="5"/>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3" name="Freeform 107"/>
              <p:cNvSpPr>
                <a:spLocks/>
              </p:cNvSpPr>
              <p:nvPr/>
            </p:nvSpPr>
            <p:spPr bwMode="auto">
              <a:xfrm>
                <a:off x="1072" y="297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4" name="Freeform 108"/>
              <p:cNvSpPr>
                <a:spLocks/>
              </p:cNvSpPr>
              <p:nvPr/>
            </p:nvSpPr>
            <p:spPr bwMode="auto">
              <a:xfrm>
                <a:off x="1076" y="29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5" name="Freeform 109"/>
              <p:cNvSpPr>
                <a:spLocks/>
              </p:cNvSpPr>
              <p:nvPr/>
            </p:nvSpPr>
            <p:spPr bwMode="auto">
              <a:xfrm>
                <a:off x="1068" y="2973"/>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6" name="Freeform 110"/>
              <p:cNvSpPr>
                <a:spLocks/>
              </p:cNvSpPr>
              <p:nvPr/>
            </p:nvSpPr>
            <p:spPr bwMode="auto">
              <a:xfrm>
                <a:off x="1055" y="2939"/>
                <a:ext cx="26" cy="38"/>
              </a:xfrm>
              <a:custGeom>
                <a:avLst/>
                <a:gdLst>
                  <a:gd name="T0" fmla="*/ 5 w 6"/>
                  <a:gd name="T1" fmla="*/ 1 h 9"/>
                  <a:gd name="T2" fmla="*/ 4 w 6"/>
                  <a:gd name="T3" fmla="*/ 1 h 9"/>
                  <a:gd name="T4" fmla="*/ 2 w 6"/>
                  <a:gd name="T5" fmla="*/ 0 h 9"/>
                  <a:gd name="T6" fmla="*/ 0 w 6"/>
                  <a:gd name="T7" fmla="*/ 0 h 9"/>
                  <a:gd name="T8" fmla="*/ 1 w 6"/>
                  <a:gd name="T9" fmla="*/ 1 h 9"/>
                  <a:gd name="T10" fmla="*/ 0 w 6"/>
                  <a:gd name="T11" fmla="*/ 1 h 9"/>
                  <a:gd name="T12" fmla="*/ 0 w 6"/>
                  <a:gd name="T13" fmla="*/ 3 h 9"/>
                  <a:gd name="T14" fmla="*/ 1 w 6"/>
                  <a:gd name="T15" fmla="*/ 3 h 9"/>
                  <a:gd name="T16" fmla="*/ 2 w 6"/>
                  <a:gd name="T17" fmla="*/ 7 h 9"/>
                  <a:gd name="T18" fmla="*/ 3 w 6"/>
                  <a:gd name="T19" fmla="*/ 6 h 9"/>
                  <a:gd name="T20" fmla="*/ 2 w 6"/>
                  <a:gd name="T21" fmla="*/ 7 h 9"/>
                  <a:gd name="T22" fmla="*/ 2 w 6"/>
                  <a:gd name="T23" fmla="*/ 7 h 9"/>
                  <a:gd name="T24" fmla="*/ 3 w 6"/>
                  <a:gd name="T25" fmla="*/ 8 h 9"/>
                  <a:gd name="T26" fmla="*/ 5 w 6"/>
                  <a:gd name="T27" fmla="*/ 6 h 9"/>
                  <a:gd name="T28" fmla="*/ 3 w 6"/>
                  <a:gd name="T29" fmla="*/ 8 h 9"/>
                  <a:gd name="T30" fmla="*/ 4 w 6"/>
                  <a:gd name="T31" fmla="*/ 7 h 9"/>
                  <a:gd name="T32" fmla="*/ 5 w 6"/>
                  <a:gd name="T33" fmla="*/ 6 h 9"/>
                  <a:gd name="T34" fmla="*/ 6 w 6"/>
                  <a:gd name="T35" fmla="*/ 5 h 9"/>
                  <a:gd name="T36" fmla="*/ 3 w 6"/>
                  <a:gd name="T37" fmla="*/ 6 h 9"/>
                  <a:gd name="T38" fmla="*/ 4 w 6"/>
                  <a:gd name="T39" fmla="*/ 6 h 9"/>
                  <a:gd name="T40" fmla="*/ 5 w 6"/>
                  <a:gd name="T41" fmla="*/ 4 h 9"/>
                  <a:gd name="T42" fmla="*/ 3 w 6"/>
                  <a:gd name="T43" fmla="*/ 4 h 9"/>
                  <a:gd name="T44" fmla="*/ 3 w 6"/>
                  <a:gd name="T45" fmla="*/ 4 h 9"/>
                  <a:gd name="T46" fmla="*/ 2 w 6"/>
                  <a:gd name="T47" fmla="*/ 4 h 9"/>
                  <a:gd name="T48" fmla="*/ 4 w 6"/>
                  <a:gd name="T49" fmla="*/ 4 h 9"/>
                  <a:gd name="T50" fmla="*/ 1 w 6"/>
                  <a:gd name="T51" fmla="*/ 4 h 9"/>
                  <a:gd name="T52" fmla="*/ 5 w 6"/>
                  <a:gd name="T53" fmla="*/ 3 h 9"/>
                  <a:gd name="T54" fmla="*/ 3 w 6"/>
                  <a:gd name="T55" fmla="*/ 3 h 9"/>
                  <a:gd name="T56" fmla="*/ 2 w 6"/>
                  <a:gd name="T57" fmla="*/ 3 h 9"/>
                  <a:gd name="T58" fmla="*/ 4 w 6"/>
                  <a:gd name="T59" fmla="*/ 3 h 9"/>
                  <a:gd name="T60" fmla="*/ 3 w 6"/>
                  <a:gd name="T61" fmla="*/ 2 h 9"/>
                  <a:gd name="T62" fmla="*/ 2 w 6"/>
                  <a:gd name="T63" fmla="*/ 2 h 9"/>
                  <a:gd name="T64" fmla="*/ 2 w 6"/>
                  <a:gd name="T65" fmla="*/ 1 h 9"/>
                  <a:gd name="T66" fmla="*/ 4 w 6"/>
                  <a:gd name="T67" fmla="*/ 2 h 9"/>
                  <a:gd name="T68" fmla="*/ 6 w 6"/>
                  <a:gd name="T69" fmla="*/ 2 h 9"/>
                  <a:gd name="T70" fmla="*/ 3 w 6"/>
                  <a:gd name="T71" fmla="*/ 1 h 9"/>
                  <a:gd name="T72" fmla="*/ 5 w 6"/>
                  <a:gd name="T7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9">
                    <a:moveTo>
                      <a:pt x="5" y="1"/>
                    </a:moveTo>
                    <a:cubicBezTo>
                      <a:pt x="4" y="1"/>
                      <a:pt x="3" y="1"/>
                      <a:pt x="4" y="1"/>
                    </a:cubicBezTo>
                    <a:cubicBezTo>
                      <a:pt x="2" y="1"/>
                      <a:pt x="3" y="1"/>
                      <a:pt x="2" y="0"/>
                    </a:cubicBezTo>
                    <a:cubicBezTo>
                      <a:pt x="1" y="1"/>
                      <a:pt x="1" y="0"/>
                      <a:pt x="0" y="0"/>
                    </a:cubicBezTo>
                    <a:cubicBezTo>
                      <a:pt x="0" y="1"/>
                      <a:pt x="1" y="1"/>
                      <a:pt x="1" y="1"/>
                    </a:cubicBezTo>
                    <a:cubicBezTo>
                      <a:pt x="0" y="1"/>
                      <a:pt x="0" y="1"/>
                      <a:pt x="0" y="1"/>
                    </a:cubicBezTo>
                    <a:cubicBezTo>
                      <a:pt x="0" y="2"/>
                      <a:pt x="1" y="2"/>
                      <a:pt x="0" y="3"/>
                    </a:cubicBezTo>
                    <a:cubicBezTo>
                      <a:pt x="0" y="3"/>
                      <a:pt x="0" y="3"/>
                      <a:pt x="1" y="3"/>
                    </a:cubicBezTo>
                    <a:cubicBezTo>
                      <a:pt x="1" y="5"/>
                      <a:pt x="2" y="6"/>
                      <a:pt x="2" y="7"/>
                    </a:cubicBezTo>
                    <a:cubicBezTo>
                      <a:pt x="3" y="6"/>
                      <a:pt x="3" y="6"/>
                      <a:pt x="3" y="6"/>
                    </a:cubicBezTo>
                    <a:cubicBezTo>
                      <a:pt x="3" y="7"/>
                      <a:pt x="4" y="6"/>
                      <a:pt x="2" y="7"/>
                    </a:cubicBezTo>
                    <a:cubicBezTo>
                      <a:pt x="3" y="7"/>
                      <a:pt x="2" y="7"/>
                      <a:pt x="2" y="7"/>
                    </a:cubicBezTo>
                    <a:cubicBezTo>
                      <a:pt x="1" y="8"/>
                      <a:pt x="3" y="7"/>
                      <a:pt x="3" y="8"/>
                    </a:cubicBezTo>
                    <a:cubicBezTo>
                      <a:pt x="3" y="8"/>
                      <a:pt x="4" y="6"/>
                      <a:pt x="5" y="6"/>
                    </a:cubicBezTo>
                    <a:cubicBezTo>
                      <a:pt x="3" y="8"/>
                      <a:pt x="5" y="6"/>
                      <a:pt x="3" y="8"/>
                    </a:cubicBezTo>
                    <a:cubicBezTo>
                      <a:pt x="3" y="9"/>
                      <a:pt x="4" y="7"/>
                      <a:pt x="4" y="7"/>
                    </a:cubicBezTo>
                    <a:cubicBezTo>
                      <a:pt x="5" y="6"/>
                      <a:pt x="5" y="7"/>
                      <a:pt x="5" y="6"/>
                    </a:cubicBezTo>
                    <a:cubicBezTo>
                      <a:pt x="6" y="5"/>
                      <a:pt x="5" y="6"/>
                      <a:pt x="6" y="5"/>
                    </a:cubicBezTo>
                    <a:cubicBezTo>
                      <a:pt x="6" y="5"/>
                      <a:pt x="4" y="6"/>
                      <a:pt x="3" y="6"/>
                    </a:cubicBezTo>
                    <a:cubicBezTo>
                      <a:pt x="4" y="6"/>
                      <a:pt x="4" y="6"/>
                      <a:pt x="4" y="6"/>
                    </a:cubicBezTo>
                    <a:cubicBezTo>
                      <a:pt x="3" y="6"/>
                      <a:pt x="3" y="5"/>
                      <a:pt x="5" y="4"/>
                    </a:cubicBezTo>
                    <a:cubicBezTo>
                      <a:pt x="4" y="5"/>
                      <a:pt x="5" y="4"/>
                      <a:pt x="3" y="4"/>
                    </a:cubicBezTo>
                    <a:cubicBezTo>
                      <a:pt x="3" y="4"/>
                      <a:pt x="3" y="4"/>
                      <a:pt x="3" y="4"/>
                    </a:cubicBezTo>
                    <a:cubicBezTo>
                      <a:pt x="2" y="4"/>
                      <a:pt x="2" y="4"/>
                      <a:pt x="2" y="4"/>
                    </a:cubicBezTo>
                    <a:cubicBezTo>
                      <a:pt x="2" y="4"/>
                      <a:pt x="4" y="4"/>
                      <a:pt x="4" y="4"/>
                    </a:cubicBezTo>
                    <a:cubicBezTo>
                      <a:pt x="2" y="4"/>
                      <a:pt x="2" y="4"/>
                      <a:pt x="1" y="4"/>
                    </a:cubicBezTo>
                    <a:cubicBezTo>
                      <a:pt x="5" y="3"/>
                      <a:pt x="5" y="3"/>
                      <a:pt x="5" y="3"/>
                    </a:cubicBezTo>
                    <a:cubicBezTo>
                      <a:pt x="3" y="3"/>
                      <a:pt x="3" y="3"/>
                      <a:pt x="3" y="3"/>
                    </a:cubicBezTo>
                    <a:cubicBezTo>
                      <a:pt x="4" y="3"/>
                      <a:pt x="2" y="3"/>
                      <a:pt x="2" y="3"/>
                    </a:cubicBezTo>
                    <a:cubicBezTo>
                      <a:pt x="2" y="3"/>
                      <a:pt x="4" y="3"/>
                      <a:pt x="4" y="3"/>
                    </a:cubicBezTo>
                    <a:cubicBezTo>
                      <a:pt x="5" y="2"/>
                      <a:pt x="2" y="2"/>
                      <a:pt x="3" y="2"/>
                    </a:cubicBezTo>
                    <a:cubicBezTo>
                      <a:pt x="2" y="2"/>
                      <a:pt x="2" y="2"/>
                      <a:pt x="2" y="2"/>
                    </a:cubicBezTo>
                    <a:cubicBezTo>
                      <a:pt x="1" y="2"/>
                      <a:pt x="3" y="2"/>
                      <a:pt x="2" y="1"/>
                    </a:cubicBezTo>
                    <a:cubicBezTo>
                      <a:pt x="4" y="1"/>
                      <a:pt x="4" y="2"/>
                      <a:pt x="4" y="2"/>
                    </a:cubicBezTo>
                    <a:cubicBezTo>
                      <a:pt x="5" y="2"/>
                      <a:pt x="5" y="2"/>
                      <a:pt x="6" y="2"/>
                    </a:cubicBezTo>
                    <a:cubicBezTo>
                      <a:pt x="5" y="1"/>
                      <a:pt x="3" y="1"/>
                      <a:pt x="3" y="1"/>
                    </a:cubicBezTo>
                    <a:cubicBezTo>
                      <a:pt x="5"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7" name="Rectangle 111"/>
              <p:cNvSpPr>
                <a:spLocks noChangeArrowheads="1"/>
              </p:cNvSpPr>
              <p:nvPr/>
            </p:nvSpPr>
            <p:spPr bwMode="auto">
              <a:xfrm>
                <a:off x="1081" y="294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8" name="Freeform 112"/>
              <p:cNvSpPr>
                <a:spLocks/>
              </p:cNvSpPr>
              <p:nvPr/>
            </p:nvSpPr>
            <p:spPr bwMode="auto">
              <a:xfrm>
                <a:off x="1076" y="29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9" name="Freeform 113"/>
              <p:cNvSpPr>
                <a:spLocks/>
              </p:cNvSpPr>
              <p:nvPr/>
            </p:nvSpPr>
            <p:spPr bwMode="auto">
              <a:xfrm>
                <a:off x="1055" y="2948"/>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0" name="Freeform 114"/>
              <p:cNvSpPr>
                <a:spLocks/>
              </p:cNvSpPr>
              <p:nvPr/>
            </p:nvSpPr>
            <p:spPr bwMode="auto">
              <a:xfrm>
                <a:off x="1076" y="2952"/>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1" name="Freeform 115"/>
              <p:cNvSpPr>
                <a:spLocks/>
              </p:cNvSpPr>
              <p:nvPr/>
            </p:nvSpPr>
            <p:spPr bwMode="auto">
              <a:xfrm>
                <a:off x="1076" y="295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2" name="Rectangle 116"/>
              <p:cNvSpPr>
                <a:spLocks noChangeArrowheads="1"/>
              </p:cNvSpPr>
              <p:nvPr/>
            </p:nvSpPr>
            <p:spPr bwMode="auto">
              <a:xfrm>
                <a:off x="1076" y="2944"/>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3" name="Freeform 117"/>
              <p:cNvSpPr>
                <a:spLocks/>
              </p:cNvSpPr>
              <p:nvPr/>
            </p:nvSpPr>
            <p:spPr bwMode="auto">
              <a:xfrm>
                <a:off x="1051" y="2919"/>
                <a:ext cx="30" cy="20"/>
              </a:xfrm>
              <a:custGeom>
                <a:avLst/>
                <a:gdLst>
                  <a:gd name="T0" fmla="*/ 1 w 7"/>
                  <a:gd name="T1" fmla="*/ 0 h 5"/>
                  <a:gd name="T2" fmla="*/ 0 w 7"/>
                  <a:gd name="T3" fmla="*/ 1 h 5"/>
                  <a:gd name="T4" fmla="*/ 4 w 7"/>
                  <a:gd name="T5" fmla="*/ 2 h 5"/>
                  <a:gd name="T6" fmla="*/ 1 w 7"/>
                  <a:gd name="T7" fmla="*/ 1 h 5"/>
                  <a:gd name="T8" fmla="*/ 2 w 7"/>
                  <a:gd name="T9" fmla="*/ 4 h 5"/>
                  <a:gd name="T10" fmla="*/ 1 w 7"/>
                  <a:gd name="T11" fmla="*/ 3 h 5"/>
                  <a:gd name="T12" fmla="*/ 4 w 7"/>
                  <a:gd name="T13" fmla="*/ 5 h 5"/>
                  <a:gd name="T14" fmla="*/ 1 w 7"/>
                  <a:gd name="T15" fmla="*/ 4 h 5"/>
                  <a:gd name="T16" fmla="*/ 0 w 7"/>
                  <a:gd name="T17" fmla="*/ 4 h 5"/>
                  <a:gd name="T18" fmla="*/ 1 w 7"/>
                  <a:gd name="T19" fmla="*/ 5 h 5"/>
                  <a:gd name="T20" fmla="*/ 3 w 7"/>
                  <a:gd name="T21" fmla="*/ 5 h 5"/>
                  <a:gd name="T22" fmla="*/ 5 w 7"/>
                  <a:gd name="T23" fmla="*/ 5 h 5"/>
                  <a:gd name="T24" fmla="*/ 4 w 7"/>
                  <a:gd name="T25" fmla="*/ 5 h 5"/>
                  <a:gd name="T26" fmla="*/ 5 w 7"/>
                  <a:gd name="T27" fmla="*/ 5 h 5"/>
                  <a:gd name="T28" fmla="*/ 4 w 7"/>
                  <a:gd name="T29" fmla="*/ 5 h 5"/>
                  <a:gd name="T30" fmla="*/ 6 w 7"/>
                  <a:gd name="T31" fmla="*/ 5 h 5"/>
                  <a:gd name="T32" fmla="*/ 5 w 7"/>
                  <a:gd name="T33" fmla="*/ 4 h 5"/>
                  <a:gd name="T34" fmla="*/ 5 w 7"/>
                  <a:gd name="T35" fmla="*/ 4 h 5"/>
                  <a:gd name="T36" fmla="*/ 3 w 7"/>
                  <a:gd name="T37" fmla="*/ 4 h 5"/>
                  <a:gd name="T38" fmla="*/ 5 w 7"/>
                  <a:gd name="T39" fmla="*/ 4 h 5"/>
                  <a:gd name="T40" fmla="*/ 4 w 7"/>
                  <a:gd name="T41" fmla="*/ 4 h 5"/>
                  <a:gd name="T42" fmla="*/ 6 w 7"/>
                  <a:gd name="T43" fmla="*/ 3 h 5"/>
                  <a:gd name="T44" fmla="*/ 5 w 7"/>
                  <a:gd name="T45" fmla="*/ 3 h 5"/>
                  <a:gd name="T46" fmla="*/ 6 w 7"/>
                  <a:gd name="T47" fmla="*/ 3 h 5"/>
                  <a:gd name="T48" fmla="*/ 3 w 7"/>
                  <a:gd name="T49" fmla="*/ 3 h 5"/>
                  <a:gd name="T50" fmla="*/ 5 w 7"/>
                  <a:gd name="T51" fmla="*/ 3 h 5"/>
                  <a:gd name="T52" fmla="*/ 5 w 7"/>
                  <a:gd name="T53" fmla="*/ 2 h 5"/>
                  <a:gd name="T54" fmla="*/ 5 w 7"/>
                  <a:gd name="T55" fmla="*/ 2 h 5"/>
                  <a:gd name="T56" fmla="*/ 4 w 7"/>
                  <a:gd name="T57" fmla="*/ 1 h 5"/>
                  <a:gd name="T58" fmla="*/ 4 w 7"/>
                  <a:gd name="T59" fmla="*/ 1 h 5"/>
                  <a:gd name="T60" fmla="*/ 3 w 7"/>
                  <a:gd name="T61" fmla="*/ 1 h 5"/>
                  <a:gd name="T62" fmla="*/ 4 w 7"/>
                  <a:gd name="T63" fmla="*/ 1 h 5"/>
                  <a:gd name="T64" fmla="*/ 2 w 7"/>
                  <a:gd name="T65" fmla="*/ 0 h 5"/>
                  <a:gd name="T66" fmla="*/ 3 w 7"/>
                  <a:gd name="T67" fmla="*/ 1 h 5"/>
                  <a:gd name="T68" fmla="*/ 1 w 7"/>
                  <a:gd name="T6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1" y="0"/>
                    </a:moveTo>
                    <a:cubicBezTo>
                      <a:pt x="0" y="0"/>
                      <a:pt x="1" y="0"/>
                      <a:pt x="0" y="1"/>
                    </a:cubicBezTo>
                    <a:cubicBezTo>
                      <a:pt x="1" y="1"/>
                      <a:pt x="3" y="2"/>
                      <a:pt x="4" y="2"/>
                    </a:cubicBezTo>
                    <a:cubicBezTo>
                      <a:pt x="1" y="1"/>
                      <a:pt x="1" y="1"/>
                      <a:pt x="1" y="1"/>
                    </a:cubicBezTo>
                    <a:cubicBezTo>
                      <a:pt x="1" y="2"/>
                      <a:pt x="0" y="3"/>
                      <a:pt x="2" y="4"/>
                    </a:cubicBezTo>
                    <a:cubicBezTo>
                      <a:pt x="2" y="4"/>
                      <a:pt x="1" y="4"/>
                      <a:pt x="1" y="3"/>
                    </a:cubicBezTo>
                    <a:cubicBezTo>
                      <a:pt x="1" y="4"/>
                      <a:pt x="5" y="4"/>
                      <a:pt x="4" y="5"/>
                    </a:cubicBezTo>
                    <a:cubicBezTo>
                      <a:pt x="2" y="4"/>
                      <a:pt x="2" y="4"/>
                      <a:pt x="1" y="4"/>
                    </a:cubicBezTo>
                    <a:cubicBezTo>
                      <a:pt x="0" y="4"/>
                      <a:pt x="0" y="4"/>
                      <a:pt x="0" y="4"/>
                    </a:cubicBezTo>
                    <a:cubicBezTo>
                      <a:pt x="0" y="4"/>
                      <a:pt x="1" y="5"/>
                      <a:pt x="1" y="5"/>
                    </a:cubicBezTo>
                    <a:cubicBezTo>
                      <a:pt x="2" y="5"/>
                      <a:pt x="3" y="5"/>
                      <a:pt x="3" y="5"/>
                    </a:cubicBezTo>
                    <a:cubicBezTo>
                      <a:pt x="4" y="5"/>
                      <a:pt x="4" y="5"/>
                      <a:pt x="5" y="5"/>
                    </a:cubicBezTo>
                    <a:cubicBezTo>
                      <a:pt x="4" y="5"/>
                      <a:pt x="5" y="5"/>
                      <a:pt x="4" y="5"/>
                    </a:cubicBezTo>
                    <a:cubicBezTo>
                      <a:pt x="5" y="5"/>
                      <a:pt x="4" y="5"/>
                      <a:pt x="5" y="5"/>
                    </a:cubicBezTo>
                    <a:cubicBezTo>
                      <a:pt x="4" y="5"/>
                      <a:pt x="4" y="5"/>
                      <a:pt x="4" y="5"/>
                    </a:cubicBezTo>
                    <a:cubicBezTo>
                      <a:pt x="5" y="5"/>
                      <a:pt x="5" y="5"/>
                      <a:pt x="6" y="5"/>
                    </a:cubicBezTo>
                    <a:cubicBezTo>
                      <a:pt x="5" y="5"/>
                      <a:pt x="4" y="4"/>
                      <a:pt x="5" y="4"/>
                    </a:cubicBezTo>
                    <a:cubicBezTo>
                      <a:pt x="5" y="4"/>
                      <a:pt x="5" y="4"/>
                      <a:pt x="5" y="4"/>
                    </a:cubicBezTo>
                    <a:cubicBezTo>
                      <a:pt x="5" y="4"/>
                      <a:pt x="5" y="4"/>
                      <a:pt x="3" y="4"/>
                    </a:cubicBezTo>
                    <a:cubicBezTo>
                      <a:pt x="5" y="4"/>
                      <a:pt x="5" y="4"/>
                      <a:pt x="5" y="4"/>
                    </a:cubicBezTo>
                    <a:cubicBezTo>
                      <a:pt x="4" y="4"/>
                      <a:pt x="4" y="4"/>
                      <a:pt x="4" y="4"/>
                    </a:cubicBezTo>
                    <a:cubicBezTo>
                      <a:pt x="5" y="3"/>
                      <a:pt x="7" y="4"/>
                      <a:pt x="6" y="3"/>
                    </a:cubicBezTo>
                    <a:cubicBezTo>
                      <a:pt x="6" y="3"/>
                      <a:pt x="5" y="3"/>
                      <a:pt x="5" y="3"/>
                    </a:cubicBezTo>
                    <a:cubicBezTo>
                      <a:pt x="4" y="3"/>
                      <a:pt x="6" y="3"/>
                      <a:pt x="6" y="3"/>
                    </a:cubicBezTo>
                    <a:cubicBezTo>
                      <a:pt x="5" y="3"/>
                      <a:pt x="3" y="3"/>
                      <a:pt x="3" y="3"/>
                    </a:cubicBezTo>
                    <a:cubicBezTo>
                      <a:pt x="4" y="3"/>
                      <a:pt x="2" y="2"/>
                      <a:pt x="5" y="3"/>
                    </a:cubicBezTo>
                    <a:cubicBezTo>
                      <a:pt x="6" y="2"/>
                      <a:pt x="4" y="2"/>
                      <a:pt x="5" y="2"/>
                    </a:cubicBezTo>
                    <a:cubicBezTo>
                      <a:pt x="5" y="2"/>
                      <a:pt x="5" y="2"/>
                      <a:pt x="5" y="2"/>
                    </a:cubicBezTo>
                    <a:cubicBezTo>
                      <a:pt x="4" y="1"/>
                      <a:pt x="6" y="2"/>
                      <a:pt x="4" y="1"/>
                    </a:cubicBezTo>
                    <a:cubicBezTo>
                      <a:pt x="4" y="1"/>
                      <a:pt x="4" y="1"/>
                      <a:pt x="4" y="1"/>
                    </a:cubicBezTo>
                    <a:cubicBezTo>
                      <a:pt x="3" y="1"/>
                      <a:pt x="3" y="1"/>
                      <a:pt x="3" y="1"/>
                    </a:cubicBezTo>
                    <a:cubicBezTo>
                      <a:pt x="3" y="1"/>
                      <a:pt x="3" y="1"/>
                      <a:pt x="4" y="1"/>
                    </a:cubicBezTo>
                    <a:cubicBezTo>
                      <a:pt x="2" y="0"/>
                      <a:pt x="2" y="0"/>
                      <a:pt x="2" y="0"/>
                    </a:cubicBezTo>
                    <a:cubicBezTo>
                      <a:pt x="2" y="0"/>
                      <a:pt x="3" y="0"/>
                      <a:pt x="3" y="1"/>
                    </a:cubicBezTo>
                    <a:cubicBezTo>
                      <a:pt x="2"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4" name="Freeform 118"/>
              <p:cNvSpPr>
                <a:spLocks/>
              </p:cNvSpPr>
              <p:nvPr/>
            </p:nvSpPr>
            <p:spPr bwMode="auto">
              <a:xfrm>
                <a:off x="1072" y="2935"/>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5" name="Freeform 119"/>
              <p:cNvSpPr>
                <a:spLocks/>
              </p:cNvSpPr>
              <p:nvPr/>
            </p:nvSpPr>
            <p:spPr bwMode="auto">
              <a:xfrm>
                <a:off x="1055" y="2898"/>
                <a:ext cx="34" cy="25"/>
              </a:xfrm>
              <a:custGeom>
                <a:avLst/>
                <a:gdLst>
                  <a:gd name="T0" fmla="*/ 3 w 8"/>
                  <a:gd name="T1" fmla="*/ 4 h 6"/>
                  <a:gd name="T2" fmla="*/ 5 w 8"/>
                  <a:gd name="T3" fmla="*/ 5 h 6"/>
                  <a:gd name="T4" fmla="*/ 2 w 8"/>
                  <a:gd name="T5" fmla="*/ 4 h 6"/>
                  <a:gd name="T6" fmla="*/ 1 w 8"/>
                  <a:gd name="T7" fmla="*/ 3 h 6"/>
                  <a:gd name="T8" fmla="*/ 4 w 8"/>
                  <a:gd name="T9" fmla="*/ 4 h 6"/>
                  <a:gd name="T10" fmla="*/ 5 w 8"/>
                  <a:gd name="T11" fmla="*/ 4 h 6"/>
                  <a:gd name="T12" fmla="*/ 3 w 8"/>
                  <a:gd name="T13" fmla="*/ 3 h 6"/>
                  <a:gd name="T14" fmla="*/ 2 w 8"/>
                  <a:gd name="T15" fmla="*/ 2 h 6"/>
                  <a:gd name="T16" fmla="*/ 3 w 8"/>
                  <a:gd name="T17" fmla="*/ 3 h 6"/>
                  <a:gd name="T18" fmla="*/ 5 w 8"/>
                  <a:gd name="T19" fmla="*/ 3 h 6"/>
                  <a:gd name="T20" fmla="*/ 1 w 8"/>
                  <a:gd name="T21" fmla="*/ 0 h 6"/>
                  <a:gd name="T22" fmla="*/ 1 w 8"/>
                  <a:gd name="T23" fmla="*/ 1 h 6"/>
                  <a:gd name="T24" fmla="*/ 3 w 8"/>
                  <a:gd name="T25" fmla="*/ 2 h 6"/>
                  <a:gd name="T26" fmla="*/ 2 w 8"/>
                  <a:gd name="T27" fmla="*/ 2 h 6"/>
                  <a:gd name="T28" fmla="*/ 1 w 8"/>
                  <a:gd name="T29" fmla="*/ 1 h 6"/>
                  <a:gd name="T30" fmla="*/ 0 w 8"/>
                  <a:gd name="T31" fmla="*/ 4 h 6"/>
                  <a:gd name="T32" fmla="*/ 0 w 8"/>
                  <a:gd name="T33" fmla="*/ 3 h 6"/>
                  <a:gd name="T34" fmla="*/ 1 w 8"/>
                  <a:gd name="T35" fmla="*/ 4 h 6"/>
                  <a:gd name="T36" fmla="*/ 3 w 8"/>
                  <a:gd name="T37" fmla="*/ 5 h 6"/>
                  <a:gd name="T38" fmla="*/ 3 w 8"/>
                  <a:gd name="T39" fmla="*/ 5 h 6"/>
                  <a:gd name="T40" fmla="*/ 5 w 8"/>
                  <a:gd name="T41" fmla="*/ 5 h 6"/>
                  <a:gd name="T42" fmla="*/ 6 w 8"/>
                  <a:gd name="T43" fmla="*/ 6 h 6"/>
                  <a:gd name="T44" fmla="*/ 6 w 8"/>
                  <a:gd name="T45" fmla="*/ 5 h 6"/>
                  <a:gd name="T46" fmla="*/ 3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3" y="4"/>
                    </a:moveTo>
                    <a:cubicBezTo>
                      <a:pt x="4" y="4"/>
                      <a:pt x="4" y="5"/>
                      <a:pt x="5" y="5"/>
                    </a:cubicBezTo>
                    <a:cubicBezTo>
                      <a:pt x="4" y="4"/>
                      <a:pt x="3" y="4"/>
                      <a:pt x="2" y="4"/>
                    </a:cubicBezTo>
                    <a:cubicBezTo>
                      <a:pt x="3" y="4"/>
                      <a:pt x="1" y="3"/>
                      <a:pt x="1" y="3"/>
                    </a:cubicBezTo>
                    <a:cubicBezTo>
                      <a:pt x="2" y="3"/>
                      <a:pt x="4" y="4"/>
                      <a:pt x="4" y="4"/>
                    </a:cubicBezTo>
                    <a:cubicBezTo>
                      <a:pt x="4" y="4"/>
                      <a:pt x="5" y="4"/>
                      <a:pt x="5" y="4"/>
                    </a:cubicBezTo>
                    <a:cubicBezTo>
                      <a:pt x="4" y="4"/>
                      <a:pt x="4" y="3"/>
                      <a:pt x="3" y="3"/>
                    </a:cubicBezTo>
                    <a:cubicBezTo>
                      <a:pt x="2" y="3"/>
                      <a:pt x="1" y="2"/>
                      <a:pt x="2" y="2"/>
                    </a:cubicBezTo>
                    <a:cubicBezTo>
                      <a:pt x="3" y="3"/>
                      <a:pt x="3" y="3"/>
                      <a:pt x="3" y="3"/>
                    </a:cubicBezTo>
                    <a:cubicBezTo>
                      <a:pt x="4" y="3"/>
                      <a:pt x="4" y="3"/>
                      <a:pt x="5" y="3"/>
                    </a:cubicBezTo>
                    <a:cubicBezTo>
                      <a:pt x="3" y="2"/>
                      <a:pt x="4" y="1"/>
                      <a:pt x="1" y="0"/>
                    </a:cubicBezTo>
                    <a:cubicBezTo>
                      <a:pt x="0" y="0"/>
                      <a:pt x="1" y="0"/>
                      <a:pt x="1" y="1"/>
                    </a:cubicBezTo>
                    <a:cubicBezTo>
                      <a:pt x="1" y="0"/>
                      <a:pt x="2" y="1"/>
                      <a:pt x="3" y="2"/>
                    </a:cubicBezTo>
                    <a:cubicBezTo>
                      <a:pt x="2" y="1"/>
                      <a:pt x="3" y="2"/>
                      <a:pt x="2" y="2"/>
                    </a:cubicBezTo>
                    <a:cubicBezTo>
                      <a:pt x="1" y="1"/>
                      <a:pt x="1" y="1"/>
                      <a:pt x="1" y="1"/>
                    </a:cubicBezTo>
                    <a:cubicBezTo>
                      <a:pt x="0" y="1"/>
                      <a:pt x="0" y="3"/>
                      <a:pt x="0" y="4"/>
                    </a:cubicBezTo>
                    <a:cubicBezTo>
                      <a:pt x="0" y="3"/>
                      <a:pt x="0" y="3"/>
                      <a:pt x="0" y="3"/>
                    </a:cubicBezTo>
                    <a:cubicBezTo>
                      <a:pt x="1" y="4"/>
                      <a:pt x="1" y="4"/>
                      <a:pt x="1" y="4"/>
                    </a:cubicBezTo>
                    <a:cubicBezTo>
                      <a:pt x="3" y="5"/>
                      <a:pt x="3" y="5"/>
                      <a:pt x="3" y="5"/>
                    </a:cubicBezTo>
                    <a:cubicBezTo>
                      <a:pt x="3" y="5"/>
                      <a:pt x="4" y="5"/>
                      <a:pt x="3" y="5"/>
                    </a:cubicBezTo>
                    <a:cubicBezTo>
                      <a:pt x="4" y="5"/>
                      <a:pt x="4" y="5"/>
                      <a:pt x="5" y="5"/>
                    </a:cubicBezTo>
                    <a:cubicBezTo>
                      <a:pt x="5" y="6"/>
                      <a:pt x="4" y="6"/>
                      <a:pt x="6" y="6"/>
                    </a:cubicBezTo>
                    <a:cubicBezTo>
                      <a:pt x="8" y="6"/>
                      <a:pt x="4" y="5"/>
                      <a:pt x="6" y="5"/>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6" name="Freeform 120"/>
              <p:cNvSpPr>
                <a:spLocks/>
              </p:cNvSpPr>
              <p:nvPr/>
            </p:nvSpPr>
            <p:spPr bwMode="auto">
              <a:xfrm>
                <a:off x="1068" y="2919"/>
                <a:ext cx="4" cy="4"/>
              </a:xfrm>
              <a:custGeom>
                <a:avLst/>
                <a:gdLst>
                  <a:gd name="T0" fmla="*/ 4 w 4"/>
                  <a:gd name="T1" fmla="*/ 4 h 4"/>
                  <a:gd name="T2" fmla="*/ 0 w 4"/>
                  <a:gd name="T3" fmla="*/ 0 h 4"/>
                  <a:gd name="T4" fmla="*/ 4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7" name="Freeform 121"/>
              <p:cNvSpPr>
                <a:spLocks/>
              </p:cNvSpPr>
              <p:nvPr/>
            </p:nvSpPr>
            <p:spPr bwMode="auto">
              <a:xfrm>
                <a:off x="1055" y="291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8" name="Freeform 122"/>
              <p:cNvSpPr>
                <a:spLocks/>
              </p:cNvSpPr>
              <p:nvPr/>
            </p:nvSpPr>
            <p:spPr bwMode="auto">
              <a:xfrm>
                <a:off x="1072" y="291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9" name="Freeform 123"/>
              <p:cNvSpPr>
                <a:spLocks/>
              </p:cNvSpPr>
              <p:nvPr/>
            </p:nvSpPr>
            <p:spPr bwMode="auto">
              <a:xfrm>
                <a:off x="1055" y="2893"/>
                <a:ext cx="17" cy="13"/>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2" y="1"/>
                      <a:pt x="0" y="1"/>
                    </a:cubicBezTo>
                    <a:cubicBezTo>
                      <a:pt x="2" y="2"/>
                      <a:pt x="3" y="2"/>
                      <a:pt x="4" y="3"/>
                    </a:cubicBezTo>
                    <a:cubicBezTo>
                      <a:pt x="4" y="3"/>
                      <a:pt x="2" y="1"/>
                      <a:pt x="2" y="1"/>
                    </a:cubicBezTo>
                    <a:cubicBezTo>
                      <a:pt x="3" y="2"/>
                      <a:pt x="2" y="1"/>
                      <a:pt x="2"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0" name="Freeform 124"/>
              <p:cNvSpPr>
                <a:spLocks/>
              </p:cNvSpPr>
              <p:nvPr/>
            </p:nvSpPr>
            <p:spPr bwMode="auto">
              <a:xfrm>
                <a:off x="1064" y="2852"/>
                <a:ext cx="29" cy="54"/>
              </a:xfrm>
              <a:custGeom>
                <a:avLst/>
                <a:gdLst>
                  <a:gd name="T0" fmla="*/ 4 w 7"/>
                  <a:gd name="T1" fmla="*/ 11 h 13"/>
                  <a:gd name="T2" fmla="*/ 4 w 7"/>
                  <a:gd name="T3" fmla="*/ 10 h 13"/>
                  <a:gd name="T4" fmla="*/ 4 w 7"/>
                  <a:gd name="T5" fmla="*/ 11 h 13"/>
                  <a:gd name="T6" fmla="*/ 5 w 7"/>
                  <a:gd name="T7" fmla="*/ 11 h 13"/>
                  <a:gd name="T8" fmla="*/ 4 w 7"/>
                  <a:gd name="T9" fmla="*/ 11 h 13"/>
                  <a:gd name="T10" fmla="*/ 5 w 7"/>
                  <a:gd name="T11" fmla="*/ 10 h 13"/>
                  <a:gd name="T12" fmla="*/ 3 w 7"/>
                  <a:gd name="T13" fmla="*/ 9 h 13"/>
                  <a:gd name="T14" fmla="*/ 6 w 7"/>
                  <a:gd name="T15" fmla="*/ 10 h 13"/>
                  <a:gd name="T16" fmla="*/ 3 w 7"/>
                  <a:gd name="T17" fmla="*/ 8 h 13"/>
                  <a:gd name="T18" fmla="*/ 4 w 7"/>
                  <a:gd name="T19" fmla="*/ 8 h 13"/>
                  <a:gd name="T20" fmla="*/ 5 w 7"/>
                  <a:gd name="T21" fmla="*/ 8 h 13"/>
                  <a:gd name="T22" fmla="*/ 5 w 7"/>
                  <a:gd name="T23" fmla="*/ 8 h 13"/>
                  <a:gd name="T24" fmla="*/ 6 w 7"/>
                  <a:gd name="T25" fmla="*/ 9 h 13"/>
                  <a:gd name="T26" fmla="*/ 7 w 7"/>
                  <a:gd name="T27" fmla="*/ 8 h 13"/>
                  <a:gd name="T28" fmla="*/ 7 w 7"/>
                  <a:gd name="T29" fmla="*/ 9 h 13"/>
                  <a:gd name="T30" fmla="*/ 7 w 7"/>
                  <a:gd name="T31" fmla="*/ 8 h 13"/>
                  <a:gd name="T32" fmla="*/ 7 w 7"/>
                  <a:gd name="T33" fmla="*/ 8 h 13"/>
                  <a:gd name="T34" fmla="*/ 7 w 7"/>
                  <a:gd name="T35" fmla="*/ 4 h 13"/>
                  <a:gd name="T36" fmla="*/ 7 w 7"/>
                  <a:gd name="T37" fmla="*/ 4 h 13"/>
                  <a:gd name="T38" fmla="*/ 6 w 7"/>
                  <a:gd name="T39" fmla="*/ 4 h 13"/>
                  <a:gd name="T40" fmla="*/ 7 w 7"/>
                  <a:gd name="T41" fmla="*/ 3 h 13"/>
                  <a:gd name="T42" fmla="*/ 4 w 7"/>
                  <a:gd name="T43" fmla="*/ 5 h 13"/>
                  <a:gd name="T44" fmla="*/ 4 w 7"/>
                  <a:gd name="T45" fmla="*/ 4 h 13"/>
                  <a:gd name="T46" fmla="*/ 6 w 7"/>
                  <a:gd name="T47" fmla="*/ 3 h 13"/>
                  <a:gd name="T48" fmla="*/ 5 w 7"/>
                  <a:gd name="T49" fmla="*/ 3 h 13"/>
                  <a:gd name="T50" fmla="*/ 7 w 7"/>
                  <a:gd name="T51" fmla="*/ 2 h 13"/>
                  <a:gd name="T52" fmla="*/ 4 w 7"/>
                  <a:gd name="T53" fmla="*/ 3 h 13"/>
                  <a:gd name="T54" fmla="*/ 4 w 7"/>
                  <a:gd name="T55" fmla="*/ 3 h 13"/>
                  <a:gd name="T56" fmla="*/ 1 w 7"/>
                  <a:gd name="T57" fmla="*/ 4 h 13"/>
                  <a:gd name="T58" fmla="*/ 3 w 7"/>
                  <a:gd name="T59" fmla="*/ 6 h 13"/>
                  <a:gd name="T60" fmla="*/ 5 w 7"/>
                  <a:gd name="T61" fmla="*/ 6 h 13"/>
                  <a:gd name="T62" fmla="*/ 4 w 7"/>
                  <a:gd name="T63" fmla="*/ 7 h 13"/>
                  <a:gd name="T64" fmla="*/ 4 w 7"/>
                  <a:gd name="T65" fmla="*/ 7 h 13"/>
                  <a:gd name="T66" fmla="*/ 4 w 7"/>
                  <a:gd name="T67" fmla="*/ 5 h 13"/>
                  <a:gd name="T68" fmla="*/ 4 w 7"/>
                  <a:gd name="T69" fmla="*/ 7 h 13"/>
                  <a:gd name="T70" fmla="*/ 5 w 7"/>
                  <a:gd name="T71" fmla="*/ 6 h 13"/>
                  <a:gd name="T72" fmla="*/ 4 w 7"/>
                  <a:gd name="T73" fmla="*/ 5 h 13"/>
                  <a:gd name="T74" fmla="*/ 5 w 7"/>
                  <a:gd name="T75" fmla="*/ 6 h 13"/>
                  <a:gd name="T76" fmla="*/ 3 w 7"/>
                  <a:gd name="T77" fmla="*/ 5 h 13"/>
                  <a:gd name="T78" fmla="*/ 1 w 7"/>
                  <a:gd name="T79" fmla="*/ 9 h 13"/>
                  <a:gd name="T80" fmla="*/ 2 w 7"/>
                  <a:gd name="T81" fmla="*/ 9 h 13"/>
                  <a:gd name="T82" fmla="*/ 2 w 7"/>
                  <a:gd name="T83" fmla="*/ 11 h 13"/>
                  <a:gd name="T84" fmla="*/ 3 w 7"/>
                  <a:gd name="T85" fmla="*/ 11 h 13"/>
                  <a:gd name="T86" fmla="*/ 0 w 7"/>
                  <a:gd name="T87" fmla="*/ 10 h 13"/>
                  <a:gd name="T88" fmla="*/ 0 w 7"/>
                  <a:gd name="T89" fmla="*/ 10 h 13"/>
                  <a:gd name="T90" fmla="*/ 1 w 7"/>
                  <a:gd name="T91" fmla="*/ 10 h 13"/>
                  <a:gd name="T92" fmla="*/ 0 w 7"/>
                  <a:gd name="T93" fmla="*/ 11 h 13"/>
                  <a:gd name="T94" fmla="*/ 4 w 7"/>
                  <a:gd name="T95" fmla="*/ 12 h 13"/>
                  <a:gd name="T96" fmla="*/ 6 w 7"/>
                  <a:gd name="T97" fmla="*/ 12 h 13"/>
                  <a:gd name="T98" fmla="*/ 4 w 7"/>
                  <a:gd name="T9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13">
                    <a:moveTo>
                      <a:pt x="4" y="11"/>
                    </a:moveTo>
                    <a:cubicBezTo>
                      <a:pt x="4" y="11"/>
                      <a:pt x="3" y="10"/>
                      <a:pt x="4" y="10"/>
                    </a:cubicBezTo>
                    <a:cubicBezTo>
                      <a:pt x="4" y="11"/>
                      <a:pt x="4" y="11"/>
                      <a:pt x="4" y="11"/>
                    </a:cubicBezTo>
                    <a:cubicBezTo>
                      <a:pt x="6" y="12"/>
                      <a:pt x="4" y="11"/>
                      <a:pt x="5" y="11"/>
                    </a:cubicBezTo>
                    <a:cubicBezTo>
                      <a:pt x="4" y="11"/>
                      <a:pt x="4" y="11"/>
                      <a:pt x="4" y="11"/>
                    </a:cubicBezTo>
                    <a:cubicBezTo>
                      <a:pt x="5" y="11"/>
                      <a:pt x="3" y="10"/>
                      <a:pt x="5" y="10"/>
                    </a:cubicBezTo>
                    <a:cubicBezTo>
                      <a:pt x="4" y="9"/>
                      <a:pt x="4" y="9"/>
                      <a:pt x="3" y="9"/>
                    </a:cubicBezTo>
                    <a:cubicBezTo>
                      <a:pt x="5" y="9"/>
                      <a:pt x="5" y="9"/>
                      <a:pt x="6" y="10"/>
                    </a:cubicBezTo>
                    <a:cubicBezTo>
                      <a:pt x="5" y="9"/>
                      <a:pt x="4" y="9"/>
                      <a:pt x="3" y="8"/>
                    </a:cubicBezTo>
                    <a:cubicBezTo>
                      <a:pt x="5" y="8"/>
                      <a:pt x="3" y="7"/>
                      <a:pt x="4" y="8"/>
                    </a:cubicBezTo>
                    <a:cubicBezTo>
                      <a:pt x="4" y="8"/>
                      <a:pt x="5" y="8"/>
                      <a:pt x="5" y="8"/>
                    </a:cubicBezTo>
                    <a:cubicBezTo>
                      <a:pt x="6" y="9"/>
                      <a:pt x="4" y="7"/>
                      <a:pt x="5" y="8"/>
                    </a:cubicBezTo>
                    <a:cubicBezTo>
                      <a:pt x="6" y="9"/>
                      <a:pt x="6" y="9"/>
                      <a:pt x="6" y="9"/>
                    </a:cubicBezTo>
                    <a:cubicBezTo>
                      <a:pt x="6" y="8"/>
                      <a:pt x="5" y="7"/>
                      <a:pt x="7" y="8"/>
                    </a:cubicBezTo>
                    <a:cubicBezTo>
                      <a:pt x="7" y="9"/>
                      <a:pt x="7" y="9"/>
                      <a:pt x="7" y="9"/>
                    </a:cubicBezTo>
                    <a:cubicBezTo>
                      <a:pt x="7" y="8"/>
                      <a:pt x="7" y="8"/>
                      <a:pt x="7" y="8"/>
                    </a:cubicBezTo>
                    <a:cubicBezTo>
                      <a:pt x="7" y="8"/>
                      <a:pt x="7" y="8"/>
                      <a:pt x="7" y="8"/>
                    </a:cubicBezTo>
                    <a:cubicBezTo>
                      <a:pt x="7" y="0"/>
                      <a:pt x="7" y="6"/>
                      <a:pt x="7" y="4"/>
                    </a:cubicBezTo>
                    <a:cubicBezTo>
                      <a:pt x="7" y="4"/>
                      <a:pt x="7" y="4"/>
                      <a:pt x="7" y="4"/>
                    </a:cubicBezTo>
                    <a:cubicBezTo>
                      <a:pt x="6" y="4"/>
                      <a:pt x="6" y="4"/>
                      <a:pt x="6" y="4"/>
                    </a:cubicBezTo>
                    <a:cubicBezTo>
                      <a:pt x="7" y="3"/>
                      <a:pt x="7" y="3"/>
                      <a:pt x="7" y="3"/>
                    </a:cubicBezTo>
                    <a:cubicBezTo>
                      <a:pt x="5" y="3"/>
                      <a:pt x="7" y="4"/>
                      <a:pt x="4" y="5"/>
                    </a:cubicBezTo>
                    <a:cubicBezTo>
                      <a:pt x="7" y="3"/>
                      <a:pt x="3" y="5"/>
                      <a:pt x="4" y="4"/>
                    </a:cubicBezTo>
                    <a:cubicBezTo>
                      <a:pt x="5" y="3"/>
                      <a:pt x="5" y="4"/>
                      <a:pt x="6" y="3"/>
                    </a:cubicBezTo>
                    <a:cubicBezTo>
                      <a:pt x="5" y="4"/>
                      <a:pt x="5" y="3"/>
                      <a:pt x="5" y="3"/>
                    </a:cubicBezTo>
                    <a:cubicBezTo>
                      <a:pt x="6" y="3"/>
                      <a:pt x="5" y="3"/>
                      <a:pt x="7" y="2"/>
                    </a:cubicBezTo>
                    <a:cubicBezTo>
                      <a:pt x="4" y="3"/>
                      <a:pt x="4" y="3"/>
                      <a:pt x="4" y="3"/>
                    </a:cubicBezTo>
                    <a:cubicBezTo>
                      <a:pt x="4" y="3"/>
                      <a:pt x="4" y="3"/>
                      <a:pt x="4" y="3"/>
                    </a:cubicBezTo>
                    <a:cubicBezTo>
                      <a:pt x="4" y="3"/>
                      <a:pt x="2" y="4"/>
                      <a:pt x="1" y="4"/>
                    </a:cubicBezTo>
                    <a:cubicBezTo>
                      <a:pt x="2" y="4"/>
                      <a:pt x="3" y="5"/>
                      <a:pt x="3" y="6"/>
                    </a:cubicBezTo>
                    <a:cubicBezTo>
                      <a:pt x="5" y="5"/>
                      <a:pt x="4" y="7"/>
                      <a:pt x="5" y="6"/>
                    </a:cubicBezTo>
                    <a:cubicBezTo>
                      <a:pt x="4" y="7"/>
                      <a:pt x="4" y="7"/>
                      <a:pt x="4" y="7"/>
                    </a:cubicBezTo>
                    <a:cubicBezTo>
                      <a:pt x="4" y="7"/>
                      <a:pt x="4" y="7"/>
                      <a:pt x="4" y="7"/>
                    </a:cubicBezTo>
                    <a:cubicBezTo>
                      <a:pt x="4" y="2"/>
                      <a:pt x="4" y="6"/>
                      <a:pt x="4" y="5"/>
                    </a:cubicBezTo>
                    <a:cubicBezTo>
                      <a:pt x="4" y="6"/>
                      <a:pt x="4" y="4"/>
                      <a:pt x="4" y="7"/>
                    </a:cubicBezTo>
                    <a:cubicBezTo>
                      <a:pt x="5" y="6"/>
                      <a:pt x="5" y="6"/>
                      <a:pt x="5" y="6"/>
                    </a:cubicBezTo>
                    <a:cubicBezTo>
                      <a:pt x="5" y="7"/>
                      <a:pt x="4" y="5"/>
                      <a:pt x="4" y="5"/>
                    </a:cubicBezTo>
                    <a:cubicBezTo>
                      <a:pt x="3" y="5"/>
                      <a:pt x="4" y="5"/>
                      <a:pt x="5" y="6"/>
                    </a:cubicBezTo>
                    <a:cubicBezTo>
                      <a:pt x="3" y="5"/>
                      <a:pt x="3" y="5"/>
                      <a:pt x="3" y="5"/>
                    </a:cubicBezTo>
                    <a:cubicBezTo>
                      <a:pt x="3" y="6"/>
                      <a:pt x="3" y="8"/>
                      <a:pt x="1" y="9"/>
                    </a:cubicBezTo>
                    <a:cubicBezTo>
                      <a:pt x="2" y="9"/>
                      <a:pt x="2" y="9"/>
                      <a:pt x="2" y="9"/>
                    </a:cubicBezTo>
                    <a:cubicBezTo>
                      <a:pt x="2" y="9"/>
                      <a:pt x="5" y="12"/>
                      <a:pt x="2" y="11"/>
                    </a:cubicBezTo>
                    <a:cubicBezTo>
                      <a:pt x="3" y="11"/>
                      <a:pt x="3" y="11"/>
                      <a:pt x="3" y="11"/>
                    </a:cubicBezTo>
                    <a:cubicBezTo>
                      <a:pt x="2" y="11"/>
                      <a:pt x="1" y="10"/>
                      <a:pt x="0" y="10"/>
                    </a:cubicBezTo>
                    <a:cubicBezTo>
                      <a:pt x="1" y="10"/>
                      <a:pt x="0" y="10"/>
                      <a:pt x="0" y="10"/>
                    </a:cubicBezTo>
                    <a:cubicBezTo>
                      <a:pt x="1" y="10"/>
                      <a:pt x="1" y="10"/>
                      <a:pt x="1" y="10"/>
                    </a:cubicBezTo>
                    <a:cubicBezTo>
                      <a:pt x="2" y="11"/>
                      <a:pt x="1" y="11"/>
                      <a:pt x="0" y="11"/>
                    </a:cubicBezTo>
                    <a:cubicBezTo>
                      <a:pt x="1" y="12"/>
                      <a:pt x="3" y="12"/>
                      <a:pt x="4" y="12"/>
                    </a:cubicBezTo>
                    <a:cubicBezTo>
                      <a:pt x="2" y="10"/>
                      <a:pt x="6" y="13"/>
                      <a:pt x="6" y="12"/>
                    </a:cubicBezTo>
                    <a:cubicBezTo>
                      <a:pt x="5" y="11"/>
                      <a:pt x="4" y="11"/>
                      <a:pt x="4"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1" name="Freeform 125"/>
              <p:cNvSpPr>
                <a:spLocks/>
              </p:cNvSpPr>
              <p:nvPr/>
            </p:nvSpPr>
            <p:spPr bwMode="auto">
              <a:xfrm>
                <a:off x="1064" y="2889"/>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2" name="Freeform 126"/>
              <p:cNvSpPr>
                <a:spLocks/>
              </p:cNvSpPr>
              <p:nvPr/>
            </p:nvSpPr>
            <p:spPr bwMode="auto">
              <a:xfrm>
                <a:off x="1076" y="2860"/>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3" name="Freeform 127"/>
              <p:cNvSpPr>
                <a:spLocks/>
              </p:cNvSpPr>
              <p:nvPr/>
            </p:nvSpPr>
            <p:spPr bwMode="auto">
              <a:xfrm>
                <a:off x="1064" y="2893"/>
                <a:ext cx="0" cy="5"/>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4" name="Rectangle 128"/>
              <p:cNvSpPr>
                <a:spLocks noChangeArrowheads="1"/>
              </p:cNvSpPr>
              <p:nvPr/>
            </p:nvSpPr>
            <p:spPr bwMode="auto">
              <a:xfrm>
                <a:off x="1076" y="290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5" name="Freeform 129"/>
              <p:cNvSpPr>
                <a:spLocks/>
              </p:cNvSpPr>
              <p:nvPr/>
            </p:nvSpPr>
            <p:spPr bwMode="auto">
              <a:xfrm>
                <a:off x="1081" y="2852"/>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6" name="Freeform 130"/>
              <p:cNvSpPr>
                <a:spLocks/>
              </p:cNvSpPr>
              <p:nvPr/>
            </p:nvSpPr>
            <p:spPr bwMode="auto">
              <a:xfrm>
                <a:off x="1085" y="28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7" name="Freeform 131"/>
              <p:cNvSpPr>
                <a:spLocks/>
              </p:cNvSpPr>
              <p:nvPr/>
            </p:nvSpPr>
            <p:spPr bwMode="auto">
              <a:xfrm>
                <a:off x="1039" y="2789"/>
                <a:ext cx="50" cy="75"/>
              </a:xfrm>
              <a:custGeom>
                <a:avLst/>
                <a:gdLst>
                  <a:gd name="T0" fmla="*/ 6 w 12"/>
                  <a:gd name="T1" fmla="*/ 1 h 18"/>
                  <a:gd name="T2" fmla="*/ 4 w 12"/>
                  <a:gd name="T3" fmla="*/ 1 h 18"/>
                  <a:gd name="T4" fmla="*/ 3 w 12"/>
                  <a:gd name="T5" fmla="*/ 1 h 18"/>
                  <a:gd name="T6" fmla="*/ 4 w 12"/>
                  <a:gd name="T7" fmla="*/ 2 h 18"/>
                  <a:gd name="T8" fmla="*/ 4 w 12"/>
                  <a:gd name="T9" fmla="*/ 4 h 18"/>
                  <a:gd name="T10" fmla="*/ 4 w 12"/>
                  <a:gd name="T11" fmla="*/ 6 h 18"/>
                  <a:gd name="T12" fmla="*/ 6 w 12"/>
                  <a:gd name="T13" fmla="*/ 7 h 18"/>
                  <a:gd name="T14" fmla="*/ 5 w 12"/>
                  <a:gd name="T15" fmla="*/ 8 h 18"/>
                  <a:gd name="T16" fmla="*/ 5 w 12"/>
                  <a:gd name="T17" fmla="*/ 9 h 18"/>
                  <a:gd name="T18" fmla="*/ 8 w 12"/>
                  <a:gd name="T19" fmla="*/ 9 h 18"/>
                  <a:gd name="T20" fmla="*/ 8 w 12"/>
                  <a:gd name="T21" fmla="*/ 10 h 18"/>
                  <a:gd name="T22" fmla="*/ 7 w 12"/>
                  <a:gd name="T23" fmla="*/ 11 h 18"/>
                  <a:gd name="T24" fmla="*/ 7 w 12"/>
                  <a:gd name="T25" fmla="*/ 12 h 18"/>
                  <a:gd name="T26" fmla="*/ 7 w 12"/>
                  <a:gd name="T27" fmla="*/ 13 h 18"/>
                  <a:gd name="T28" fmla="*/ 8 w 12"/>
                  <a:gd name="T29" fmla="*/ 14 h 18"/>
                  <a:gd name="T30" fmla="*/ 9 w 12"/>
                  <a:gd name="T31" fmla="*/ 14 h 18"/>
                  <a:gd name="T32" fmla="*/ 8 w 12"/>
                  <a:gd name="T33" fmla="*/ 15 h 18"/>
                  <a:gd name="T34" fmla="*/ 8 w 12"/>
                  <a:gd name="T35" fmla="*/ 15 h 18"/>
                  <a:gd name="T36" fmla="*/ 9 w 12"/>
                  <a:gd name="T37" fmla="*/ 18 h 18"/>
                  <a:gd name="T38" fmla="*/ 9 w 12"/>
                  <a:gd name="T39" fmla="*/ 16 h 18"/>
                  <a:gd name="T40" fmla="*/ 8 w 12"/>
                  <a:gd name="T41" fmla="*/ 17 h 18"/>
                  <a:gd name="T42" fmla="*/ 11 w 12"/>
                  <a:gd name="T43" fmla="*/ 15 h 18"/>
                  <a:gd name="T44" fmla="*/ 12 w 12"/>
                  <a:gd name="T45" fmla="*/ 15 h 18"/>
                  <a:gd name="T46" fmla="*/ 11 w 12"/>
                  <a:gd name="T47" fmla="*/ 14 h 18"/>
                  <a:gd name="T48" fmla="*/ 12 w 12"/>
                  <a:gd name="T49" fmla="*/ 13 h 18"/>
                  <a:gd name="T50" fmla="*/ 11 w 12"/>
                  <a:gd name="T51" fmla="*/ 12 h 18"/>
                  <a:gd name="T52" fmla="*/ 10 w 12"/>
                  <a:gd name="T53" fmla="*/ 12 h 18"/>
                  <a:gd name="T54" fmla="*/ 11 w 12"/>
                  <a:gd name="T55" fmla="*/ 12 h 18"/>
                  <a:gd name="T56" fmla="*/ 11 w 12"/>
                  <a:gd name="T57" fmla="*/ 11 h 18"/>
                  <a:gd name="T58" fmla="*/ 10 w 12"/>
                  <a:gd name="T59" fmla="*/ 11 h 18"/>
                  <a:gd name="T60" fmla="*/ 9 w 12"/>
                  <a:gd name="T61" fmla="*/ 10 h 18"/>
                  <a:gd name="T62" fmla="*/ 11 w 12"/>
                  <a:gd name="T63" fmla="*/ 10 h 18"/>
                  <a:gd name="T64" fmla="*/ 11 w 12"/>
                  <a:gd name="T65" fmla="*/ 9 h 18"/>
                  <a:gd name="T66" fmla="*/ 9 w 12"/>
                  <a:gd name="T67" fmla="*/ 9 h 18"/>
                  <a:gd name="T68" fmla="*/ 8 w 12"/>
                  <a:gd name="T69" fmla="*/ 8 h 18"/>
                  <a:gd name="T70" fmla="*/ 7 w 12"/>
                  <a:gd name="T71" fmla="*/ 6 h 18"/>
                  <a:gd name="T72" fmla="*/ 7 w 12"/>
                  <a:gd name="T73" fmla="*/ 6 h 18"/>
                  <a:gd name="T74" fmla="*/ 7 w 12"/>
                  <a:gd name="T75" fmla="*/ 4 h 18"/>
                  <a:gd name="T76" fmla="*/ 5 w 12"/>
                  <a:gd name="T77" fmla="*/ 5 h 18"/>
                  <a:gd name="T78" fmla="*/ 8 w 12"/>
                  <a:gd name="T7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8">
                    <a:moveTo>
                      <a:pt x="8" y="2"/>
                    </a:moveTo>
                    <a:cubicBezTo>
                      <a:pt x="8" y="2"/>
                      <a:pt x="7" y="1"/>
                      <a:pt x="6" y="1"/>
                    </a:cubicBezTo>
                    <a:cubicBezTo>
                      <a:pt x="7" y="1"/>
                      <a:pt x="7" y="1"/>
                      <a:pt x="7" y="1"/>
                    </a:cubicBezTo>
                    <a:cubicBezTo>
                      <a:pt x="7" y="1"/>
                      <a:pt x="5" y="0"/>
                      <a:pt x="4" y="1"/>
                    </a:cubicBezTo>
                    <a:cubicBezTo>
                      <a:pt x="5" y="1"/>
                      <a:pt x="5" y="1"/>
                      <a:pt x="5" y="1"/>
                    </a:cubicBezTo>
                    <a:cubicBezTo>
                      <a:pt x="6" y="1"/>
                      <a:pt x="3" y="1"/>
                      <a:pt x="3" y="1"/>
                    </a:cubicBezTo>
                    <a:cubicBezTo>
                      <a:pt x="3" y="2"/>
                      <a:pt x="6" y="2"/>
                      <a:pt x="5" y="2"/>
                    </a:cubicBezTo>
                    <a:cubicBezTo>
                      <a:pt x="5" y="2"/>
                      <a:pt x="5" y="2"/>
                      <a:pt x="4" y="2"/>
                    </a:cubicBezTo>
                    <a:cubicBezTo>
                      <a:pt x="4" y="3"/>
                      <a:pt x="6" y="3"/>
                      <a:pt x="6" y="3"/>
                    </a:cubicBezTo>
                    <a:cubicBezTo>
                      <a:pt x="0" y="3"/>
                      <a:pt x="8" y="4"/>
                      <a:pt x="4" y="4"/>
                    </a:cubicBezTo>
                    <a:cubicBezTo>
                      <a:pt x="5" y="5"/>
                      <a:pt x="4" y="5"/>
                      <a:pt x="5" y="5"/>
                    </a:cubicBezTo>
                    <a:cubicBezTo>
                      <a:pt x="4" y="5"/>
                      <a:pt x="5" y="6"/>
                      <a:pt x="4" y="6"/>
                    </a:cubicBezTo>
                    <a:cubicBezTo>
                      <a:pt x="7" y="6"/>
                      <a:pt x="2" y="7"/>
                      <a:pt x="6" y="7"/>
                    </a:cubicBezTo>
                    <a:cubicBezTo>
                      <a:pt x="5" y="7"/>
                      <a:pt x="7" y="7"/>
                      <a:pt x="6" y="7"/>
                    </a:cubicBezTo>
                    <a:cubicBezTo>
                      <a:pt x="5" y="7"/>
                      <a:pt x="5" y="7"/>
                      <a:pt x="5" y="7"/>
                    </a:cubicBezTo>
                    <a:cubicBezTo>
                      <a:pt x="4" y="8"/>
                      <a:pt x="7" y="8"/>
                      <a:pt x="5" y="8"/>
                    </a:cubicBezTo>
                    <a:cubicBezTo>
                      <a:pt x="5" y="8"/>
                      <a:pt x="6" y="8"/>
                      <a:pt x="7" y="8"/>
                    </a:cubicBezTo>
                    <a:cubicBezTo>
                      <a:pt x="7" y="9"/>
                      <a:pt x="6" y="8"/>
                      <a:pt x="5" y="9"/>
                    </a:cubicBezTo>
                    <a:cubicBezTo>
                      <a:pt x="7" y="9"/>
                      <a:pt x="6" y="9"/>
                      <a:pt x="7" y="9"/>
                    </a:cubicBezTo>
                    <a:cubicBezTo>
                      <a:pt x="7" y="9"/>
                      <a:pt x="7" y="9"/>
                      <a:pt x="8" y="9"/>
                    </a:cubicBezTo>
                    <a:cubicBezTo>
                      <a:pt x="8" y="9"/>
                      <a:pt x="9" y="9"/>
                      <a:pt x="10" y="10"/>
                    </a:cubicBezTo>
                    <a:cubicBezTo>
                      <a:pt x="8" y="10"/>
                      <a:pt x="10" y="9"/>
                      <a:pt x="8" y="10"/>
                    </a:cubicBezTo>
                    <a:cubicBezTo>
                      <a:pt x="7" y="10"/>
                      <a:pt x="7" y="9"/>
                      <a:pt x="5" y="9"/>
                    </a:cubicBezTo>
                    <a:cubicBezTo>
                      <a:pt x="5" y="10"/>
                      <a:pt x="6" y="10"/>
                      <a:pt x="7" y="11"/>
                    </a:cubicBezTo>
                    <a:cubicBezTo>
                      <a:pt x="7" y="11"/>
                      <a:pt x="6" y="11"/>
                      <a:pt x="6" y="11"/>
                    </a:cubicBezTo>
                    <a:cubicBezTo>
                      <a:pt x="5" y="12"/>
                      <a:pt x="8" y="11"/>
                      <a:pt x="7" y="12"/>
                    </a:cubicBezTo>
                    <a:cubicBezTo>
                      <a:pt x="6" y="12"/>
                      <a:pt x="6" y="12"/>
                      <a:pt x="6" y="12"/>
                    </a:cubicBezTo>
                    <a:cubicBezTo>
                      <a:pt x="8" y="12"/>
                      <a:pt x="6" y="13"/>
                      <a:pt x="7" y="13"/>
                    </a:cubicBezTo>
                    <a:cubicBezTo>
                      <a:pt x="8" y="13"/>
                      <a:pt x="8" y="13"/>
                      <a:pt x="8" y="13"/>
                    </a:cubicBezTo>
                    <a:cubicBezTo>
                      <a:pt x="5" y="13"/>
                      <a:pt x="10" y="13"/>
                      <a:pt x="8" y="14"/>
                    </a:cubicBezTo>
                    <a:cubicBezTo>
                      <a:pt x="9" y="13"/>
                      <a:pt x="11" y="13"/>
                      <a:pt x="11" y="14"/>
                    </a:cubicBezTo>
                    <a:cubicBezTo>
                      <a:pt x="9" y="14"/>
                      <a:pt x="9" y="14"/>
                      <a:pt x="9" y="14"/>
                    </a:cubicBezTo>
                    <a:cubicBezTo>
                      <a:pt x="10" y="13"/>
                      <a:pt x="7" y="14"/>
                      <a:pt x="6" y="14"/>
                    </a:cubicBezTo>
                    <a:cubicBezTo>
                      <a:pt x="7" y="14"/>
                      <a:pt x="6" y="15"/>
                      <a:pt x="8" y="15"/>
                    </a:cubicBezTo>
                    <a:cubicBezTo>
                      <a:pt x="6" y="15"/>
                      <a:pt x="6" y="15"/>
                      <a:pt x="6" y="15"/>
                    </a:cubicBezTo>
                    <a:cubicBezTo>
                      <a:pt x="6" y="16"/>
                      <a:pt x="10" y="14"/>
                      <a:pt x="8" y="15"/>
                    </a:cubicBezTo>
                    <a:cubicBezTo>
                      <a:pt x="7" y="16"/>
                      <a:pt x="7" y="16"/>
                      <a:pt x="7" y="16"/>
                    </a:cubicBezTo>
                    <a:cubicBezTo>
                      <a:pt x="8" y="16"/>
                      <a:pt x="6" y="18"/>
                      <a:pt x="9" y="18"/>
                    </a:cubicBezTo>
                    <a:cubicBezTo>
                      <a:pt x="10" y="17"/>
                      <a:pt x="11" y="16"/>
                      <a:pt x="12" y="16"/>
                    </a:cubicBezTo>
                    <a:cubicBezTo>
                      <a:pt x="11" y="16"/>
                      <a:pt x="10" y="16"/>
                      <a:pt x="9" y="16"/>
                    </a:cubicBezTo>
                    <a:cubicBezTo>
                      <a:pt x="10" y="16"/>
                      <a:pt x="10" y="16"/>
                      <a:pt x="10" y="16"/>
                    </a:cubicBezTo>
                    <a:cubicBezTo>
                      <a:pt x="9" y="16"/>
                      <a:pt x="9" y="16"/>
                      <a:pt x="8" y="17"/>
                    </a:cubicBezTo>
                    <a:cubicBezTo>
                      <a:pt x="7" y="17"/>
                      <a:pt x="9" y="16"/>
                      <a:pt x="8" y="16"/>
                    </a:cubicBezTo>
                    <a:cubicBezTo>
                      <a:pt x="10" y="15"/>
                      <a:pt x="10" y="15"/>
                      <a:pt x="11" y="15"/>
                    </a:cubicBezTo>
                    <a:cubicBezTo>
                      <a:pt x="11" y="15"/>
                      <a:pt x="11" y="15"/>
                      <a:pt x="11" y="15"/>
                    </a:cubicBezTo>
                    <a:cubicBezTo>
                      <a:pt x="11" y="15"/>
                      <a:pt x="11" y="15"/>
                      <a:pt x="12" y="15"/>
                    </a:cubicBezTo>
                    <a:cubicBezTo>
                      <a:pt x="10" y="15"/>
                      <a:pt x="12" y="14"/>
                      <a:pt x="11" y="14"/>
                    </a:cubicBezTo>
                    <a:cubicBezTo>
                      <a:pt x="11" y="14"/>
                      <a:pt x="11" y="14"/>
                      <a:pt x="11" y="14"/>
                    </a:cubicBezTo>
                    <a:cubicBezTo>
                      <a:pt x="10" y="14"/>
                      <a:pt x="10" y="14"/>
                      <a:pt x="10" y="14"/>
                    </a:cubicBezTo>
                    <a:cubicBezTo>
                      <a:pt x="11" y="14"/>
                      <a:pt x="11" y="14"/>
                      <a:pt x="12" y="13"/>
                    </a:cubicBezTo>
                    <a:cubicBezTo>
                      <a:pt x="11" y="13"/>
                      <a:pt x="9" y="14"/>
                      <a:pt x="9" y="13"/>
                    </a:cubicBezTo>
                    <a:cubicBezTo>
                      <a:pt x="11" y="13"/>
                      <a:pt x="10" y="13"/>
                      <a:pt x="11" y="12"/>
                    </a:cubicBezTo>
                    <a:cubicBezTo>
                      <a:pt x="9" y="13"/>
                      <a:pt x="11" y="12"/>
                      <a:pt x="10" y="12"/>
                    </a:cubicBezTo>
                    <a:cubicBezTo>
                      <a:pt x="9" y="12"/>
                      <a:pt x="9" y="12"/>
                      <a:pt x="10" y="12"/>
                    </a:cubicBezTo>
                    <a:cubicBezTo>
                      <a:pt x="11" y="12"/>
                      <a:pt x="11" y="12"/>
                      <a:pt x="11" y="12"/>
                    </a:cubicBezTo>
                    <a:cubicBezTo>
                      <a:pt x="11" y="12"/>
                      <a:pt x="11" y="12"/>
                      <a:pt x="11" y="12"/>
                    </a:cubicBezTo>
                    <a:cubicBezTo>
                      <a:pt x="11" y="11"/>
                      <a:pt x="11" y="11"/>
                      <a:pt x="11" y="11"/>
                    </a:cubicBezTo>
                    <a:cubicBezTo>
                      <a:pt x="11" y="11"/>
                      <a:pt x="10" y="12"/>
                      <a:pt x="11" y="11"/>
                    </a:cubicBezTo>
                    <a:cubicBezTo>
                      <a:pt x="11" y="11"/>
                      <a:pt x="11" y="11"/>
                      <a:pt x="11" y="11"/>
                    </a:cubicBezTo>
                    <a:cubicBezTo>
                      <a:pt x="12" y="11"/>
                      <a:pt x="8" y="11"/>
                      <a:pt x="10" y="11"/>
                    </a:cubicBezTo>
                    <a:cubicBezTo>
                      <a:pt x="9" y="11"/>
                      <a:pt x="9" y="10"/>
                      <a:pt x="7" y="11"/>
                    </a:cubicBezTo>
                    <a:cubicBezTo>
                      <a:pt x="8" y="11"/>
                      <a:pt x="9" y="10"/>
                      <a:pt x="9" y="10"/>
                    </a:cubicBezTo>
                    <a:cubicBezTo>
                      <a:pt x="7" y="10"/>
                      <a:pt x="10" y="10"/>
                      <a:pt x="8" y="10"/>
                    </a:cubicBezTo>
                    <a:cubicBezTo>
                      <a:pt x="10" y="10"/>
                      <a:pt x="9" y="10"/>
                      <a:pt x="11" y="10"/>
                    </a:cubicBezTo>
                    <a:cubicBezTo>
                      <a:pt x="11" y="9"/>
                      <a:pt x="9" y="9"/>
                      <a:pt x="9" y="9"/>
                    </a:cubicBezTo>
                    <a:cubicBezTo>
                      <a:pt x="11" y="9"/>
                      <a:pt x="11" y="9"/>
                      <a:pt x="11" y="9"/>
                    </a:cubicBezTo>
                    <a:cubicBezTo>
                      <a:pt x="10" y="9"/>
                      <a:pt x="9" y="9"/>
                      <a:pt x="10" y="8"/>
                    </a:cubicBezTo>
                    <a:cubicBezTo>
                      <a:pt x="9" y="9"/>
                      <a:pt x="9" y="9"/>
                      <a:pt x="9" y="9"/>
                    </a:cubicBezTo>
                    <a:cubicBezTo>
                      <a:pt x="9" y="8"/>
                      <a:pt x="9" y="8"/>
                      <a:pt x="10" y="8"/>
                    </a:cubicBezTo>
                    <a:cubicBezTo>
                      <a:pt x="8" y="8"/>
                      <a:pt x="8" y="8"/>
                      <a:pt x="8" y="8"/>
                    </a:cubicBezTo>
                    <a:cubicBezTo>
                      <a:pt x="10" y="7"/>
                      <a:pt x="8" y="7"/>
                      <a:pt x="6" y="6"/>
                    </a:cubicBezTo>
                    <a:cubicBezTo>
                      <a:pt x="6" y="6"/>
                      <a:pt x="7" y="6"/>
                      <a:pt x="7" y="6"/>
                    </a:cubicBezTo>
                    <a:cubicBezTo>
                      <a:pt x="8" y="6"/>
                      <a:pt x="8" y="6"/>
                      <a:pt x="8" y="6"/>
                    </a:cubicBezTo>
                    <a:cubicBezTo>
                      <a:pt x="8" y="6"/>
                      <a:pt x="9" y="6"/>
                      <a:pt x="7" y="6"/>
                    </a:cubicBezTo>
                    <a:cubicBezTo>
                      <a:pt x="7" y="5"/>
                      <a:pt x="9" y="5"/>
                      <a:pt x="9" y="5"/>
                    </a:cubicBezTo>
                    <a:cubicBezTo>
                      <a:pt x="6" y="5"/>
                      <a:pt x="11" y="4"/>
                      <a:pt x="7" y="4"/>
                    </a:cubicBezTo>
                    <a:cubicBezTo>
                      <a:pt x="7" y="4"/>
                      <a:pt x="6" y="4"/>
                      <a:pt x="6" y="5"/>
                    </a:cubicBezTo>
                    <a:cubicBezTo>
                      <a:pt x="6" y="5"/>
                      <a:pt x="5" y="5"/>
                      <a:pt x="5" y="5"/>
                    </a:cubicBezTo>
                    <a:cubicBezTo>
                      <a:pt x="5" y="4"/>
                      <a:pt x="6" y="4"/>
                      <a:pt x="6" y="4"/>
                    </a:cubicBezTo>
                    <a:cubicBezTo>
                      <a:pt x="8" y="4"/>
                      <a:pt x="8" y="4"/>
                      <a:pt x="8" y="4"/>
                    </a:cubicBezTo>
                    <a:cubicBezTo>
                      <a:pt x="11" y="3"/>
                      <a:pt x="5" y="2"/>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8" name="Freeform 132"/>
              <p:cNvSpPr>
                <a:spLocks/>
              </p:cNvSpPr>
              <p:nvPr/>
            </p:nvSpPr>
            <p:spPr bwMode="auto">
              <a:xfrm>
                <a:off x="1072" y="2814"/>
                <a:ext cx="9" cy="4"/>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9" name="Freeform 133"/>
              <p:cNvSpPr>
                <a:spLocks/>
              </p:cNvSpPr>
              <p:nvPr/>
            </p:nvSpPr>
            <p:spPr bwMode="auto">
              <a:xfrm>
                <a:off x="1072"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0" name="Freeform 134"/>
              <p:cNvSpPr>
                <a:spLocks/>
              </p:cNvSpPr>
              <p:nvPr/>
            </p:nvSpPr>
            <p:spPr bwMode="auto">
              <a:xfrm>
                <a:off x="1072"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1" name="Rectangle 135"/>
              <p:cNvSpPr>
                <a:spLocks noChangeArrowheads="1"/>
              </p:cNvSpPr>
              <p:nvPr/>
            </p:nvSpPr>
            <p:spPr bwMode="auto">
              <a:xfrm>
                <a:off x="1068" y="279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2" name="Freeform 136"/>
              <p:cNvSpPr>
                <a:spLocks/>
              </p:cNvSpPr>
              <p:nvPr/>
            </p:nvSpPr>
            <p:spPr bwMode="auto">
              <a:xfrm>
                <a:off x="1043" y="2743"/>
                <a:ext cx="33" cy="50"/>
              </a:xfrm>
              <a:custGeom>
                <a:avLst/>
                <a:gdLst>
                  <a:gd name="T0" fmla="*/ 7 w 8"/>
                  <a:gd name="T1" fmla="*/ 4 h 12"/>
                  <a:gd name="T2" fmla="*/ 6 w 8"/>
                  <a:gd name="T3" fmla="*/ 2 h 12"/>
                  <a:gd name="T4" fmla="*/ 7 w 8"/>
                  <a:gd name="T5" fmla="*/ 3 h 12"/>
                  <a:gd name="T6" fmla="*/ 6 w 8"/>
                  <a:gd name="T7" fmla="*/ 0 h 12"/>
                  <a:gd name="T8" fmla="*/ 4 w 8"/>
                  <a:gd name="T9" fmla="*/ 6 h 12"/>
                  <a:gd name="T10" fmla="*/ 3 w 8"/>
                  <a:gd name="T11" fmla="*/ 5 h 12"/>
                  <a:gd name="T12" fmla="*/ 4 w 8"/>
                  <a:gd name="T13" fmla="*/ 8 h 12"/>
                  <a:gd name="T14" fmla="*/ 2 w 8"/>
                  <a:gd name="T15" fmla="*/ 7 h 12"/>
                  <a:gd name="T16" fmla="*/ 3 w 8"/>
                  <a:gd name="T17" fmla="*/ 9 h 12"/>
                  <a:gd name="T18" fmla="*/ 3 w 8"/>
                  <a:gd name="T19" fmla="*/ 9 h 12"/>
                  <a:gd name="T20" fmla="*/ 3 w 8"/>
                  <a:gd name="T21" fmla="*/ 9 h 12"/>
                  <a:gd name="T22" fmla="*/ 3 w 8"/>
                  <a:gd name="T23" fmla="*/ 9 h 12"/>
                  <a:gd name="T24" fmla="*/ 4 w 8"/>
                  <a:gd name="T25" fmla="*/ 10 h 12"/>
                  <a:gd name="T26" fmla="*/ 3 w 8"/>
                  <a:gd name="T27" fmla="*/ 9 h 12"/>
                  <a:gd name="T28" fmla="*/ 4 w 8"/>
                  <a:gd name="T29" fmla="*/ 10 h 12"/>
                  <a:gd name="T30" fmla="*/ 2 w 8"/>
                  <a:gd name="T31" fmla="*/ 10 h 12"/>
                  <a:gd name="T32" fmla="*/ 4 w 8"/>
                  <a:gd name="T33" fmla="*/ 11 h 12"/>
                  <a:gd name="T34" fmla="*/ 6 w 8"/>
                  <a:gd name="T35" fmla="*/ 12 h 12"/>
                  <a:gd name="T36" fmla="*/ 5 w 8"/>
                  <a:gd name="T37" fmla="*/ 10 h 12"/>
                  <a:gd name="T38" fmla="*/ 5 w 8"/>
                  <a:gd name="T39" fmla="*/ 11 h 12"/>
                  <a:gd name="T40" fmla="*/ 4 w 8"/>
                  <a:gd name="T41" fmla="*/ 10 h 12"/>
                  <a:gd name="T42" fmla="*/ 6 w 8"/>
                  <a:gd name="T43" fmla="*/ 11 h 12"/>
                  <a:gd name="T44" fmla="*/ 7 w 8"/>
                  <a:gd name="T45" fmla="*/ 10 h 12"/>
                  <a:gd name="T46" fmla="*/ 7 w 8"/>
                  <a:gd name="T47" fmla="*/ 10 h 12"/>
                  <a:gd name="T48" fmla="*/ 7 w 8"/>
                  <a:gd name="T49" fmla="*/ 9 h 12"/>
                  <a:gd name="T50" fmla="*/ 6 w 8"/>
                  <a:gd name="T51" fmla="*/ 9 h 12"/>
                  <a:gd name="T52" fmla="*/ 4 w 8"/>
                  <a:gd name="T53" fmla="*/ 9 h 12"/>
                  <a:gd name="T54" fmla="*/ 4 w 8"/>
                  <a:gd name="T55" fmla="*/ 8 h 12"/>
                  <a:gd name="T56" fmla="*/ 6 w 8"/>
                  <a:gd name="T57" fmla="*/ 9 h 12"/>
                  <a:gd name="T58" fmla="*/ 5 w 8"/>
                  <a:gd name="T59" fmla="*/ 9 h 12"/>
                  <a:gd name="T60" fmla="*/ 7 w 8"/>
                  <a:gd name="T61" fmla="*/ 9 h 12"/>
                  <a:gd name="T62" fmla="*/ 5 w 8"/>
                  <a:gd name="T63" fmla="*/ 8 h 12"/>
                  <a:gd name="T64" fmla="*/ 6 w 8"/>
                  <a:gd name="T65" fmla="*/ 6 h 12"/>
                  <a:gd name="T66" fmla="*/ 6 w 8"/>
                  <a:gd name="T67" fmla="*/ 7 h 12"/>
                  <a:gd name="T68" fmla="*/ 5 w 8"/>
                  <a:gd name="T69" fmla="*/ 6 h 12"/>
                  <a:gd name="T70" fmla="*/ 6 w 8"/>
                  <a:gd name="T71" fmla="*/ 5 h 12"/>
                  <a:gd name="T72" fmla="*/ 5 w 8"/>
                  <a:gd name="T73" fmla="*/ 5 h 12"/>
                  <a:gd name="T74" fmla="*/ 6 w 8"/>
                  <a:gd name="T75" fmla="*/ 4 h 12"/>
                  <a:gd name="T76" fmla="*/ 6 w 8"/>
                  <a:gd name="T77" fmla="*/ 4 h 12"/>
                  <a:gd name="T78" fmla="*/ 5 w 8"/>
                  <a:gd name="T79" fmla="*/ 2 h 12"/>
                  <a:gd name="T80" fmla="*/ 7 w 8"/>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2">
                    <a:moveTo>
                      <a:pt x="7" y="4"/>
                    </a:moveTo>
                    <a:cubicBezTo>
                      <a:pt x="6" y="2"/>
                      <a:pt x="6" y="2"/>
                      <a:pt x="6" y="2"/>
                    </a:cubicBezTo>
                    <a:cubicBezTo>
                      <a:pt x="6" y="3"/>
                      <a:pt x="6" y="2"/>
                      <a:pt x="7" y="3"/>
                    </a:cubicBezTo>
                    <a:cubicBezTo>
                      <a:pt x="6" y="1"/>
                      <a:pt x="8" y="2"/>
                      <a:pt x="6" y="0"/>
                    </a:cubicBezTo>
                    <a:cubicBezTo>
                      <a:pt x="5" y="2"/>
                      <a:pt x="2" y="4"/>
                      <a:pt x="4" y="6"/>
                    </a:cubicBezTo>
                    <a:cubicBezTo>
                      <a:pt x="3" y="5"/>
                      <a:pt x="3" y="5"/>
                      <a:pt x="3" y="5"/>
                    </a:cubicBezTo>
                    <a:cubicBezTo>
                      <a:pt x="5" y="7"/>
                      <a:pt x="0" y="6"/>
                      <a:pt x="4" y="8"/>
                    </a:cubicBezTo>
                    <a:cubicBezTo>
                      <a:pt x="2" y="7"/>
                      <a:pt x="2" y="7"/>
                      <a:pt x="2" y="7"/>
                    </a:cubicBezTo>
                    <a:cubicBezTo>
                      <a:pt x="1" y="8"/>
                      <a:pt x="5" y="9"/>
                      <a:pt x="3" y="9"/>
                    </a:cubicBezTo>
                    <a:cubicBezTo>
                      <a:pt x="3" y="9"/>
                      <a:pt x="3" y="9"/>
                      <a:pt x="3" y="9"/>
                    </a:cubicBezTo>
                    <a:cubicBezTo>
                      <a:pt x="3" y="9"/>
                      <a:pt x="3" y="9"/>
                      <a:pt x="3" y="9"/>
                    </a:cubicBezTo>
                    <a:cubicBezTo>
                      <a:pt x="3" y="9"/>
                      <a:pt x="3" y="9"/>
                      <a:pt x="3" y="9"/>
                    </a:cubicBezTo>
                    <a:cubicBezTo>
                      <a:pt x="4" y="9"/>
                      <a:pt x="4" y="10"/>
                      <a:pt x="4" y="10"/>
                    </a:cubicBezTo>
                    <a:cubicBezTo>
                      <a:pt x="3" y="10"/>
                      <a:pt x="3" y="10"/>
                      <a:pt x="3" y="9"/>
                    </a:cubicBezTo>
                    <a:cubicBezTo>
                      <a:pt x="2" y="9"/>
                      <a:pt x="4" y="10"/>
                      <a:pt x="4" y="10"/>
                    </a:cubicBezTo>
                    <a:cubicBezTo>
                      <a:pt x="3" y="10"/>
                      <a:pt x="3" y="10"/>
                      <a:pt x="2" y="10"/>
                    </a:cubicBezTo>
                    <a:cubicBezTo>
                      <a:pt x="3" y="11"/>
                      <a:pt x="1" y="11"/>
                      <a:pt x="4" y="11"/>
                    </a:cubicBezTo>
                    <a:cubicBezTo>
                      <a:pt x="5" y="12"/>
                      <a:pt x="5" y="11"/>
                      <a:pt x="6" y="12"/>
                    </a:cubicBezTo>
                    <a:cubicBezTo>
                      <a:pt x="7" y="11"/>
                      <a:pt x="5" y="11"/>
                      <a:pt x="5" y="10"/>
                    </a:cubicBezTo>
                    <a:cubicBezTo>
                      <a:pt x="5" y="11"/>
                      <a:pt x="5" y="11"/>
                      <a:pt x="5" y="11"/>
                    </a:cubicBezTo>
                    <a:cubicBezTo>
                      <a:pt x="1" y="10"/>
                      <a:pt x="5" y="10"/>
                      <a:pt x="4" y="10"/>
                    </a:cubicBezTo>
                    <a:cubicBezTo>
                      <a:pt x="5" y="10"/>
                      <a:pt x="5" y="10"/>
                      <a:pt x="6" y="11"/>
                    </a:cubicBezTo>
                    <a:cubicBezTo>
                      <a:pt x="8" y="10"/>
                      <a:pt x="4" y="9"/>
                      <a:pt x="7" y="10"/>
                    </a:cubicBezTo>
                    <a:cubicBezTo>
                      <a:pt x="7" y="10"/>
                      <a:pt x="7" y="10"/>
                      <a:pt x="7" y="10"/>
                    </a:cubicBezTo>
                    <a:cubicBezTo>
                      <a:pt x="8" y="10"/>
                      <a:pt x="7" y="10"/>
                      <a:pt x="7" y="9"/>
                    </a:cubicBezTo>
                    <a:cubicBezTo>
                      <a:pt x="6" y="9"/>
                      <a:pt x="6" y="9"/>
                      <a:pt x="6" y="9"/>
                    </a:cubicBezTo>
                    <a:cubicBezTo>
                      <a:pt x="6" y="9"/>
                      <a:pt x="4" y="9"/>
                      <a:pt x="4" y="9"/>
                    </a:cubicBezTo>
                    <a:cubicBezTo>
                      <a:pt x="5" y="9"/>
                      <a:pt x="3" y="8"/>
                      <a:pt x="4" y="8"/>
                    </a:cubicBezTo>
                    <a:cubicBezTo>
                      <a:pt x="5" y="9"/>
                      <a:pt x="5" y="9"/>
                      <a:pt x="6" y="9"/>
                    </a:cubicBezTo>
                    <a:cubicBezTo>
                      <a:pt x="5" y="9"/>
                      <a:pt x="5" y="9"/>
                      <a:pt x="5" y="9"/>
                    </a:cubicBezTo>
                    <a:cubicBezTo>
                      <a:pt x="5" y="8"/>
                      <a:pt x="6" y="9"/>
                      <a:pt x="7" y="9"/>
                    </a:cubicBezTo>
                    <a:cubicBezTo>
                      <a:pt x="6" y="8"/>
                      <a:pt x="6" y="9"/>
                      <a:pt x="5" y="8"/>
                    </a:cubicBezTo>
                    <a:cubicBezTo>
                      <a:pt x="7" y="8"/>
                      <a:pt x="6" y="7"/>
                      <a:pt x="6" y="6"/>
                    </a:cubicBezTo>
                    <a:cubicBezTo>
                      <a:pt x="6" y="7"/>
                      <a:pt x="7" y="7"/>
                      <a:pt x="6" y="7"/>
                    </a:cubicBezTo>
                    <a:cubicBezTo>
                      <a:pt x="7" y="7"/>
                      <a:pt x="6" y="7"/>
                      <a:pt x="5" y="6"/>
                    </a:cubicBezTo>
                    <a:cubicBezTo>
                      <a:pt x="5" y="5"/>
                      <a:pt x="5" y="5"/>
                      <a:pt x="6" y="5"/>
                    </a:cubicBezTo>
                    <a:cubicBezTo>
                      <a:pt x="5" y="5"/>
                      <a:pt x="5" y="5"/>
                      <a:pt x="5" y="5"/>
                    </a:cubicBezTo>
                    <a:cubicBezTo>
                      <a:pt x="4" y="4"/>
                      <a:pt x="7" y="5"/>
                      <a:pt x="6" y="4"/>
                    </a:cubicBezTo>
                    <a:cubicBezTo>
                      <a:pt x="6" y="4"/>
                      <a:pt x="6" y="4"/>
                      <a:pt x="6" y="4"/>
                    </a:cubicBezTo>
                    <a:cubicBezTo>
                      <a:pt x="6" y="4"/>
                      <a:pt x="4" y="2"/>
                      <a:pt x="5" y="2"/>
                    </a:cubicBezTo>
                    <a:cubicBezTo>
                      <a:pt x="6" y="3"/>
                      <a:pt x="6" y="3"/>
                      <a:pt x="7"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3" name="Freeform 137"/>
              <p:cNvSpPr>
                <a:spLocks/>
              </p:cNvSpPr>
              <p:nvPr/>
            </p:nvSpPr>
            <p:spPr bwMode="auto">
              <a:xfrm>
                <a:off x="1068" y="2739"/>
                <a:ext cx="8" cy="12"/>
              </a:xfrm>
              <a:custGeom>
                <a:avLst/>
                <a:gdLst>
                  <a:gd name="T0" fmla="*/ 1 w 2"/>
                  <a:gd name="T1" fmla="*/ 1 h 3"/>
                  <a:gd name="T2" fmla="*/ 1 w 2"/>
                  <a:gd name="T3" fmla="*/ 3 h 3"/>
                  <a:gd name="T4" fmla="*/ 0 w 2"/>
                  <a:gd name="T5" fmla="*/ 0 h 3"/>
                  <a:gd name="T6" fmla="*/ 0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3"/>
                      <a:pt x="1" y="3"/>
                      <a:pt x="1" y="3"/>
                    </a:cubicBezTo>
                    <a:cubicBezTo>
                      <a:pt x="2" y="3"/>
                      <a:pt x="1" y="1"/>
                      <a:pt x="0" y="0"/>
                    </a:cubicBezTo>
                    <a:cubicBezTo>
                      <a:pt x="0" y="1"/>
                      <a:pt x="0" y="0"/>
                      <a:pt x="0" y="1"/>
                    </a:cubicBezTo>
                    <a:cubicBezTo>
                      <a:pt x="0"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4" name="Freeform 138"/>
              <p:cNvSpPr>
                <a:spLocks/>
              </p:cNvSpPr>
              <p:nvPr/>
            </p:nvSpPr>
            <p:spPr bwMode="auto">
              <a:xfrm>
                <a:off x="1068" y="2722"/>
                <a:ext cx="38" cy="29"/>
              </a:xfrm>
              <a:custGeom>
                <a:avLst/>
                <a:gdLst>
                  <a:gd name="T0" fmla="*/ 5 w 9"/>
                  <a:gd name="T1" fmla="*/ 3 h 7"/>
                  <a:gd name="T2" fmla="*/ 5 w 9"/>
                  <a:gd name="T3" fmla="*/ 2 h 7"/>
                  <a:gd name="T4" fmla="*/ 2 w 9"/>
                  <a:gd name="T5" fmla="*/ 2 h 7"/>
                  <a:gd name="T6" fmla="*/ 2 w 9"/>
                  <a:gd name="T7" fmla="*/ 5 h 7"/>
                  <a:gd name="T8" fmla="*/ 1 w 9"/>
                  <a:gd name="T9" fmla="*/ 4 h 7"/>
                  <a:gd name="T10" fmla="*/ 1 w 9"/>
                  <a:gd name="T11" fmla="*/ 5 h 7"/>
                  <a:gd name="T12" fmla="*/ 1 w 9"/>
                  <a:gd name="T13" fmla="*/ 5 h 7"/>
                  <a:gd name="T14" fmla="*/ 2 w 9"/>
                  <a:gd name="T15" fmla="*/ 5 h 7"/>
                  <a:gd name="T16" fmla="*/ 2 w 9"/>
                  <a:gd name="T17" fmla="*/ 5 h 7"/>
                  <a:gd name="T18" fmla="*/ 2 w 9"/>
                  <a:gd name="T19" fmla="*/ 6 h 7"/>
                  <a:gd name="T20" fmla="*/ 2 w 9"/>
                  <a:gd name="T21" fmla="*/ 3 h 7"/>
                  <a:gd name="T22" fmla="*/ 3 w 9"/>
                  <a:gd name="T23" fmla="*/ 5 h 7"/>
                  <a:gd name="T24" fmla="*/ 5 w 9"/>
                  <a:gd name="T25" fmla="*/ 5 h 7"/>
                  <a:gd name="T26" fmla="*/ 4 w 9"/>
                  <a:gd name="T27" fmla="*/ 5 h 7"/>
                  <a:gd name="T28" fmla="*/ 4 w 9"/>
                  <a:gd name="T29" fmla="*/ 3 h 7"/>
                  <a:gd name="T30" fmla="*/ 5 w 9"/>
                  <a:gd name="T31" fmla="*/ 5 h 7"/>
                  <a:gd name="T32" fmla="*/ 7 w 9"/>
                  <a:gd name="T33" fmla="*/ 4 h 7"/>
                  <a:gd name="T34" fmla="*/ 8 w 9"/>
                  <a:gd name="T35" fmla="*/ 2 h 7"/>
                  <a:gd name="T36" fmla="*/ 7 w 9"/>
                  <a:gd name="T37" fmla="*/ 4 h 7"/>
                  <a:gd name="T38" fmla="*/ 8 w 9"/>
                  <a:gd name="T39" fmla="*/ 4 h 7"/>
                  <a:gd name="T40" fmla="*/ 9 w 9"/>
                  <a:gd name="T41" fmla="*/ 1 h 7"/>
                  <a:gd name="T42" fmla="*/ 5 w 9"/>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7">
                    <a:moveTo>
                      <a:pt x="5" y="3"/>
                    </a:moveTo>
                    <a:cubicBezTo>
                      <a:pt x="5" y="2"/>
                      <a:pt x="5" y="2"/>
                      <a:pt x="5" y="2"/>
                    </a:cubicBezTo>
                    <a:cubicBezTo>
                      <a:pt x="4" y="2"/>
                      <a:pt x="3" y="3"/>
                      <a:pt x="2" y="2"/>
                    </a:cubicBezTo>
                    <a:cubicBezTo>
                      <a:pt x="1" y="2"/>
                      <a:pt x="2" y="4"/>
                      <a:pt x="2" y="5"/>
                    </a:cubicBezTo>
                    <a:cubicBezTo>
                      <a:pt x="1" y="4"/>
                      <a:pt x="1" y="4"/>
                      <a:pt x="1" y="4"/>
                    </a:cubicBezTo>
                    <a:cubicBezTo>
                      <a:pt x="1" y="5"/>
                      <a:pt x="0" y="4"/>
                      <a:pt x="1" y="5"/>
                    </a:cubicBezTo>
                    <a:cubicBezTo>
                      <a:pt x="2" y="6"/>
                      <a:pt x="1" y="4"/>
                      <a:pt x="1" y="5"/>
                    </a:cubicBezTo>
                    <a:cubicBezTo>
                      <a:pt x="2" y="5"/>
                      <a:pt x="2" y="5"/>
                      <a:pt x="2" y="5"/>
                    </a:cubicBezTo>
                    <a:cubicBezTo>
                      <a:pt x="2" y="5"/>
                      <a:pt x="2" y="5"/>
                      <a:pt x="2" y="5"/>
                    </a:cubicBezTo>
                    <a:cubicBezTo>
                      <a:pt x="2" y="6"/>
                      <a:pt x="2" y="6"/>
                      <a:pt x="2" y="6"/>
                    </a:cubicBezTo>
                    <a:cubicBezTo>
                      <a:pt x="4" y="7"/>
                      <a:pt x="1" y="3"/>
                      <a:pt x="2" y="3"/>
                    </a:cubicBezTo>
                    <a:cubicBezTo>
                      <a:pt x="3" y="5"/>
                      <a:pt x="3" y="5"/>
                      <a:pt x="3" y="5"/>
                    </a:cubicBezTo>
                    <a:cubicBezTo>
                      <a:pt x="4" y="5"/>
                      <a:pt x="4" y="4"/>
                      <a:pt x="5" y="5"/>
                    </a:cubicBezTo>
                    <a:cubicBezTo>
                      <a:pt x="5" y="5"/>
                      <a:pt x="4" y="4"/>
                      <a:pt x="4" y="5"/>
                    </a:cubicBezTo>
                    <a:cubicBezTo>
                      <a:pt x="4" y="5"/>
                      <a:pt x="4" y="4"/>
                      <a:pt x="4" y="3"/>
                    </a:cubicBezTo>
                    <a:cubicBezTo>
                      <a:pt x="4" y="2"/>
                      <a:pt x="4" y="5"/>
                      <a:pt x="5" y="5"/>
                    </a:cubicBezTo>
                    <a:cubicBezTo>
                      <a:pt x="5" y="4"/>
                      <a:pt x="7" y="3"/>
                      <a:pt x="7" y="4"/>
                    </a:cubicBezTo>
                    <a:cubicBezTo>
                      <a:pt x="7" y="3"/>
                      <a:pt x="7" y="2"/>
                      <a:pt x="8" y="2"/>
                    </a:cubicBezTo>
                    <a:cubicBezTo>
                      <a:pt x="8" y="3"/>
                      <a:pt x="7" y="3"/>
                      <a:pt x="7" y="4"/>
                    </a:cubicBezTo>
                    <a:cubicBezTo>
                      <a:pt x="8" y="4"/>
                      <a:pt x="8" y="4"/>
                      <a:pt x="8" y="4"/>
                    </a:cubicBezTo>
                    <a:cubicBezTo>
                      <a:pt x="8" y="3"/>
                      <a:pt x="8" y="1"/>
                      <a:pt x="9" y="1"/>
                    </a:cubicBezTo>
                    <a:cubicBezTo>
                      <a:pt x="8" y="0"/>
                      <a:pt x="6" y="3"/>
                      <a:pt x="5"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5" name="Freeform 139"/>
              <p:cNvSpPr>
                <a:spLocks/>
              </p:cNvSpPr>
              <p:nvPr/>
            </p:nvSpPr>
            <p:spPr bwMode="auto">
              <a:xfrm>
                <a:off x="1089" y="2726"/>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6" name="Freeform 140"/>
              <p:cNvSpPr>
                <a:spLocks/>
              </p:cNvSpPr>
              <p:nvPr/>
            </p:nvSpPr>
            <p:spPr bwMode="auto">
              <a:xfrm>
                <a:off x="1210" y="3178"/>
                <a:ext cx="4" cy="4"/>
              </a:xfrm>
              <a:custGeom>
                <a:avLst/>
                <a:gdLst>
                  <a:gd name="T0" fmla="*/ 4 w 4"/>
                  <a:gd name="T1" fmla="*/ 4 h 4"/>
                  <a:gd name="T2" fmla="*/ 4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7" name="Freeform 141"/>
              <p:cNvSpPr>
                <a:spLocks/>
              </p:cNvSpPr>
              <p:nvPr/>
            </p:nvSpPr>
            <p:spPr bwMode="auto">
              <a:xfrm>
                <a:off x="1210" y="3161"/>
                <a:ext cx="9" cy="25"/>
              </a:xfrm>
              <a:custGeom>
                <a:avLst/>
                <a:gdLst>
                  <a:gd name="T0" fmla="*/ 2 w 2"/>
                  <a:gd name="T1" fmla="*/ 0 h 6"/>
                  <a:gd name="T2" fmla="*/ 2 w 2"/>
                  <a:gd name="T3" fmla="*/ 1 h 6"/>
                  <a:gd name="T4" fmla="*/ 0 w 2"/>
                  <a:gd name="T5" fmla="*/ 6 h 6"/>
                  <a:gd name="T6" fmla="*/ 1 w 2"/>
                  <a:gd name="T7" fmla="*/ 3 h 6"/>
                  <a:gd name="T8" fmla="*/ 1 w 2"/>
                  <a:gd name="T9" fmla="*/ 4 h 6"/>
                  <a:gd name="T10" fmla="*/ 2 w 2"/>
                  <a:gd name="T11" fmla="*/ 2 h 6"/>
                  <a:gd name="T12" fmla="*/ 2 w 2"/>
                  <a:gd name="T13" fmla="*/ 2 h 6"/>
                  <a:gd name="T14" fmla="*/ 2 w 2"/>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2" y="0"/>
                    </a:moveTo>
                    <a:cubicBezTo>
                      <a:pt x="2" y="1"/>
                      <a:pt x="2" y="1"/>
                      <a:pt x="2" y="1"/>
                    </a:cubicBezTo>
                    <a:cubicBezTo>
                      <a:pt x="0" y="4"/>
                      <a:pt x="1" y="3"/>
                      <a:pt x="0" y="6"/>
                    </a:cubicBezTo>
                    <a:cubicBezTo>
                      <a:pt x="0" y="5"/>
                      <a:pt x="1" y="4"/>
                      <a:pt x="1" y="3"/>
                    </a:cubicBezTo>
                    <a:cubicBezTo>
                      <a:pt x="1" y="3"/>
                      <a:pt x="1" y="4"/>
                      <a:pt x="1" y="4"/>
                    </a:cubicBezTo>
                    <a:cubicBezTo>
                      <a:pt x="1" y="3"/>
                      <a:pt x="1" y="3"/>
                      <a:pt x="2" y="2"/>
                    </a:cubicBezTo>
                    <a:cubicBezTo>
                      <a:pt x="2" y="1"/>
                      <a:pt x="1" y="2"/>
                      <a:pt x="2"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8" name="Freeform 142"/>
              <p:cNvSpPr>
                <a:spLocks/>
              </p:cNvSpPr>
              <p:nvPr/>
            </p:nvSpPr>
            <p:spPr bwMode="auto">
              <a:xfrm>
                <a:off x="1214" y="3169"/>
                <a:ext cx="0" cy="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9" name="Freeform 143"/>
              <p:cNvSpPr>
                <a:spLocks/>
              </p:cNvSpPr>
              <p:nvPr/>
            </p:nvSpPr>
            <p:spPr bwMode="auto">
              <a:xfrm>
                <a:off x="1210" y="3169"/>
                <a:ext cx="4" cy="9"/>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0" name="Freeform 144"/>
              <p:cNvSpPr>
                <a:spLocks/>
              </p:cNvSpPr>
              <p:nvPr/>
            </p:nvSpPr>
            <p:spPr bwMode="auto">
              <a:xfrm>
                <a:off x="1210" y="3173"/>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1" name="Freeform 145"/>
              <p:cNvSpPr>
                <a:spLocks/>
              </p:cNvSpPr>
              <p:nvPr/>
            </p:nvSpPr>
            <p:spPr bwMode="auto">
              <a:xfrm>
                <a:off x="1206" y="3165"/>
                <a:ext cx="8" cy="13"/>
              </a:xfrm>
              <a:custGeom>
                <a:avLst/>
                <a:gdLst>
                  <a:gd name="T0" fmla="*/ 1 w 2"/>
                  <a:gd name="T1" fmla="*/ 2 h 3"/>
                  <a:gd name="T2" fmla="*/ 1 w 2"/>
                  <a:gd name="T3" fmla="*/ 3 h 3"/>
                  <a:gd name="T4" fmla="*/ 1 w 2"/>
                  <a:gd name="T5" fmla="*/ 2 h 3"/>
                  <a:gd name="T6" fmla="*/ 2 w 2"/>
                  <a:gd name="T7" fmla="*/ 1 h 3"/>
                  <a:gd name="T8" fmla="*/ 2 w 2"/>
                  <a:gd name="T9" fmla="*/ 1 h 3"/>
                  <a:gd name="T10" fmla="*/ 2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cubicBezTo>
                      <a:pt x="0" y="3"/>
                      <a:pt x="1" y="3"/>
                      <a:pt x="1" y="3"/>
                    </a:cubicBezTo>
                    <a:cubicBezTo>
                      <a:pt x="1" y="2"/>
                      <a:pt x="1" y="2"/>
                      <a:pt x="1" y="2"/>
                    </a:cubicBezTo>
                    <a:cubicBezTo>
                      <a:pt x="1" y="2"/>
                      <a:pt x="2" y="0"/>
                      <a:pt x="2" y="1"/>
                    </a:cubicBezTo>
                    <a:cubicBezTo>
                      <a:pt x="2" y="1"/>
                      <a:pt x="1" y="2"/>
                      <a:pt x="2" y="1"/>
                    </a:cubicBezTo>
                    <a:cubicBezTo>
                      <a:pt x="2" y="0"/>
                      <a:pt x="2" y="0"/>
                      <a:pt x="2" y="0"/>
                    </a:cubicBezTo>
                    <a:cubicBezTo>
                      <a:pt x="2" y="0"/>
                      <a:pt x="1" y="2"/>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2" name="Freeform 146"/>
              <p:cNvSpPr>
                <a:spLocks/>
              </p:cNvSpPr>
              <p:nvPr/>
            </p:nvSpPr>
            <p:spPr bwMode="auto">
              <a:xfrm>
                <a:off x="1210"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3" name="Freeform 147"/>
              <p:cNvSpPr>
                <a:spLocks/>
              </p:cNvSpPr>
              <p:nvPr/>
            </p:nvSpPr>
            <p:spPr bwMode="auto">
              <a:xfrm>
                <a:off x="1210" y="3173"/>
                <a:ext cx="4" cy="5"/>
              </a:xfrm>
              <a:custGeom>
                <a:avLst/>
                <a:gdLst>
                  <a:gd name="T0" fmla="*/ 0 w 4"/>
                  <a:gd name="T1" fmla="*/ 5 h 5"/>
                  <a:gd name="T2" fmla="*/ 0 w 4"/>
                  <a:gd name="T3" fmla="*/ 0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0" y="0"/>
                    </a:lnTo>
                    <a:lnTo>
                      <a:pt x="4"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4" name="Freeform 148"/>
              <p:cNvSpPr>
                <a:spLocks/>
              </p:cNvSpPr>
              <p:nvPr/>
            </p:nvSpPr>
            <p:spPr bwMode="auto">
              <a:xfrm>
                <a:off x="1206" y="3161"/>
                <a:ext cx="8" cy="17"/>
              </a:xfrm>
              <a:custGeom>
                <a:avLst/>
                <a:gdLst>
                  <a:gd name="T0" fmla="*/ 0 w 2"/>
                  <a:gd name="T1" fmla="*/ 3 h 4"/>
                  <a:gd name="T2" fmla="*/ 1 w 2"/>
                  <a:gd name="T3" fmla="*/ 2 h 4"/>
                  <a:gd name="T4" fmla="*/ 2 w 2"/>
                  <a:gd name="T5" fmla="*/ 0 h 4"/>
                  <a:gd name="T6" fmla="*/ 2 w 2"/>
                  <a:gd name="T7" fmla="*/ 0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1"/>
                      <a:pt x="0" y="4"/>
                      <a:pt x="1" y="2"/>
                    </a:cubicBezTo>
                    <a:cubicBezTo>
                      <a:pt x="1" y="2"/>
                      <a:pt x="2" y="1"/>
                      <a:pt x="2" y="0"/>
                    </a:cubicBezTo>
                    <a:cubicBezTo>
                      <a:pt x="2" y="0"/>
                      <a:pt x="2" y="0"/>
                      <a:pt x="2" y="0"/>
                    </a:cubicBezTo>
                    <a:cubicBezTo>
                      <a:pt x="2" y="1"/>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5" name="Freeform 149"/>
              <p:cNvSpPr>
                <a:spLocks/>
              </p:cNvSpPr>
              <p:nvPr/>
            </p:nvSpPr>
            <p:spPr bwMode="auto">
              <a:xfrm>
                <a:off x="1219"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6" name="Freeform 150"/>
              <p:cNvSpPr>
                <a:spLocks/>
              </p:cNvSpPr>
              <p:nvPr/>
            </p:nvSpPr>
            <p:spPr bwMode="auto">
              <a:xfrm>
                <a:off x="1206" y="3148"/>
                <a:ext cx="17" cy="21"/>
              </a:xfrm>
              <a:custGeom>
                <a:avLst/>
                <a:gdLst>
                  <a:gd name="T0" fmla="*/ 0 w 4"/>
                  <a:gd name="T1" fmla="*/ 4 h 5"/>
                  <a:gd name="T2" fmla="*/ 2 w 4"/>
                  <a:gd name="T3" fmla="*/ 3 h 5"/>
                  <a:gd name="T4" fmla="*/ 1 w 4"/>
                  <a:gd name="T5" fmla="*/ 4 h 5"/>
                  <a:gd name="T6" fmla="*/ 2 w 4"/>
                  <a:gd name="T7" fmla="*/ 3 h 5"/>
                  <a:gd name="T8" fmla="*/ 0 w 4"/>
                  <a:gd name="T9" fmla="*/ 5 h 5"/>
                  <a:gd name="T10" fmla="*/ 2 w 4"/>
                  <a:gd name="T11" fmla="*/ 3 h 5"/>
                  <a:gd name="T12" fmla="*/ 1 w 4"/>
                  <a:gd name="T13" fmla="*/ 5 h 5"/>
                  <a:gd name="T14" fmla="*/ 2 w 4"/>
                  <a:gd name="T15" fmla="*/ 3 h 5"/>
                  <a:gd name="T16" fmla="*/ 2 w 4"/>
                  <a:gd name="T17" fmla="*/ 3 h 5"/>
                  <a:gd name="T18" fmla="*/ 3 w 4"/>
                  <a:gd name="T19" fmla="*/ 2 h 5"/>
                  <a:gd name="T20" fmla="*/ 3 w 4"/>
                  <a:gd name="T21" fmla="*/ 0 h 5"/>
                  <a:gd name="T22" fmla="*/ 0 w 4"/>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4"/>
                    </a:moveTo>
                    <a:cubicBezTo>
                      <a:pt x="2" y="3"/>
                      <a:pt x="2" y="3"/>
                      <a:pt x="2" y="3"/>
                    </a:cubicBezTo>
                    <a:cubicBezTo>
                      <a:pt x="1" y="3"/>
                      <a:pt x="1" y="4"/>
                      <a:pt x="1" y="4"/>
                    </a:cubicBezTo>
                    <a:cubicBezTo>
                      <a:pt x="1" y="4"/>
                      <a:pt x="2" y="3"/>
                      <a:pt x="2" y="3"/>
                    </a:cubicBezTo>
                    <a:cubicBezTo>
                      <a:pt x="0" y="5"/>
                      <a:pt x="1" y="3"/>
                      <a:pt x="0" y="5"/>
                    </a:cubicBezTo>
                    <a:cubicBezTo>
                      <a:pt x="0" y="5"/>
                      <a:pt x="1" y="5"/>
                      <a:pt x="2" y="3"/>
                    </a:cubicBezTo>
                    <a:cubicBezTo>
                      <a:pt x="1" y="5"/>
                      <a:pt x="1" y="5"/>
                      <a:pt x="1" y="5"/>
                    </a:cubicBezTo>
                    <a:cubicBezTo>
                      <a:pt x="2" y="3"/>
                      <a:pt x="2" y="3"/>
                      <a:pt x="2" y="3"/>
                    </a:cubicBezTo>
                    <a:cubicBezTo>
                      <a:pt x="2" y="2"/>
                      <a:pt x="1" y="4"/>
                      <a:pt x="2" y="3"/>
                    </a:cubicBezTo>
                    <a:cubicBezTo>
                      <a:pt x="2" y="2"/>
                      <a:pt x="3" y="2"/>
                      <a:pt x="3" y="2"/>
                    </a:cubicBezTo>
                    <a:cubicBezTo>
                      <a:pt x="2" y="2"/>
                      <a:pt x="4" y="0"/>
                      <a:pt x="3" y="0"/>
                    </a:cubicBezTo>
                    <a:cubicBezTo>
                      <a:pt x="3" y="1"/>
                      <a:pt x="1"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7" name="Rectangle 151"/>
              <p:cNvSpPr>
                <a:spLocks noChangeArrowheads="1"/>
              </p:cNvSpPr>
              <p:nvPr/>
            </p:nvSpPr>
            <p:spPr bwMode="auto">
              <a:xfrm>
                <a:off x="1214"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8" name="Freeform 152"/>
              <p:cNvSpPr>
                <a:spLocks/>
              </p:cNvSpPr>
              <p:nvPr/>
            </p:nvSpPr>
            <p:spPr bwMode="auto">
              <a:xfrm>
                <a:off x="1202" y="3148"/>
                <a:ext cx="17" cy="17"/>
              </a:xfrm>
              <a:custGeom>
                <a:avLst/>
                <a:gdLst>
                  <a:gd name="T0" fmla="*/ 1 w 4"/>
                  <a:gd name="T1" fmla="*/ 4 h 4"/>
                  <a:gd name="T2" fmla="*/ 2 w 4"/>
                  <a:gd name="T3" fmla="*/ 3 h 4"/>
                  <a:gd name="T4" fmla="*/ 1 w 4"/>
                  <a:gd name="T5" fmla="*/ 4 h 4"/>
                  <a:gd name="T6" fmla="*/ 2 w 4"/>
                  <a:gd name="T7" fmla="*/ 3 h 4"/>
                  <a:gd name="T8" fmla="*/ 1 w 4"/>
                  <a:gd name="T9" fmla="*/ 3 h 4"/>
                  <a:gd name="T10" fmla="*/ 3 w 4"/>
                  <a:gd name="T11" fmla="*/ 1 h 4"/>
                  <a:gd name="T12" fmla="*/ 3 w 4"/>
                  <a:gd name="T13" fmla="*/ 2 h 4"/>
                  <a:gd name="T14" fmla="*/ 2 w 4"/>
                  <a:gd name="T15" fmla="*/ 2 h 4"/>
                  <a:gd name="T16" fmla="*/ 2 w 4"/>
                  <a:gd name="T17" fmla="*/ 2 h 4"/>
                  <a:gd name="T18" fmla="*/ 1 w 4"/>
                  <a:gd name="T19" fmla="*/ 3 h 4"/>
                  <a:gd name="T20" fmla="*/ 1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4"/>
                    </a:moveTo>
                    <a:cubicBezTo>
                      <a:pt x="2" y="3"/>
                      <a:pt x="2" y="3"/>
                      <a:pt x="2" y="3"/>
                    </a:cubicBezTo>
                    <a:cubicBezTo>
                      <a:pt x="1" y="4"/>
                      <a:pt x="1" y="4"/>
                      <a:pt x="1" y="4"/>
                    </a:cubicBezTo>
                    <a:cubicBezTo>
                      <a:pt x="1" y="4"/>
                      <a:pt x="2" y="3"/>
                      <a:pt x="2" y="3"/>
                    </a:cubicBezTo>
                    <a:cubicBezTo>
                      <a:pt x="3" y="1"/>
                      <a:pt x="2" y="3"/>
                      <a:pt x="1" y="3"/>
                    </a:cubicBezTo>
                    <a:cubicBezTo>
                      <a:pt x="2" y="3"/>
                      <a:pt x="2" y="3"/>
                      <a:pt x="3" y="1"/>
                    </a:cubicBezTo>
                    <a:cubicBezTo>
                      <a:pt x="3" y="2"/>
                      <a:pt x="3" y="2"/>
                      <a:pt x="3" y="2"/>
                    </a:cubicBezTo>
                    <a:cubicBezTo>
                      <a:pt x="4" y="0"/>
                      <a:pt x="3" y="1"/>
                      <a:pt x="2" y="2"/>
                    </a:cubicBezTo>
                    <a:cubicBezTo>
                      <a:pt x="2" y="2"/>
                      <a:pt x="2" y="2"/>
                      <a:pt x="2" y="2"/>
                    </a:cubicBezTo>
                    <a:cubicBezTo>
                      <a:pt x="1" y="3"/>
                      <a:pt x="1" y="3"/>
                      <a:pt x="1" y="3"/>
                    </a:cubicBezTo>
                    <a:cubicBezTo>
                      <a:pt x="0" y="4"/>
                      <a:pt x="0" y="4"/>
                      <a:pt x="1"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9" name="Freeform 153"/>
              <p:cNvSpPr>
                <a:spLocks/>
              </p:cNvSpPr>
              <p:nvPr/>
            </p:nvSpPr>
            <p:spPr bwMode="auto">
              <a:xfrm>
                <a:off x="1202" y="3165"/>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1"/>
                      <a:pt x="0"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0" name="Freeform 154"/>
              <p:cNvSpPr>
                <a:spLocks/>
              </p:cNvSpPr>
              <p:nvPr/>
            </p:nvSpPr>
            <p:spPr bwMode="auto">
              <a:xfrm>
                <a:off x="1210"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1" name="Freeform 155"/>
              <p:cNvSpPr>
                <a:spLocks/>
              </p:cNvSpPr>
              <p:nvPr/>
            </p:nvSpPr>
            <p:spPr bwMode="auto">
              <a:xfrm>
                <a:off x="1202" y="3161"/>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2" name="Freeform 156"/>
              <p:cNvSpPr>
                <a:spLocks/>
              </p:cNvSpPr>
              <p:nvPr/>
            </p:nvSpPr>
            <p:spPr bwMode="auto">
              <a:xfrm>
                <a:off x="1185" y="3140"/>
                <a:ext cx="29" cy="29"/>
              </a:xfrm>
              <a:custGeom>
                <a:avLst/>
                <a:gdLst>
                  <a:gd name="T0" fmla="*/ 4 w 7"/>
                  <a:gd name="T1" fmla="*/ 0 h 7"/>
                  <a:gd name="T2" fmla="*/ 3 w 7"/>
                  <a:gd name="T3" fmla="*/ 0 h 7"/>
                  <a:gd name="T4" fmla="*/ 2 w 7"/>
                  <a:gd name="T5" fmla="*/ 1 h 7"/>
                  <a:gd name="T6" fmla="*/ 0 w 7"/>
                  <a:gd name="T7" fmla="*/ 2 h 7"/>
                  <a:gd name="T8" fmla="*/ 1 w 7"/>
                  <a:gd name="T9" fmla="*/ 2 h 7"/>
                  <a:gd name="T10" fmla="*/ 0 w 7"/>
                  <a:gd name="T11" fmla="*/ 3 h 7"/>
                  <a:gd name="T12" fmla="*/ 1 w 7"/>
                  <a:gd name="T13" fmla="*/ 3 h 7"/>
                  <a:gd name="T14" fmla="*/ 2 w 7"/>
                  <a:gd name="T15" fmla="*/ 3 h 7"/>
                  <a:gd name="T16" fmla="*/ 3 w 7"/>
                  <a:gd name="T17" fmla="*/ 5 h 7"/>
                  <a:gd name="T18" fmla="*/ 5 w 7"/>
                  <a:gd name="T19" fmla="*/ 4 h 7"/>
                  <a:gd name="T20" fmla="*/ 4 w 7"/>
                  <a:gd name="T21" fmla="*/ 5 h 7"/>
                  <a:gd name="T22" fmla="*/ 4 w 7"/>
                  <a:gd name="T23" fmla="*/ 5 h 7"/>
                  <a:gd name="T24" fmla="*/ 4 w 7"/>
                  <a:gd name="T25" fmla="*/ 6 h 7"/>
                  <a:gd name="T26" fmla="*/ 5 w 7"/>
                  <a:gd name="T27" fmla="*/ 4 h 7"/>
                  <a:gd name="T28" fmla="*/ 4 w 7"/>
                  <a:gd name="T29" fmla="*/ 6 h 7"/>
                  <a:gd name="T30" fmla="*/ 5 w 7"/>
                  <a:gd name="T31" fmla="*/ 5 h 7"/>
                  <a:gd name="T32" fmla="*/ 6 w 7"/>
                  <a:gd name="T33" fmla="*/ 3 h 7"/>
                  <a:gd name="T34" fmla="*/ 7 w 7"/>
                  <a:gd name="T35" fmla="*/ 3 h 7"/>
                  <a:gd name="T36" fmla="*/ 4 w 7"/>
                  <a:gd name="T37" fmla="*/ 4 h 7"/>
                  <a:gd name="T38" fmla="*/ 5 w 7"/>
                  <a:gd name="T39" fmla="*/ 3 h 7"/>
                  <a:gd name="T40" fmla="*/ 5 w 7"/>
                  <a:gd name="T41" fmla="*/ 2 h 7"/>
                  <a:gd name="T42" fmla="*/ 3 w 7"/>
                  <a:gd name="T43" fmla="*/ 3 h 7"/>
                  <a:gd name="T44" fmla="*/ 4 w 7"/>
                  <a:gd name="T45" fmla="*/ 2 h 7"/>
                  <a:gd name="T46" fmla="*/ 3 w 7"/>
                  <a:gd name="T47" fmla="*/ 3 h 7"/>
                  <a:gd name="T48" fmla="*/ 4 w 7"/>
                  <a:gd name="T49" fmla="*/ 2 h 7"/>
                  <a:gd name="T50" fmla="*/ 2 w 7"/>
                  <a:gd name="T51" fmla="*/ 3 h 7"/>
                  <a:gd name="T52" fmla="*/ 5 w 7"/>
                  <a:gd name="T53" fmla="*/ 1 h 7"/>
                  <a:gd name="T54" fmla="*/ 3 w 7"/>
                  <a:gd name="T55" fmla="*/ 2 h 7"/>
                  <a:gd name="T56" fmla="*/ 2 w 7"/>
                  <a:gd name="T57" fmla="*/ 2 h 7"/>
                  <a:gd name="T58" fmla="*/ 4 w 7"/>
                  <a:gd name="T59" fmla="*/ 1 h 7"/>
                  <a:gd name="T60" fmla="*/ 3 w 7"/>
                  <a:gd name="T61" fmla="*/ 1 h 7"/>
                  <a:gd name="T62" fmla="*/ 2 w 7"/>
                  <a:gd name="T63" fmla="*/ 2 h 7"/>
                  <a:gd name="T64" fmla="*/ 2 w 7"/>
                  <a:gd name="T65" fmla="*/ 1 h 7"/>
                  <a:gd name="T66" fmla="*/ 4 w 7"/>
                  <a:gd name="T67" fmla="*/ 0 h 7"/>
                  <a:gd name="T68" fmla="*/ 5 w 7"/>
                  <a:gd name="T69" fmla="*/ 0 h 7"/>
                  <a:gd name="T70" fmla="*/ 2 w 7"/>
                  <a:gd name="T71" fmla="*/ 1 h 7"/>
                  <a:gd name="T72" fmla="*/ 4 w 7"/>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4" y="0"/>
                    </a:moveTo>
                    <a:cubicBezTo>
                      <a:pt x="3" y="0"/>
                      <a:pt x="3" y="0"/>
                      <a:pt x="3" y="0"/>
                    </a:cubicBezTo>
                    <a:cubicBezTo>
                      <a:pt x="2" y="1"/>
                      <a:pt x="2" y="1"/>
                      <a:pt x="2" y="1"/>
                    </a:cubicBezTo>
                    <a:cubicBezTo>
                      <a:pt x="1" y="2"/>
                      <a:pt x="0" y="2"/>
                      <a:pt x="0" y="2"/>
                    </a:cubicBezTo>
                    <a:cubicBezTo>
                      <a:pt x="0" y="3"/>
                      <a:pt x="1" y="2"/>
                      <a:pt x="1" y="2"/>
                    </a:cubicBezTo>
                    <a:cubicBezTo>
                      <a:pt x="0" y="3"/>
                      <a:pt x="0" y="3"/>
                      <a:pt x="0" y="3"/>
                    </a:cubicBezTo>
                    <a:cubicBezTo>
                      <a:pt x="0" y="3"/>
                      <a:pt x="2" y="2"/>
                      <a:pt x="1" y="3"/>
                    </a:cubicBezTo>
                    <a:cubicBezTo>
                      <a:pt x="1" y="3"/>
                      <a:pt x="1" y="3"/>
                      <a:pt x="2" y="3"/>
                    </a:cubicBezTo>
                    <a:cubicBezTo>
                      <a:pt x="2" y="4"/>
                      <a:pt x="3" y="4"/>
                      <a:pt x="3" y="5"/>
                    </a:cubicBezTo>
                    <a:cubicBezTo>
                      <a:pt x="5" y="4"/>
                      <a:pt x="5" y="4"/>
                      <a:pt x="5" y="4"/>
                    </a:cubicBezTo>
                    <a:cubicBezTo>
                      <a:pt x="4" y="5"/>
                      <a:pt x="5" y="4"/>
                      <a:pt x="4" y="5"/>
                    </a:cubicBezTo>
                    <a:cubicBezTo>
                      <a:pt x="4" y="5"/>
                      <a:pt x="4" y="5"/>
                      <a:pt x="4" y="5"/>
                    </a:cubicBezTo>
                    <a:cubicBezTo>
                      <a:pt x="2" y="6"/>
                      <a:pt x="4" y="5"/>
                      <a:pt x="4" y="6"/>
                    </a:cubicBezTo>
                    <a:cubicBezTo>
                      <a:pt x="4" y="5"/>
                      <a:pt x="5" y="4"/>
                      <a:pt x="5" y="4"/>
                    </a:cubicBezTo>
                    <a:cubicBezTo>
                      <a:pt x="4" y="5"/>
                      <a:pt x="6" y="4"/>
                      <a:pt x="4" y="6"/>
                    </a:cubicBezTo>
                    <a:cubicBezTo>
                      <a:pt x="3" y="7"/>
                      <a:pt x="5" y="4"/>
                      <a:pt x="5" y="5"/>
                    </a:cubicBezTo>
                    <a:cubicBezTo>
                      <a:pt x="6" y="4"/>
                      <a:pt x="5" y="4"/>
                      <a:pt x="6" y="3"/>
                    </a:cubicBezTo>
                    <a:cubicBezTo>
                      <a:pt x="7" y="3"/>
                      <a:pt x="6" y="4"/>
                      <a:pt x="7" y="3"/>
                    </a:cubicBezTo>
                    <a:cubicBezTo>
                      <a:pt x="7" y="2"/>
                      <a:pt x="5" y="4"/>
                      <a:pt x="4" y="4"/>
                    </a:cubicBezTo>
                    <a:cubicBezTo>
                      <a:pt x="5" y="3"/>
                      <a:pt x="5" y="3"/>
                      <a:pt x="5" y="3"/>
                    </a:cubicBezTo>
                    <a:cubicBezTo>
                      <a:pt x="4" y="4"/>
                      <a:pt x="4" y="3"/>
                      <a:pt x="5" y="2"/>
                    </a:cubicBezTo>
                    <a:cubicBezTo>
                      <a:pt x="4" y="3"/>
                      <a:pt x="6" y="1"/>
                      <a:pt x="3" y="3"/>
                    </a:cubicBezTo>
                    <a:cubicBezTo>
                      <a:pt x="4" y="2"/>
                      <a:pt x="4" y="2"/>
                      <a:pt x="4" y="2"/>
                    </a:cubicBezTo>
                    <a:cubicBezTo>
                      <a:pt x="3" y="3"/>
                      <a:pt x="3" y="3"/>
                      <a:pt x="3" y="3"/>
                    </a:cubicBezTo>
                    <a:cubicBezTo>
                      <a:pt x="3" y="3"/>
                      <a:pt x="4" y="2"/>
                      <a:pt x="4" y="2"/>
                    </a:cubicBezTo>
                    <a:cubicBezTo>
                      <a:pt x="3" y="3"/>
                      <a:pt x="3" y="3"/>
                      <a:pt x="2" y="3"/>
                    </a:cubicBezTo>
                    <a:cubicBezTo>
                      <a:pt x="5" y="1"/>
                      <a:pt x="5" y="1"/>
                      <a:pt x="5" y="1"/>
                    </a:cubicBezTo>
                    <a:cubicBezTo>
                      <a:pt x="3" y="2"/>
                      <a:pt x="3" y="2"/>
                      <a:pt x="3" y="2"/>
                    </a:cubicBezTo>
                    <a:cubicBezTo>
                      <a:pt x="4" y="1"/>
                      <a:pt x="3" y="2"/>
                      <a:pt x="2" y="2"/>
                    </a:cubicBezTo>
                    <a:cubicBezTo>
                      <a:pt x="2" y="2"/>
                      <a:pt x="4" y="1"/>
                      <a:pt x="4" y="1"/>
                    </a:cubicBezTo>
                    <a:cubicBezTo>
                      <a:pt x="5" y="0"/>
                      <a:pt x="2" y="2"/>
                      <a:pt x="3" y="1"/>
                    </a:cubicBezTo>
                    <a:cubicBezTo>
                      <a:pt x="2" y="2"/>
                      <a:pt x="2" y="2"/>
                      <a:pt x="2" y="2"/>
                    </a:cubicBezTo>
                    <a:cubicBezTo>
                      <a:pt x="1" y="2"/>
                      <a:pt x="2" y="1"/>
                      <a:pt x="2" y="1"/>
                    </a:cubicBezTo>
                    <a:cubicBezTo>
                      <a:pt x="3" y="0"/>
                      <a:pt x="3" y="1"/>
                      <a:pt x="4" y="0"/>
                    </a:cubicBezTo>
                    <a:cubicBezTo>
                      <a:pt x="4" y="0"/>
                      <a:pt x="4" y="0"/>
                      <a:pt x="5" y="0"/>
                    </a:cubicBezTo>
                    <a:cubicBezTo>
                      <a:pt x="2" y="1"/>
                      <a:pt x="2" y="1"/>
                      <a:pt x="2" y="1"/>
                    </a:cubicBezTo>
                    <a:cubicBezTo>
                      <a:pt x="4" y="0"/>
                      <a:pt x="4"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3" name="Rectangle 157"/>
              <p:cNvSpPr>
                <a:spLocks noChangeArrowheads="1"/>
              </p:cNvSpPr>
              <p:nvPr/>
            </p:nvSpPr>
            <p:spPr bwMode="auto">
              <a:xfrm>
                <a:off x="1206" y="3136"/>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4" name="Freeform 158"/>
              <p:cNvSpPr>
                <a:spLocks/>
              </p:cNvSpPr>
              <p:nvPr/>
            </p:nvSpPr>
            <p:spPr bwMode="auto">
              <a:xfrm>
                <a:off x="1202" y="3136"/>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5" name="Rectangle 159"/>
              <p:cNvSpPr>
                <a:spLocks noChangeArrowheads="1"/>
              </p:cNvSpPr>
              <p:nvPr/>
            </p:nvSpPr>
            <p:spPr bwMode="auto">
              <a:xfrm>
                <a:off x="1189" y="315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6" name="Freeform 160"/>
              <p:cNvSpPr>
                <a:spLocks/>
              </p:cNvSpPr>
              <p:nvPr/>
            </p:nvSpPr>
            <p:spPr bwMode="auto">
              <a:xfrm>
                <a:off x="1206" y="3140"/>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7" name="Freeform 161"/>
              <p:cNvSpPr>
                <a:spLocks/>
              </p:cNvSpPr>
              <p:nvPr/>
            </p:nvSpPr>
            <p:spPr bwMode="auto">
              <a:xfrm>
                <a:off x="1206" y="3144"/>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8" name="Rectangle 162"/>
              <p:cNvSpPr>
                <a:spLocks noChangeArrowheads="1"/>
              </p:cNvSpPr>
              <p:nvPr/>
            </p:nvSpPr>
            <p:spPr bwMode="auto">
              <a:xfrm>
                <a:off x="1202" y="313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9" name="Freeform 163"/>
              <p:cNvSpPr>
                <a:spLocks/>
              </p:cNvSpPr>
              <p:nvPr/>
            </p:nvSpPr>
            <p:spPr bwMode="auto">
              <a:xfrm>
                <a:off x="1168" y="3132"/>
                <a:ext cx="34" cy="16"/>
              </a:xfrm>
              <a:custGeom>
                <a:avLst/>
                <a:gdLst>
                  <a:gd name="T0" fmla="*/ 2 w 8"/>
                  <a:gd name="T1" fmla="*/ 2 h 4"/>
                  <a:gd name="T2" fmla="*/ 1 w 8"/>
                  <a:gd name="T3" fmla="*/ 3 h 4"/>
                  <a:gd name="T4" fmla="*/ 4 w 8"/>
                  <a:gd name="T5" fmla="*/ 1 h 4"/>
                  <a:gd name="T6" fmla="*/ 2 w 8"/>
                  <a:gd name="T7" fmla="*/ 3 h 4"/>
                  <a:gd name="T8" fmla="*/ 4 w 8"/>
                  <a:gd name="T9" fmla="*/ 3 h 4"/>
                  <a:gd name="T10" fmla="*/ 3 w 8"/>
                  <a:gd name="T11" fmla="*/ 3 h 4"/>
                  <a:gd name="T12" fmla="*/ 6 w 8"/>
                  <a:gd name="T13" fmla="*/ 2 h 4"/>
                  <a:gd name="T14" fmla="*/ 3 w 8"/>
                  <a:gd name="T15" fmla="*/ 4 h 4"/>
                  <a:gd name="T16" fmla="*/ 3 w 8"/>
                  <a:gd name="T17" fmla="*/ 4 h 4"/>
                  <a:gd name="T18" fmla="*/ 4 w 8"/>
                  <a:gd name="T19" fmla="*/ 4 h 4"/>
                  <a:gd name="T20" fmla="*/ 6 w 8"/>
                  <a:gd name="T21" fmla="*/ 3 h 4"/>
                  <a:gd name="T22" fmla="*/ 7 w 8"/>
                  <a:gd name="T23" fmla="*/ 2 h 4"/>
                  <a:gd name="T24" fmla="*/ 6 w 8"/>
                  <a:gd name="T25" fmla="*/ 2 h 4"/>
                  <a:gd name="T26" fmla="*/ 7 w 8"/>
                  <a:gd name="T27" fmla="*/ 1 h 4"/>
                  <a:gd name="T28" fmla="*/ 6 w 8"/>
                  <a:gd name="T29" fmla="*/ 2 h 4"/>
                  <a:gd name="T30" fmla="*/ 7 w 8"/>
                  <a:gd name="T31" fmla="*/ 1 h 4"/>
                  <a:gd name="T32" fmla="*/ 6 w 8"/>
                  <a:gd name="T33" fmla="*/ 1 h 4"/>
                  <a:gd name="T34" fmla="*/ 7 w 8"/>
                  <a:gd name="T35" fmla="*/ 1 h 4"/>
                  <a:gd name="T36" fmla="*/ 5 w 8"/>
                  <a:gd name="T37" fmla="*/ 2 h 4"/>
                  <a:gd name="T38" fmla="*/ 6 w 8"/>
                  <a:gd name="T39" fmla="*/ 1 h 4"/>
                  <a:gd name="T40" fmla="*/ 5 w 8"/>
                  <a:gd name="T41" fmla="*/ 2 h 4"/>
                  <a:gd name="T42" fmla="*/ 7 w 8"/>
                  <a:gd name="T43" fmla="*/ 0 h 4"/>
                  <a:gd name="T44" fmla="*/ 6 w 8"/>
                  <a:gd name="T45" fmla="*/ 1 h 4"/>
                  <a:gd name="T46" fmla="*/ 7 w 8"/>
                  <a:gd name="T47" fmla="*/ 0 h 4"/>
                  <a:gd name="T48" fmla="*/ 4 w 8"/>
                  <a:gd name="T49" fmla="*/ 2 h 4"/>
                  <a:gd name="T50" fmla="*/ 6 w 8"/>
                  <a:gd name="T51" fmla="*/ 0 h 4"/>
                  <a:gd name="T52" fmla="*/ 5 w 8"/>
                  <a:gd name="T53" fmla="*/ 0 h 4"/>
                  <a:gd name="T54" fmla="*/ 6 w 8"/>
                  <a:gd name="T55" fmla="*/ 0 h 4"/>
                  <a:gd name="T56" fmla="*/ 5 w 8"/>
                  <a:gd name="T57" fmla="*/ 0 h 4"/>
                  <a:gd name="T58" fmla="*/ 4 w 8"/>
                  <a:gd name="T59" fmla="*/ 1 h 4"/>
                  <a:gd name="T60" fmla="*/ 3 w 8"/>
                  <a:gd name="T61" fmla="*/ 1 h 4"/>
                  <a:gd name="T62" fmla="*/ 4 w 8"/>
                  <a:gd name="T63" fmla="*/ 1 h 4"/>
                  <a:gd name="T64" fmla="*/ 2 w 8"/>
                  <a:gd name="T65" fmla="*/ 1 h 4"/>
                  <a:gd name="T66" fmla="*/ 3 w 8"/>
                  <a:gd name="T67" fmla="*/ 1 h 4"/>
                  <a:gd name="T68" fmla="*/ 2 w 8"/>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4">
                    <a:moveTo>
                      <a:pt x="2" y="2"/>
                    </a:moveTo>
                    <a:cubicBezTo>
                      <a:pt x="0" y="3"/>
                      <a:pt x="1" y="2"/>
                      <a:pt x="1" y="3"/>
                    </a:cubicBezTo>
                    <a:cubicBezTo>
                      <a:pt x="2" y="3"/>
                      <a:pt x="4" y="1"/>
                      <a:pt x="4" y="1"/>
                    </a:cubicBezTo>
                    <a:cubicBezTo>
                      <a:pt x="2" y="3"/>
                      <a:pt x="2" y="3"/>
                      <a:pt x="2" y="3"/>
                    </a:cubicBezTo>
                    <a:cubicBezTo>
                      <a:pt x="2" y="3"/>
                      <a:pt x="2" y="4"/>
                      <a:pt x="4" y="3"/>
                    </a:cubicBezTo>
                    <a:cubicBezTo>
                      <a:pt x="3" y="3"/>
                      <a:pt x="3" y="3"/>
                      <a:pt x="3" y="3"/>
                    </a:cubicBezTo>
                    <a:cubicBezTo>
                      <a:pt x="3" y="3"/>
                      <a:pt x="7" y="1"/>
                      <a:pt x="6" y="2"/>
                    </a:cubicBezTo>
                    <a:cubicBezTo>
                      <a:pt x="4" y="3"/>
                      <a:pt x="5" y="3"/>
                      <a:pt x="3" y="4"/>
                    </a:cubicBezTo>
                    <a:cubicBezTo>
                      <a:pt x="3" y="4"/>
                      <a:pt x="3" y="4"/>
                      <a:pt x="3" y="4"/>
                    </a:cubicBezTo>
                    <a:cubicBezTo>
                      <a:pt x="3" y="4"/>
                      <a:pt x="4" y="4"/>
                      <a:pt x="4" y="4"/>
                    </a:cubicBezTo>
                    <a:cubicBezTo>
                      <a:pt x="5" y="3"/>
                      <a:pt x="6" y="3"/>
                      <a:pt x="6" y="3"/>
                    </a:cubicBezTo>
                    <a:cubicBezTo>
                      <a:pt x="6" y="3"/>
                      <a:pt x="7" y="2"/>
                      <a:pt x="7" y="2"/>
                    </a:cubicBezTo>
                    <a:cubicBezTo>
                      <a:pt x="6" y="2"/>
                      <a:pt x="7" y="2"/>
                      <a:pt x="6" y="2"/>
                    </a:cubicBezTo>
                    <a:cubicBezTo>
                      <a:pt x="7" y="2"/>
                      <a:pt x="6" y="2"/>
                      <a:pt x="7" y="1"/>
                    </a:cubicBezTo>
                    <a:cubicBezTo>
                      <a:pt x="6" y="2"/>
                      <a:pt x="6" y="2"/>
                      <a:pt x="6" y="2"/>
                    </a:cubicBezTo>
                    <a:cubicBezTo>
                      <a:pt x="6" y="2"/>
                      <a:pt x="7" y="1"/>
                      <a:pt x="7" y="1"/>
                    </a:cubicBezTo>
                    <a:cubicBezTo>
                      <a:pt x="7" y="1"/>
                      <a:pt x="6" y="2"/>
                      <a:pt x="6" y="1"/>
                    </a:cubicBezTo>
                    <a:cubicBezTo>
                      <a:pt x="7" y="1"/>
                      <a:pt x="7" y="1"/>
                      <a:pt x="7" y="1"/>
                    </a:cubicBezTo>
                    <a:cubicBezTo>
                      <a:pt x="6" y="1"/>
                      <a:pt x="7" y="1"/>
                      <a:pt x="5" y="2"/>
                    </a:cubicBezTo>
                    <a:cubicBezTo>
                      <a:pt x="6" y="1"/>
                      <a:pt x="6" y="1"/>
                      <a:pt x="6" y="1"/>
                    </a:cubicBezTo>
                    <a:cubicBezTo>
                      <a:pt x="5" y="2"/>
                      <a:pt x="5" y="2"/>
                      <a:pt x="5" y="2"/>
                    </a:cubicBezTo>
                    <a:cubicBezTo>
                      <a:pt x="6" y="1"/>
                      <a:pt x="8" y="0"/>
                      <a:pt x="7" y="0"/>
                    </a:cubicBezTo>
                    <a:cubicBezTo>
                      <a:pt x="6" y="0"/>
                      <a:pt x="6" y="1"/>
                      <a:pt x="6" y="1"/>
                    </a:cubicBezTo>
                    <a:cubicBezTo>
                      <a:pt x="5" y="1"/>
                      <a:pt x="6" y="0"/>
                      <a:pt x="7" y="0"/>
                    </a:cubicBezTo>
                    <a:cubicBezTo>
                      <a:pt x="6" y="1"/>
                      <a:pt x="4" y="2"/>
                      <a:pt x="4" y="2"/>
                    </a:cubicBezTo>
                    <a:cubicBezTo>
                      <a:pt x="5" y="1"/>
                      <a:pt x="4" y="2"/>
                      <a:pt x="6" y="0"/>
                    </a:cubicBezTo>
                    <a:cubicBezTo>
                      <a:pt x="6" y="0"/>
                      <a:pt x="5" y="1"/>
                      <a:pt x="5" y="0"/>
                    </a:cubicBezTo>
                    <a:cubicBezTo>
                      <a:pt x="6" y="0"/>
                      <a:pt x="6" y="0"/>
                      <a:pt x="6" y="0"/>
                    </a:cubicBezTo>
                    <a:cubicBezTo>
                      <a:pt x="4" y="1"/>
                      <a:pt x="6" y="0"/>
                      <a:pt x="5" y="0"/>
                    </a:cubicBezTo>
                    <a:cubicBezTo>
                      <a:pt x="4" y="1"/>
                      <a:pt x="4" y="1"/>
                      <a:pt x="4" y="1"/>
                    </a:cubicBezTo>
                    <a:cubicBezTo>
                      <a:pt x="4" y="1"/>
                      <a:pt x="4" y="1"/>
                      <a:pt x="3" y="1"/>
                    </a:cubicBezTo>
                    <a:cubicBezTo>
                      <a:pt x="4" y="1"/>
                      <a:pt x="4" y="1"/>
                      <a:pt x="4" y="1"/>
                    </a:cubicBezTo>
                    <a:cubicBezTo>
                      <a:pt x="3" y="1"/>
                      <a:pt x="2" y="1"/>
                      <a:pt x="2" y="1"/>
                    </a:cubicBezTo>
                    <a:cubicBezTo>
                      <a:pt x="2" y="2"/>
                      <a:pt x="3" y="1"/>
                      <a:pt x="3" y="1"/>
                    </a:cubicBezTo>
                    <a:cubicBezTo>
                      <a:pt x="3" y="1"/>
                      <a:pt x="2"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0" name="Freeform 164"/>
              <p:cNvSpPr>
                <a:spLocks/>
              </p:cNvSpPr>
              <p:nvPr/>
            </p:nvSpPr>
            <p:spPr bwMode="auto">
              <a:xfrm>
                <a:off x="1198"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1" name="Freeform 165"/>
              <p:cNvSpPr>
                <a:spLocks/>
              </p:cNvSpPr>
              <p:nvPr/>
            </p:nvSpPr>
            <p:spPr bwMode="auto">
              <a:xfrm>
                <a:off x="1160" y="3123"/>
                <a:ext cx="42" cy="17"/>
              </a:xfrm>
              <a:custGeom>
                <a:avLst/>
                <a:gdLst>
                  <a:gd name="T0" fmla="*/ 5 w 10"/>
                  <a:gd name="T1" fmla="*/ 2 h 4"/>
                  <a:gd name="T2" fmla="*/ 7 w 10"/>
                  <a:gd name="T3" fmla="*/ 1 h 4"/>
                  <a:gd name="T4" fmla="*/ 4 w 10"/>
                  <a:gd name="T5" fmla="*/ 3 h 4"/>
                  <a:gd name="T6" fmla="*/ 3 w 10"/>
                  <a:gd name="T7" fmla="*/ 3 h 4"/>
                  <a:gd name="T8" fmla="*/ 6 w 10"/>
                  <a:gd name="T9" fmla="*/ 1 h 4"/>
                  <a:gd name="T10" fmla="*/ 6 w 10"/>
                  <a:gd name="T11" fmla="*/ 1 h 4"/>
                  <a:gd name="T12" fmla="*/ 4 w 10"/>
                  <a:gd name="T13" fmla="*/ 2 h 4"/>
                  <a:gd name="T14" fmla="*/ 3 w 10"/>
                  <a:gd name="T15" fmla="*/ 2 h 4"/>
                  <a:gd name="T16" fmla="*/ 4 w 10"/>
                  <a:gd name="T17" fmla="*/ 2 h 4"/>
                  <a:gd name="T18" fmla="*/ 6 w 10"/>
                  <a:gd name="T19" fmla="*/ 1 h 4"/>
                  <a:gd name="T20" fmla="*/ 1 w 10"/>
                  <a:gd name="T21" fmla="*/ 2 h 4"/>
                  <a:gd name="T22" fmla="*/ 1 w 10"/>
                  <a:gd name="T23" fmla="*/ 2 h 4"/>
                  <a:gd name="T24" fmla="*/ 3 w 10"/>
                  <a:gd name="T25" fmla="*/ 1 h 4"/>
                  <a:gd name="T26" fmla="*/ 3 w 10"/>
                  <a:gd name="T27" fmla="*/ 2 h 4"/>
                  <a:gd name="T28" fmla="*/ 2 w 10"/>
                  <a:gd name="T29" fmla="*/ 2 h 4"/>
                  <a:gd name="T30" fmla="*/ 3 w 10"/>
                  <a:gd name="T31" fmla="*/ 4 h 4"/>
                  <a:gd name="T32" fmla="*/ 3 w 10"/>
                  <a:gd name="T33" fmla="*/ 4 h 4"/>
                  <a:gd name="T34" fmla="*/ 4 w 10"/>
                  <a:gd name="T35" fmla="*/ 3 h 4"/>
                  <a:gd name="T36" fmla="*/ 6 w 10"/>
                  <a:gd name="T37" fmla="*/ 2 h 4"/>
                  <a:gd name="T38" fmla="*/ 5 w 10"/>
                  <a:gd name="T39" fmla="*/ 2 h 4"/>
                  <a:gd name="T40" fmla="*/ 7 w 10"/>
                  <a:gd name="T41" fmla="*/ 1 h 4"/>
                  <a:gd name="T42" fmla="*/ 8 w 10"/>
                  <a:gd name="T43" fmla="*/ 1 h 4"/>
                  <a:gd name="T44" fmla="*/ 8 w 10"/>
                  <a:gd name="T45" fmla="*/ 1 h 4"/>
                  <a:gd name="T46" fmla="*/ 5 w 10"/>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2"/>
                    </a:moveTo>
                    <a:cubicBezTo>
                      <a:pt x="6" y="2"/>
                      <a:pt x="6" y="1"/>
                      <a:pt x="7" y="1"/>
                    </a:cubicBezTo>
                    <a:cubicBezTo>
                      <a:pt x="6" y="1"/>
                      <a:pt x="5" y="2"/>
                      <a:pt x="4" y="3"/>
                    </a:cubicBezTo>
                    <a:cubicBezTo>
                      <a:pt x="5" y="2"/>
                      <a:pt x="3" y="3"/>
                      <a:pt x="3" y="3"/>
                    </a:cubicBezTo>
                    <a:cubicBezTo>
                      <a:pt x="4" y="2"/>
                      <a:pt x="6" y="1"/>
                      <a:pt x="6" y="1"/>
                    </a:cubicBezTo>
                    <a:cubicBezTo>
                      <a:pt x="5" y="1"/>
                      <a:pt x="6" y="1"/>
                      <a:pt x="6" y="1"/>
                    </a:cubicBezTo>
                    <a:cubicBezTo>
                      <a:pt x="5" y="2"/>
                      <a:pt x="6" y="1"/>
                      <a:pt x="4" y="2"/>
                    </a:cubicBezTo>
                    <a:cubicBezTo>
                      <a:pt x="3" y="2"/>
                      <a:pt x="3" y="2"/>
                      <a:pt x="3" y="2"/>
                    </a:cubicBezTo>
                    <a:cubicBezTo>
                      <a:pt x="4" y="2"/>
                      <a:pt x="4" y="2"/>
                      <a:pt x="4" y="2"/>
                    </a:cubicBezTo>
                    <a:cubicBezTo>
                      <a:pt x="5" y="1"/>
                      <a:pt x="5" y="1"/>
                      <a:pt x="6" y="1"/>
                    </a:cubicBezTo>
                    <a:cubicBezTo>
                      <a:pt x="4" y="1"/>
                      <a:pt x="4" y="1"/>
                      <a:pt x="1" y="2"/>
                    </a:cubicBezTo>
                    <a:cubicBezTo>
                      <a:pt x="0" y="3"/>
                      <a:pt x="1" y="2"/>
                      <a:pt x="1" y="2"/>
                    </a:cubicBezTo>
                    <a:cubicBezTo>
                      <a:pt x="2" y="2"/>
                      <a:pt x="3" y="2"/>
                      <a:pt x="3" y="1"/>
                    </a:cubicBezTo>
                    <a:cubicBezTo>
                      <a:pt x="3" y="2"/>
                      <a:pt x="4" y="1"/>
                      <a:pt x="3" y="2"/>
                    </a:cubicBezTo>
                    <a:cubicBezTo>
                      <a:pt x="2" y="2"/>
                      <a:pt x="2" y="2"/>
                      <a:pt x="2" y="2"/>
                    </a:cubicBezTo>
                    <a:cubicBezTo>
                      <a:pt x="1" y="3"/>
                      <a:pt x="2" y="4"/>
                      <a:pt x="3" y="4"/>
                    </a:cubicBezTo>
                    <a:cubicBezTo>
                      <a:pt x="3" y="4"/>
                      <a:pt x="3" y="4"/>
                      <a:pt x="3" y="4"/>
                    </a:cubicBezTo>
                    <a:cubicBezTo>
                      <a:pt x="3" y="3"/>
                      <a:pt x="3" y="3"/>
                      <a:pt x="4" y="3"/>
                    </a:cubicBezTo>
                    <a:cubicBezTo>
                      <a:pt x="6" y="2"/>
                      <a:pt x="6" y="2"/>
                      <a:pt x="6" y="2"/>
                    </a:cubicBezTo>
                    <a:cubicBezTo>
                      <a:pt x="6" y="2"/>
                      <a:pt x="6" y="2"/>
                      <a:pt x="5" y="2"/>
                    </a:cubicBezTo>
                    <a:cubicBezTo>
                      <a:pt x="6" y="2"/>
                      <a:pt x="7" y="2"/>
                      <a:pt x="7" y="1"/>
                    </a:cubicBezTo>
                    <a:cubicBezTo>
                      <a:pt x="8" y="1"/>
                      <a:pt x="7" y="2"/>
                      <a:pt x="8" y="1"/>
                    </a:cubicBezTo>
                    <a:cubicBezTo>
                      <a:pt x="10" y="0"/>
                      <a:pt x="7" y="2"/>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2" name="Rectangle 166"/>
              <p:cNvSpPr>
                <a:spLocks noChangeArrowheads="1"/>
              </p:cNvSpPr>
              <p:nvPr/>
            </p:nvSpPr>
            <p:spPr bwMode="auto">
              <a:xfrm>
                <a:off x="1185" y="3132"/>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3" name="Freeform 167"/>
              <p:cNvSpPr>
                <a:spLocks/>
              </p:cNvSpPr>
              <p:nvPr/>
            </p:nvSpPr>
            <p:spPr bwMode="auto">
              <a:xfrm>
                <a:off x="1168" y="3136"/>
                <a:ext cx="9" cy="4"/>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4" name="Freeform 168"/>
              <p:cNvSpPr>
                <a:spLocks/>
              </p:cNvSpPr>
              <p:nvPr/>
            </p:nvSpPr>
            <p:spPr bwMode="auto">
              <a:xfrm>
                <a:off x="1181" y="3123"/>
                <a:ext cx="4" cy="4"/>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5" name="Freeform 169"/>
              <p:cNvSpPr>
                <a:spLocks/>
              </p:cNvSpPr>
              <p:nvPr/>
            </p:nvSpPr>
            <p:spPr bwMode="auto">
              <a:xfrm>
                <a:off x="1160" y="3123"/>
                <a:ext cx="17" cy="9"/>
              </a:xfrm>
              <a:custGeom>
                <a:avLst/>
                <a:gdLst>
                  <a:gd name="T0" fmla="*/ 0 w 4"/>
                  <a:gd name="T1" fmla="*/ 2 h 2"/>
                  <a:gd name="T2" fmla="*/ 1 w 4"/>
                  <a:gd name="T3" fmla="*/ 2 h 2"/>
                  <a:gd name="T4" fmla="*/ 4 w 4"/>
                  <a:gd name="T5" fmla="*/ 1 h 2"/>
                  <a:gd name="T6" fmla="*/ 2 w 4"/>
                  <a:gd name="T7" fmla="*/ 2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1" y="2"/>
                      <a:pt x="2" y="2"/>
                      <a:pt x="1" y="2"/>
                    </a:cubicBezTo>
                    <a:cubicBezTo>
                      <a:pt x="2" y="2"/>
                      <a:pt x="3" y="1"/>
                      <a:pt x="4" y="1"/>
                    </a:cubicBezTo>
                    <a:cubicBezTo>
                      <a:pt x="4" y="0"/>
                      <a:pt x="2" y="1"/>
                      <a:pt x="2" y="2"/>
                    </a:cubicBezTo>
                    <a:cubicBezTo>
                      <a:pt x="3" y="1"/>
                      <a:pt x="1" y="1"/>
                      <a:pt x="2" y="1"/>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6" name="Freeform 170"/>
              <p:cNvSpPr>
                <a:spLocks/>
              </p:cNvSpPr>
              <p:nvPr/>
            </p:nvSpPr>
            <p:spPr bwMode="auto">
              <a:xfrm>
                <a:off x="1156" y="3102"/>
                <a:ext cx="33" cy="25"/>
              </a:xfrm>
              <a:custGeom>
                <a:avLst/>
                <a:gdLst>
                  <a:gd name="T0" fmla="*/ 5 w 8"/>
                  <a:gd name="T1" fmla="*/ 4 h 6"/>
                  <a:gd name="T2" fmla="*/ 5 w 8"/>
                  <a:gd name="T3" fmla="*/ 4 h 6"/>
                  <a:gd name="T4" fmla="*/ 6 w 8"/>
                  <a:gd name="T5" fmla="*/ 4 h 6"/>
                  <a:gd name="T6" fmla="*/ 6 w 8"/>
                  <a:gd name="T7" fmla="*/ 3 h 6"/>
                  <a:gd name="T8" fmla="*/ 6 w 8"/>
                  <a:gd name="T9" fmla="*/ 4 h 6"/>
                  <a:gd name="T10" fmla="*/ 5 w 8"/>
                  <a:gd name="T11" fmla="*/ 3 h 6"/>
                  <a:gd name="T12" fmla="*/ 4 w 8"/>
                  <a:gd name="T13" fmla="*/ 4 h 6"/>
                  <a:gd name="T14" fmla="*/ 6 w 8"/>
                  <a:gd name="T15" fmla="*/ 2 h 6"/>
                  <a:gd name="T16" fmla="*/ 3 w 8"/>
                  <a:gd name="T17" fmla="*/ 4 h 6"/>
                  <a:gd name="T18" fmla="*/ 3 w 8"/>
                  <a:gd name="T19" fmla="*/ 3 h 6"/>
                  <a:gd name="T20" fmla="*/ 4 w 8"/>
                  <a:gd name="T21" fmla="*/ 3 h 6"/>
                  <a:gd name="T22" fmla="*/ 4 w 8"/>
                  <a:gd name="T23" fmla="*/ 3 h 6"/>
                  <a:gd name="T24" fmla="*/ 5 w 8"/>
                  <a:gd name="T25" fmla="*/ 2 h 6"/>
                  <a:gd name="T26" fmla="*/ 5 w 8"/>
                  <a:gd name="T27" fmla="*/ 2 h 6"/>
                  <a:gd name="T28" fmla="*/ 6 w 8"/>
                  <a:gd name="T29" fmla="*/ 1 h 6"/>
                  <a:gd name="T30" fmla="*/ 4 w 8"/>
                  <a:gd name="T31" fmla="*/ 1 h 6"/>
                  <a:gd name="T32" fmla="*/ 5 w 8"/>
                  <a:gd name="T33" fmla="*/ 1 h 6"/>
                  <a:gd name="T34" fmla="*/ 2 w 8"/>
                  <a:gd name="T35" fmla="*/ 2 h 6"/>
                  <a:gd name="T36" fmla="*/ 2 w 8"/>
                  <a:gd name="T37" fmla="*/ 1 h 6"/>
                  <a:gd name="T38" fmla="*/ 4 w 8"/>
                  <a:gd name="T39" fmla="*/ 1 h 6"/>
                  <a:gd name="T40" fmla="*/ 3 w 8"/>
                  <a:gd name="T41" fmla="*/ 1 h 6"/>
                  <a:gd name="T42" fmla="*/ 5 w 8"/>
                  <a:gd name="T43" fmla="*/ 0 h 6"/>
                  <a:gd name="T44" fmla="*/ 2 w 8"/>
                  <a:gd name="T45" fmla="*/ 1 h 6"/>
                  <a:gd name="T46" fmla="*/ 3 w 8"/>
                  <a:gd name="T47" fmla="*/ 0 h 6"/>
                  <a:gd name="T48" fmla="*/ 0 w 8"/>
                  <a:gd name="T49" fmla="*/ 1 h 6"/>
                  <a:gd name="T50" fmla="*/ 1 w 8"/>
                  <a:gd name="T51" fmla="*/ 2 h 6"/>
                  <a:gd name="T52" fmla="*/ 3 w 8"/>
                  <a:gd name="T53" fmla="*/ 2 h 6"/>
                  <a:gd name="T54" fmla="*/ 1 w 8"/>
                  <a:gd name="T55" fmla="*/ 3 h 6"/>
                  <a:gd name="T56" fmla="*/ 3 w 8"/>
                  <a:gd name="T57" fmla="*/ 2 h 6"/>
                  <a:gd name="T58" fmla="*/ 1 w 8"/>
                  <a:gd name="T59" fmla="*/ 3 h 6"/>
                  <a:gd name="T60" fmla="*/ 3 w 8"/>
                  <a:gd name="T61" fmla="*/ 2 h 6"/>
                  <a:gd name="T62" fmla="*/ 0 w 8"/>
                  <a:gd name="T63" fmla="*/ 3 h 6"/>
                  <a:gd name="T64" fmla="*/ 2 w 8"/>
                  <a:gd name="T65" fmla="*/ 5 h 6"/>
                  <a:gd name="T66" fmla="*/ 3 w 8"/>
                  <a:gd name="T67" fmla="*/ 4 h 6"/>
                  <a:gd name="T68" fmla="*/ 4 w 8"/>
                  <a:gd name="T69" fmla="*/ 5 h 6"/>
                  <a:gd name="T70" fmla="*/ 5 w 8"/>
                  <a:gd name="T71" fmla="*/ 5 h 6"/>
                  <a:gd name="T72" fmla="*/ 2 w 8"/>
                  <a:gd name="T73" fmla="*/ 6 h 6"/>
                  <a:gd name="T74" fmla="*/ 3 w 8"/>
                  <a:gd name="T75" fmla="*/ 6 h 6"/>
                  <a:gd name="T76" fmla="*/ 3 w 8"/>
                  <a:gd name="T77" fmla="*/ 6 h 6"/>
                  <a:gd name="T78" fmla="*/ 3 w 8"/>
                  <a:gd name="T79" fmla="*/ 6 h 6"/>
                  <a:gd name="T80" fmla="*/ 6 w 8"/>
                  <a:gd name="T81" fmla="*/ 4 h 6"/>
                  <a:gd name="T82" fmla="*/ 7 w 8"/>
                  <a:gd name="T83" fmla="*/ 3 h 6"/>
                  <a:gd name="T84" fmla="*/ 5 w 8"/>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6">
                    <a:moveTo>
                      <a:pt x="5" y="4"/>
                    </a:moveTo>
                    <a:cubicBezTo>
                      <a:pt x="5" y="4"/>
                      <a:pt x="4" y="4"/>
                      <a:pt x="5" y="4"/>
                    </a:cubicBezTo>
                    <a:cubicBezTo>
                      <a:pt x="6" y="4"/>
                      <a:pt x="6" y="4"/>
                      <a:pt x="6" y="4"/>
                    </a:cubicBezTo>
                    <a:cubicBezTo>
                      <a:pt x="7" y="3"/>
                      <a:pt x="5" y="4"/>
                      <a:pt x="6" y="3"/>
                    </a:cubicBezTo>
                    <a:cubicBezTo>
                      <a:pt x="6" y="4"/>
                      <a:pt x="6" y="4"/>
                      <a:pt x="6" y="4"/>
                    </a:cubicBezTo>
                    <a:cubicBezTo>
                      <a:pt x="6" y="3"/>
                      <a:pt x="4" y="4"/>
                      <a:pt x="5" y="3"/>
                    </a:cubicBezTo>
                    <a:cubicBezTo>
                      <a:pt x="5" y="3"/>
                      <a:pt x="5" y="3"/>
                      <a:pt x="4" y="4"/>
                    </a:cubicBezTo>
                    <a:cubicBezTo>
                      <a:pt x="5" y="3"/>
                      <a:pt x="5" y="3"/>
                      <a:pt x="6" y="2"/>
                    </a:cubicBezTo>
                    <a:cubicBezTo>
                      <a:pt x="5" y="3"/>
                      <a:pt x="4" y="3"/>
                      <a:pt x="3" y="4"/>
                    </a:cubicBezTo>
                    <a:cubicBezTo>
                      <a:pt x="4" y="3"/>
                      <a:pt x="2" y="4"/>
                      <a:pt x="3" y="3"/>
                    </a:cubicBezTo>
                    <a:cubicBezTo>
                      <a:pt x="4" y="3"/>
                      <a:pt x="4" y="3"/>
                      <a:pt x="4" y="3"/>
                    </a:cubicBezTo>
                    <a:cubicBezTo>
                      <a:pt x="6" y="2"/>
                      <a:pt x="3" y="3"/>
                      <a:pt x="4" y="3"/>
                    </a:cubicBezTo>
                    <a:cubicBezTo>
                      <a:pt x="5" y="2"/>
                      <a:pt x="5" y="2"/>
                      <a:pt x="5" y="2"/>
                    </a:cubicBezTo>
                    <a:cubicBezTo>
                      <a:pt x="5" y="2"/>
                      <a:pt x="4" y="2"/>
                      <a:pt x="5" y="2"/>
                    </a:cubicBezTo>
                    <a:cubicBezTo>
                      <a:pt x="6" y="1"/>
                      <a:pt x="6" y="1"/>
                      <a:pt x="6" y="1"/>
                    </a:cubicBezTo>
                    <a:cubicBezTo>
                      <a:pt x="5" y="2"/>
                      <a:pt x="5" y="1"/>
                      <a:pt x="4" y="1"/>
                    </a:cubicBezTo>
                    <a:cubicBezTo>
                      <a:pt x="5" y="1"/>
                      <a:pt x="5" y="1"/>
                      <a:pt x="5" y="1"/>
                    </a:cubicBezTo>
                    <a:cubicBezTo>
                      <a:pt x="4" y="1"/>
                      <a:pt x="5" y="1"/>
                      <a:pt x="2" y="2"/>
                    </a:cubicBezTo>
                    <a:cubicBezTo>
                      <a:pt x="5" y="1"/>
                      <a:pt x="1" y="2"/>
                      <a:pt x="2" y="1"/>
                    </a:cubicBezTo>
                    <a:cubicBezTo>
                      <a:pt x="3" y="1"/>
                      <a:pt x="3" y="1"/>
                      <a:pt x="4" y="1"/>
                    </a:cubicBezTo>
                    <a:cubicBezTo>
                      <a:pt x="3" y="1"/>
                      <a:pt x="4" y="1"/>
                      <a:pt x="3" y="1"/>
                    </a:cubicBezTo>
                    <a:cubicBezTo>
                      <a:pt x="5" y="0"/>
                      <a:pt x="4" y="0"/>
                      <a:pt x="5" y="0"/>
                    </a:cubicBezTo>
                    <a:cubicBezTo>
                      <a:pt x="2" y="1"/>
                      <a:pt x="2" y="1"/>
                      <a:pt x="2" y="1"/>
                    </a:cubicBezTo>
                    <a:cubicBezTo>
                      <a:pt x="3" y="0"/>
                      <a:pt x="3" y="0"/>
                      <a:pt x="3" y="0"/>
                    </a:cubicBezTo>
                    <a:cubicBezTo>
                      <a:pt x="3" y="0"/>
                      <a:pt x="1" y="1"/>
                      <a:pt x="0" y="1"/>
                    </a:cubicBezTo>
                    <a:cubicBezTo>
                      <a:pt x="1" y="1"/>
                      <a:pt x="1" y="2"/>
                      <a:pt x="1" y="2"/>
                    </a:cubicBezTo>
                    <a:cubicBezTo>
                      <a:pt x="3" y="2"/>
                      <a:pt x="1" y="3"/>
                      <a:pt x="3" y="2"/>
                    </a:cubicBezTo>
                    <a:cubicBezTo>
                      <a:pt x="1" y="3"/>
                      <a:pt x="1" y="3"/>
                      <a:pt x="1" y="3"/>
                    </a:cubicBezTo>
                    <a:cubicBezTo>
                      <a:pt x="1" y="3"/>
                      <a:pt x="2" y="2"/>
                      <a:pt x="3" y="2"/>
                    </a:cubicBezTo>
                    <a:cubicBezTo>
                      <a:pt x="3" y="2"/>
                      <a:pt x="2" y="3"/>
                      <a:pt x="1" y="3"/>
                    </a:cubicBezTo>
                    <a:cubicBezTo>
                      <a:pt x="1" y="3"/>
                      <a:pt x="1" y="3"/>
                      <a:pt x="3" y="2"/>
                    </a:cubicBezTo>
                    <a:cubicBezTo>
                      <a:pt x="0" y="3"/>
                      <a:pt x="0" y="3"/>
                      <a:pt x="0" y="3"/>
                    </a:cubicBezTo>
                    <a:cubicBezTo>
                      <a:pt x="1" y="4"/>
                      <a:pt x="3" y="4"/>
                      <a:pt x="2" y="5"/>
                    </a:cubicBezTo>
                    <a:cubicBezTo>
                      <a:pt x="3" y="4"/>
                      <a:pt x="3" y="4"/>
                      <a:pt x="3" y="4"/>
                    </a:cubicBezTo>
                    <a:cubicBezTo>
                      <a:pt x="3" y="5"/>
                      <a:pt x="7" y="4"/>
                      <a:pt x="4" y="5"/>
                    </a:cubicBezTo>
                    <a:cubicBezTo>
                      <a:pt x="5" y="5"/>
                      <a:pt x="5" y="5"/>
                      <a:pt x="5" y="5"/>
                    </a:cubicBezTo>
                    <a:cubicBezTo>
                      <a:pt x="4" y="5"/>
                      <a:pt x="3" y="6"/>
                      <a:pt x="2" y="6"/>
                    </a:cubicBezTo>
                    <a:cubicBezTo>
                      <a:pt x="3" y="6"/>
                      <a:pt x="2" y="6"/>
                      <a:pt x="3" y="6"/>
                    </a:cubicBezTo>
                    <a:cubicBezTo>
                      <a:pt x="3" y="6"/>
                      <a:pt x="3" y="6"/>
                      <a:pt x="3" y="6"/>
                    </a:cubicBezTo>
                    <a:cubicBezTo>
                      <a:pt x="4" y="5"/>
                      <a:pt x="4" y="6"/>
                      <a:pt x="3" y="6"/>
                    </a:cubicBezTo>
                    <a:cubicBezTo>
                      <a:pt x="4" y="6"/>
                      <a:pt x="5" y="5"/>
                      <a:pt x="6" y="4"/>
                    </a:cubicBezTo>
                    <a:cubicBezTo>
                      <a:pt x="3" y="5"/>
                      <a:pt x="8" y="3"/>
                      <a:pt x="7" y="3"/>
                    </a:cubicBezTo>
                    <a:cubicBezTo>
                      <a:pt x="6" y="3"/>
                      <a:pt x="6"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7" name="Freeform 171"/>
              <p:cNvSpPr>
                <a:spLocks/>
              </p:cNvSpPr>
              <p:nvPr/>
            </p:nvSpPr>
            <p:spPr bwMode="auto">
              <a:xfrm>
                <a:off x="1164" y="31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8" name="Freeform 172"/>
              <p:cNvSpPr>
                <a:spLocks/>
              </p:cNvSpPr>
              <p:nvPr/>
            </p:nvSpPr>
            <p:spPr bwMode="auto">
              <a:xfrm>
                <a:off x="1164" y="310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9" name="Rectangle 173"/>
              <p:cNvSpPr>
                <a:spLocks noChangeArrowheads="1"/>
              </p:cNvSpPr>
              <p:nvPr/>
            </p:nvSpPr>
            <p:spPr bwMode="auto">
              <a:xfrm>
                <a:off x="116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0" name="Freeform 174"/>
              <p:cNvSpPr>
                <a:spLocks/>
              </p:cNvSpPr>
              <p:nvPr/>
            </p:nvSpPr>
            <p:spPr bwMode="auto">
              <a:xfrm>
                <a:off x="1177" y="3123"/>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1" name="Freeform 175"/>
              <p:cNvSpPr>
                <a:spLocks/>
              </p:cNvSpPr>
              <p:nvPr/>
            </p:nvSpPr>
            <p:spPr bwMode="auto">
              <a:xfrm>
                <a:off x="1173" y="30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2" name="Freeform 176"/>
              <p:cNvSpPr>
                <a:spLocks/>
              </p:cNvSpPr>
              <p:nvPr/>
            </p:nvSpPr>
            <p:spPr bwMode="auto">
              <a:xfrm>
                <a:off x="1173" y="30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3" name="Freeform 177"/>
              <p:cNvSpPr>
                <a:spLocks/>
              </p:cNvSpPr>
              <p:nvPr/>
            </p:nvSpPr>
            <p:spPr bwMode="auto">
              <a:xfrm>
                <a:off x="1135" y="3061"/>
                <a:ext cx="46" cy="41"/>
              </a:xfrm>
              <a:custGeom>
                <a:avLst/>
                <a:gdLst>
                  <a:gd name="T0" fmla="*/ 6 w 11"/>
                  <a:gd name="T1" fmla="*/ 0 h 10"/>
                  <a:gd name="T2" fmla="*/ 4 w 11"/>
                  <a:gd name="T3" fmla="*/ 0 h 10"/>
                  <a:gd name="T4" fmla="*/ 3 w 11"/>
                  <a:gd name="T5" fmla="*/ 0 h 10"/>
                  <a:gd name="T6" fmla="*/ 4 w 11"/>
                  <a:gd name="T7" fmla="*/ 1 h 10"/>
                  <a:gd name="T8" fmla="*/ 4 w 11"/>
                  <a:gd name="T9" fmla="*/ 2 h 10"/>
                  <a:gd name="T10" fmla="*/ 3 w 11"/>
                  <a:gd name="T11" fmla="*/ 3 h 10"/>
                  <a:gd name="T12" fmla="*/ 5 w 11"/>
                  <a:gd name="T13" fmla="*/ 4 h 10"/>
                  <a:gd name="T14" fmla="*/ 4 w 11"/>
                  <a:gd name="T15" fmla="*/ 4 h 10"/>
                  <a:gd name="T16" fmla="*/ 4 w 11"/>
                  <a:gd name="T17" fmla="*/ 5 h 10"/>
                  <a:gd name="T18" fmla="*/ 7 w 11"/>
                  <a:gd name="T19" fmla="*/ 5 h 10"/>
                  <a:gd name="T20" fmla="*/ 7 w 11"/>
                  <a:gd name="T21" fmla="*/ 5 h 10"/>
                  <a:gd name="T22" fmla="*/ 6 w 11"/>
                  <a:gd name="T23" fmla="*/ 6 h 10"/>
                  <a:gd name="T24" fmla="*/ 6 w 11"/>
                  <a:gd name="T25" fmla="*/ 7 h 10"/>
                  <a:gd name="T26" fmla="*/ 5 w 11"/>
                  <a:gd name="T27" fmla="*/ 7 h 10"/>
                  <a:gd name="T28" fmla="*/ 6 w 11"/>
                  <a:gd name="T29" fmla="*/ 8 h 10"/>
                  <a:gd name="T30" fmla="*/ 8 w 11"/>
                  <a:gd name="T31" fmla="*/ 8 h 10"/>
                  <a:gd name="T32" fmla="*/ 6 w 11"/>
                  <a:gd name="T33" fmla="*/ 8 h 10"/>
                  <a:gd name="T34" fmla="*/ 7 w 11"/>
                  <a:gd name="T35" fmla="*/ 9 h 10"/>
                  <a:gd name="T36" fmla="*/ 7 w 11"/>
                  <a:gd name="T37" fmla="*/ 10 h 10"/>
                  <a:gd name="T38" fmla="*/ 7 w 11"/>
                  <a:gd name="T39" fmla="*/ 9 h 10"/>
                  <a:gd name="T40" fmla="*/ 6 w 11"/>
                  <a:gd name="T41" fmla="*/ 9 h 10"/>
                  <a:gd name="T42" fmla="*/ 10 w 11"/>
                  <a:gd name="T43" fmla="*/ 8 h 10"/>
                  <a:gd name="T44" fmla="*/ 10 w 11"/>
                  <a:gd name="T45" fmla="*/ 8 h 10"/>
                  <a:gd name="T46" fmla="*/ 10 w 11"/>
                  <a:gd name="T47" fmla="*/ 8 h 10"/>
                  <a:gd name="T48" fmla="*/ 10 w 11"/>
                  <a:gd name="T49" fmla="*/ 7 h 10"/>
                  <a:gd name="T50" fmla="*/ 10 w 11"/>
                  <a:gd name="T51" fmla="*/ 7 h 10"/>
                  <a:gd name="T52" fmla="*/ 9 w 11"/>
                  <a:gd name="T53" fmla="*/ 7 h 10"/>
                  <a:gd name="T54" fmla="*/ 10 w 11"/>
                  <a:gd name="T55" fmla="*/ 6 h 10"/>
                  <a:gd name="T56" fmla="*/ 10 w 11"/>
                  <a:gd name="T57" fmla="*/ 6 h 10"/>
                  <a:gd name="T58" fmla="*/ 9 w 11"/>
                  <a:gd name="T59" fmla="*/ 6 h 10"/>
                  <a:gd name="T60" fmla="*/ 8 w 11"/>
                  <a:gd name="T61" fmla="*/ 6 h 10"/>
                  <a:gd name="T62" fmla="*/ 10 w 11"/>
                  <a:gd name="T63" fmla="*/ 5 h 10"/>
                  <a:gd name="T64" fmla="*/ 10 w 11"/>
                  <a:gd name="T65" fmla="*/ 5 h 10"/>
                  <a:gd name="T66" fmla="*/ 8 w 11"/>
                  <a:gd name="T67" fmla="*/ 5 h 10"/>
                  <a:gd name="T68" fmla="*/ 7 w 11"/>
                  <a:gd name="T69" fmla="*/ 4 h 10"/>
                  <a:gd name="T70" fmla="*/ 7 w 11"/>
                  <a:gd name="T71" fmla="*/ 3 h 10"/>
                  <a:gd name="T72" fmla="*/ 7 w 11"/>
                  <a:gd name="T73" fmla="*/ 3 h 10"/>
                  <a:gd name="T74" fmla="*/ 6 w 11"/>
                  <a:gd name="T75" fmla="*/ 2 h 10"/>
                  <a:gd name="T76" fmla="*/ 4 w 11"/>
                  <a:gd name="T77" fmla="*/ 2 h 10"/>
                  <a:gd name="T78" fmla="*/ 8 w 11"/>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0">
                    <a:moveTo>
                      <a:pt x="8" y="1"/>
                    </a:moveTo>
                    <a:cubicBezTo>
                      <a:pt x="7" y="1"/>
                      <a:pt x="7" y="1"/>
                      <a:pt x="6" y="0"/>
                    </a:cubicBezTo>
                    <a:cubicBezTo>
                      <a:pt x="7" y="1"/>
                      <a:pt x="7" y="1"/>
                      <a:pt x="7" y="1"/>
                    </a:cubicBezTo>
                    <a:cubicBezTo>
                      <a:pt x="6" y="0"/>
                      <a:pt x="5" y="0"/>
                      <a:pt x="4" y="0"/>
                    </a:cubicBezTo>
                    <a:cubicBezTo>
                      <a:pt x="4" y="0"/>
                      <a:pt x="4" y="0"/>
                      <a:pt x="4" y="0"/>
                    </a:cubicBezTo>
                    <a:cubicBezTo>
                      <a:pt x="5" y="0"/>
                      <a:pt x="3" y="0"/>
                      <a:pt x="3" y="0"/>
                    </a:cubicBezTo>
                    <a:cubicBezTo>
                      <a:pt x="3" y="0"/>
                      <a:pt x="6" y="1"/>
                      <a:pt x="5" y="1"/>
                    </a:cubicBezTo>
                    <a:cubicBezTo>
                      <a:pt x="5" y="1"/>
                      <a:pt x="4" y="1"/>
                      <a:pt x="4" y="1"/>
                    </a:cubicBezTo>
                    <a:cubicBezTo>
                      <a:pt x="4" y="1"/>
                      <a:pt x="6" y="1"/>
                      <a:pt x="6" y="2"/>
                    </a:cubicBezTo>
                    <a:cubicBezTo>
                      <a:pt x="0" y="0"/>
                      <a:pt x="8" y="2"/>
                      <a:pt x="4" y="2"/>
                    </a:cubicBezTo>
                    <a:cubicBezTo>
                      <a:pt x="4" y="2"/>
                      <a:pt x="4" y="2"/>
                      <a:pt x="5" y="3"/>
                    </a:cubicBezTo>
                    <a:cubicBezTo>
                      <a:pt x="3" y="3"/>
                      <a:pt x="5" y="3"/>
                      <a:pt x="3" y="3"/>
                    </a:cubicBezTo>
                    <a:cubicBezTo>
                      <a:pt x="7" y="3"/>
                      <a:pt x="2" y="3"/>
                      <a:pt x="6" y="4"/>
                    </a:cubicBezTo>
                    <a:cubicBezTo>
                      <a:pt x="5" y="4"/>
                      <a:pt x="6" y="4"/>
                      <a:pt x="5" y="4"/>
                    </a:cubicBezTo>
                    <a:cubicBezTo>
                      <a:pt x="5" y="4"/>
                      <a:pt x="5" y="4"/>
                      <a:pt x="5" y="4"/>
                    </a:cubicBezTo>
                    <a:cubicBezTo>
                      <a:pt x="4" y="4"/>
                      <a:pt x="6" y="4"/>
                      <a:pt x="4" y="4"/>
                    </a:cubicBezTo>
                    <a:cubicBezTo>
                      <a:pt x="4" y="5"/>
                      <a:pt x="6" y="4"/>
                      <a:pt x="7" y="4"/>
                    </a:cubicBezTo>
                    <a:cubicBezTo>
                      <a:pt x="6" y="5"/>
                      <a:pt x="6" y="5"/>
                      <a:pt x="4" y="5"/>
                    </a:cubicBezTo>
                    <a:cubicBezTo>
                      <a:pt x="6" y="5"/>
                      <a:pt x="5" y="5"/>
                      <a:pt x="6" y="5"/>
                    </a:cubicBezTo>
                    <a:cubicBezTo>
                      <a:pt x="6" y="5"/>
                      <a:pt x="6" y="5"/>
                      <a:pt x="7" y="5"/>
                    </a:cubicBezTo>
                    <a:cubicBezTo>
                      <a:pt x="7" y="5"/>
                      <a:pt x="9" y="5"/>
                      <a:pt x="9" y="5"/>
                    </a:cubicBezTo>
                    <a:cubicBezTo>
                      <a:pt x="7" y="6"/>
                      <a:pt x="9" y="5"/>
                      <a:pt x="7" y="5"/>
                    </a:cubicBezTo>
                    <a:cubicBezTo>
                      <a:pt x="6" y="5"/>
                      <a:pt x="6" y="5"/>
                      <a:pt x="5" y="5"/>
                    </a:cubicBezTo>
                    <a:cubicBezTo>
                      <a:pt x="4" y="5"/>
                      <a:pt x="5" y="6"/>
                      <a:pt x="6" y="6"/>
                    </a:cubicBezTo>
                    <a:cubicBezTo>
                      <a:pt x="6" y="6"/>
                      <a:pt x="5" y="6"/>
                      <a:pt x="5" y="6"/>
                    </a:cubicBezTo>
                    <a:cubicBezTo>
                      <a:pt x="4" y="7"/>
                      <a:pt x="7" y="6"/>
                      <a:pt x="6" y="7"/>
                    </a:cubicBezTo>
                    <a:cubicBezTo>
                      <a:pt x="5" y="7"/>
                      <a:pt x="5" y="7"/>
                      <a:pt x="5" y="7"/>
                    </a:cubicBezTo>
                    <a:cubicBezTo>
                      <a:pt x="6" y="7"/>
                      <a:pt x="5" y="7"/>
                      <a:pt x="5" y="7"/>
                    </a:cubicBezTo>
                    <a:cubicBezTo>
                      <a:pt x="7" y="7"/>
                      <a:pt x="7" y="7"/>
                      <a:pt x="7" y="7"/>
                    </a:cubicBezTo>
                    <a:cubicBezTo>
                      <a:pt x="4" y="8"/>
                      <a:pt x="8" y="7"/>
                      <a:pt x="6" y="8"/>
                    </a:cubicBezTo>
                    <a:cubicBezTo>
                      <a:pt x="8" y="8"/>
                      <a:pt x="9" y="8"/>
                      <a:pt x="10" y="8"/>
                    </a:cubicBezTo>
                    <a:cubicBezTo>
                      <a:pt x="8" y="8"/>
                      <a:pt x="8" y="8"/>
                      <a:pt x="8" y="8"/>
                    </a:cubicBezTo>
                    <a:cubicBezTo>
                      <a:pt x="9" y="8"/>
                      <a:pt x="6" y="8"/>
                      <a:pt x="5" y="8"/>
                    </a:cubicBezTo>
                    <a:cubicBezTo>
                      <a:pt x="6" y="8"/>
                      <a:pt x="5" y="9"/>
                      <a:pt x="6" y="8"/>
                    </a:cubicBezTo>
                    <a:cubicBezTo>
                      <a:pt x="5" y="9"/>
                      <a:pt x="5" y="9"/>
                      <a:pt x="5" y="9"/>
                    </a:cubicBezTo>
                    <a:cubicBezTo>
                      <a:pt x="5" y="9"/>
                      <a:pt x="8" y="8"/>
                      <a:pt x="7" y="9"/>
                    </a:cubicBezTo>
                    <a:cubicBezTo>
                      <a:pt x="6" y="9"/>
                      <a:pt x="6" y="9"/>
                      <a:pt x="6" y="9"/>
                    </a:cubicBezTo>
                    <a:cubicBezTo>
                      <a:pt x="6" y="9"/>
                      <a:pt x="4" y="10"/>
                      <a:pt x="7" y="10"/>
                    </a:cubicBezTo>
                    <a:cubicBezTo>
                      <a:pt x="8" y="10"/>
                      <a:pt x="9" y="9"/>
                      <a:pt x="10" y="9"/>
                    </a:cubicBezTo>
                    <a:cubicBezTo>
                      <a:pt x="9" y="9"/>
                      <a:pt x="8" y="9"/>
                      <a:pt x="7" y="9"/>
                    </a:cubicBezTo>
                    <a:cubicBezTo>
                      <a:pt x="9" y="9"/>
                      <a:pt x="9" y="9"/>
                      <a:pt x="9" y="9"/>
                    </a:cubicBezTo>
                    <a:cubicBezTo>
                      <a:pt x="8" y="9"/>
                      <a:pt x="7" y="9"/>
                      <a:pt x="6" y="9"/>
                    </a:cubicBezTo>
                    <a:cubicBezTo>
                      <a:pt x="5" y="10"/>
                      <a:pt x="7" y="9"/>
                      <a:pt x="6" y="9"/>
                    </a:cubicBezTo>
                    <a:cubicBezTo>
                      <a:pt x="8" y="9"/>
                      <a:pt x="8" y="9"/>
                      <a:pt x="10" y="8"/>
                    </a:cubicBezTo>
                    <a:cubicBezTo>
                      <a:pt x="9" y="9"/>
                      <a:pt x="9" y="9"/>
                      <a:pt x="9" y="9"/>
                    </a:cubicBezTo>
                    <a:cubicBezTo>
                      <a:pt x="10" y="8"/>
                      <a:pt x="10" y="8"/>
                      <a:pt x="10" y="8"/>
                    </a:cubicBezTo>
                    <a:cubicBezTo>
                      <a:pt x="8" y="8"/>
                      <a:pt x="11" y="8"/>
                      <a:pt x="10" y="8"/>
                    </a:cubicBezTo>
                    <a:cubicBezTo>
                      <a:pt x="10" y="8"/>
                      <a:pt x="10" y="8"/>
                      <a:pt x="10" y="8"/>
                    </a:cubicBezTo>
                    <a:cubicBezTo>
                      <a:pt x="9" y="8"/>
                      <a:pt x="9" y="8"/>
                      <a:pt x="9" y="8"/>
                    </a:cubicBezTo>
                    <a:cubicBezTo>
                      <a:pt x="10" y="8"/>
                      <a:pt x="10" y="8"/>
                      <a:pt x="10" y="7"/>
                    </a:cubicBezTo>
                    <a:cubicBezTo>
                      <a:pt x="9" y="7"/>
                      <a:pt x="8" y="8"/>
                      <a:pt x="8" y="8"/>
                    </a:cubicBezTo>
                    <a:cubicBezTo>
                      <a:pt x="10" y="7"/>
                      <a:pt x="9" y="7"/>
                      <a:pt x="10" y="7"/>
                    </a:cubicBezTo>
                    <a:cubicBezTo>
                      <a:pt x="8" y="7"/>
                      <a:pt x="9" y="7"/>
                      <a:pt x="8" y="7"/>
                    </a:cubicBezTo>
                    <a:cubicBezTo>
                      <a:pt x="8" y="7"/>
                      <a:pt x="8" y="7"/>
                      <a:pt x="9" y="7"/>
                    </a:cubicBezTo>
                    <a:cubicBezTo>
                      <a:pt x="9" y="7"/>
                      <a:pt x="9" y="7"/>
                      <a:pt x="9" y="7"/>
                    </a:cubicBezTo>
                    <a:cubicBezTo>
                      <a:pt x="10" y="6"/>
                      <a:pt x="10" y="6"/>
                      <a:pt x="10" y="6"/>
                    </a:cubicBezTo>
                    <a:cubicBezTo>
                      <a:pt x="10" y="6"/>
                      <a:pt x="10" y="6"/>
                      <a:pt x="10" y="6"/>
                    </a:cubicBezTo>
                    <a:cubicBezTo>
                      <a:pt x="10" y="6"/>
                      <a:pt x="9" y="7"/>
                      <a:pt x="10" y="6"/>
                    </a:cubicBezTo>
                    <a:cubicBezTo>
                      <a:pt x="10" y="6"/>
                      <a:pt x="10" y="6"/>
                      <a:pt x="10" y="6"/>
                    </a:cubicBezTo>
                    <a:cubicBezTo>
                      <a:pt x="11" y="6"/>
                      <a:pt x="7" y="6"/>
                      <a:pt x="9" y="6"/>
                    </a:cubicBezTo>
                    <a:cubicBezTo>
                      <a:pt x="8" y="6"/>
                      <a:pt x="8" y="6"/>
                      <a:pt x="6" y="6"/>
                    </a:cubicBezTo>
                    <a:cubicBezTo>
                      <a:pt x="7" y="6"/>
                      <a:pt x="8" y="6"/>
                      <a:pt x="8" y="6"/>
                    </a:cubicBezTo>
                    <a:cubicBezTo>
                      <a:pt x="6" y="6"/>
                      <a:pt x="9" y="5"/>
                      <a:pt x="8" y="5"/>
                    </a:cubicBezTo>
                    <a:cubicBezTo>
                      <a:pt x="9" y="5"/>
                      <a:pt x="8" y="5"/>
                      <a:pt x="10" y="5"/>
                    </a:cubicBezTo>
                    <a:cubicBezTo>
                      <a:pt x="10" y="5"/>
                      <a:pt x="8" y="5"/>
                      <a:pt x="8" y="5"/>
                    </a:cubicBezTo>
                    <a:cubicBezTo>
                      <a:pt x="10" y="5"/>
                      <a:pt x="10" y="5"/>
                      <a:pt x="10" y="5"/>
                    </a:cubicBezTo>
                    <a:cubicBezTo>
                      <a:pt x="9" y="5"/>
                      <a:pt x="8" y="5"/>
                      <a:pt x="9" y="5"/>
                    </a:cubicBezTo>
                    <a:cubicBezTo>
                      <a:pt x="8" y="5"/>
                      <a:pt x="8" y="5"/>
                      <a:pt x="8" y="5"/>
                    </a:cubicBezTo>
                    <a:cubicBezTo>
                      <a:pt x="9" y="5"/>
                      <a:pt x="8" y="5"/>
                      <a:pt x="10" y="4"/>
                    </a:cubicBezTo>
                    <a:cubicBezTo>
                      <a:pt x="7" y="4"/>
                      <a:pt x="7" y="4"/>
                      <a:pt x="7" y="4"/>
                    </a:cubicBezTo>
                    <a:cubicBezTo>
                      <a:pt x="10" y="4"/>
                      <a:pt x="8" y="4"/>
                      <a:pt x="6" y="4"/>
                    </a:cubicBezTo>
                    <a:cubicBezTo>
                      <a:pt x="6" y="3"/>
                      <a:pt x="6" y="3"/>
                      <a:pt x="7" y="3"/>
                    </a:cubicBezTo>
                    <a:cubicBezTo>
                      <a:pt x="7" y="4"/>
                      <a:pt x="7" y="4"/>
                      <a:pt x="7" y="4"/>
                    </a:cubicBezTo>
                    <a:cubicBezTo>
                      <a:pt x="7" y="3"/>
                      <a:pt x="9" y="3"/>
                      <a:pt x="7" y="3"/>
                    </a:cubicBezTo>
                    <a:cubicBezTo>
                      <a:pt x="6" y="3"/>
                      <a:pt x="8" y="3"/>
                      <a:pt x="9" y="3"/>
                    </a:cubicBezTo>
                    <a:cubicBezTo>
                      <a:pt x="6" y="3"/>
                      <a:pt x="10" y="3"/>
                      <a:pt x="6" y="2"/>
                    </a:cubicBezTo>
                    <a:cubicBezTo>
                      <a:pt x="6" y="2"/>
                      <a:pt x="6" y="2"/>
                      <a:pt x="6" y="2"/>
                    </a:cubicBezTo>
                    <a:cubicBezTo>
                      <a:pt x="5" y="2"/>
                      <a:pt x="5" y="2"/>
                      <a:pt x="4" y="2"/>
                    </a:cubicBezTo>
                    <a:cubicBezTo>
                      <a:pt x="4" y="2"/>
                      <a:pt x="6" y="2"/>
                      <a:pt x="5" y="2"/>
                    </a:cubicBezTo>
                    <a:cubicBezTo>
                      <a:pt x="8" y="2"/>
                      <a:pt x="8" y="2"/>
                      <a:pt x="8" y="2"/>
                    </a:cubicBezTo>
                    <a:cubicBezTo>
                      <a:pt x="10" y="2"/>
                      <a:pt x="4"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4" name="Freeform 178"/>
              <p:cNvSpPr>
                <a:spLocks/>
              </p:cNvSpPr>
              <p:nvPr/>
            </p:nvSpPr>
            <p:spPr bwMode="auto">
              <a:xfrm>
                <a:off x="1168" y="3077"/>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5" name="Freeform 179"/>
              <p:cNvSpPr>
                <a:spLocks/>
              </p:cNvSpPr>
              <p:nvPr/>
            </p:nvSpPr>
            <p:spPr bwMode="auto">
              <a:xfrm>
                <a:off x="1164" y="307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6" name="Freeform 180"/>
              <p:cNvSpPr>
                <a:spLocks/>
              </p:cNvSpPr>
              <p:nvPr/>
            </p:nvSpPr>
            <p:spPr bwMode="auto">
              <a:xfrm>
                <a:off x="1164" y="306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7" name="Rectangle 181"/>
              <p:cNvSpPr>
                <a:spLocks noChangeArrowheads="1"/>
              </p:cNvSpPr>
              <p:nvPr/>
            </p:nvSpPr>
            <p:spPr bwMode="auto">
              <a:xfrm>
                <a:off x="1164" y="30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8" name="Freeform 182"/>
              <p:cNvSpPr>
                <a:spLocks/>
              </p:cNvSpPr>
              <p:nvPr/>
            </p:nvSpPr>
            <p:spPr bwMode="auto">
              <a:xfrm>
                <a:off x="1143" y="3027"/>
                <a:ext cx="30" cy="34"/>
              </a:xfrm>
              <a:custGeom>
                <a:avLst/>
                <a:gdLst>
                  <a:gd name="T0" fmla="*/ 6 w 7"/>
                  <a:gd name="T1" fmla="*/ 3 h 8"/>
                  <a:gd name="T2" fmla="*/ 5 w 7"/>
                  <a:gd name="T3" fmla="*/ 2 h 8"/>
                  <a:gd name="T4" fmla="*/ 6 w 7"/>
                  <a:gd name="T5" fmla="*/ 3 h 8"/>
                  <a:gd name="T6" fmla="*/ 5 w 7"/>
                  <a:gd name="T7" fmla="*/ 0 h 8"/>
                  <a:gd name="T8" fmla="*/ 3 w 7"/>
                  <a:gd name="T9" fmla="*/ 4 h 8"/>
                  <a:gd name="T10" fmla="*/ 3 w 7"/>
                  <a:gd name="T11" fmla="*/ 3 h 8"/>
                  <a:gd name="T12" fmla="*/ 3 w 7"/>
                  <a:gd name="T13" fmla="*/ 5 h 8"/>
                  <a:gd name="T14" fmla="*/ 2 w 7"/>
                  <a:gd name="T15" fmla="*/ 4 h 8"/>
                  <a:gd name="T16" fmla="*/ 2 w 7"/>
                  <a:gd name="T17" fmla="*/ 5 h 8"/>
                  <a:gd name="T18" fmla="*/ 3 w 7"/>
                  <a:gd name="T19" fmla="*/ 6 h 8"/>
                  <a:gd name="T20" fmla="*/ 2 w 7"/>
                  <a:gd name="T21" fmla="*/ 6 h 8"/>
                  <a:gd name="T22" fmla="*/ 3 w 7"/>
                  <a:gd name="T23" fmla="*/ 6 h 8"/>
                  <a:gd name="T24" fmla="*/ 3 w 7"/>
                  <a:gd name="T25" fmla="*/ 6 h 8"/>
                  <a:gd name="T26" fmla="*/ 2 w 7"/>
                  <a:gd name="T27" fmla="*/ 6 h 8"/>
                  <a:gd name="T28" fmla="*/ 3 w 7"/>
                  <a:gd name="T29" fmla="*/ 7 h 8"/>
                  <a:gd name="T30" fmla="*/ 2 w 7"/>
                  <a:gd name="T31" fmla="*/ 6 h 8"/>
                  <a:gd name="T32" fmla="*/ 3 w 7"/>
                  <a:gd name="T33" fmla="*/ 8 h 8"/>
                  <a:gd name="T34" fmla="*/ 4 w 7"/>
                  <a:gd name="T35" fmla="*/ 8 h 8"/>
                  <a:gd name="T36" fmla="*/ 4 w 7"/>
                  <a:gd name="T37" fmla="*/ 7 h 8"/>
                  <a:gd name="T38" fmla="*/ 3 w 7"/>
                  <a:gd name="T39" fmla="*/ 7 h 8"/>
                  <a:gd name="T40" fmla="*/ 3 w 7"/>
                  <a:gd name="T41" fmla="*/ 7 h 8"/>
                  <a:gd name="T42" fmla="*/ 5 w 7"/>
                  <a:gd name="T43" fmla="*/ 8 h 8"/>
                  <a:gd name="T44" fmla="*/ 6 w 7"/>
                  <a:gd name="T45" fmla="*/ 8 h 8"/>
                  <a:gd name="T46" fmla="*/ 6 w 7"/>
                  <a:gd name="T47" fmla="*/ 8 h 8"/>
                  <a:gd name="T48" fmla="*/ 6 w 7"/>
                  <a:gd name="T49" fmla="*/ 7 h 8"/>
                  <a:gd name="T50" fmla="*/ 5 w 7"/>
                  <a:gd name="T51" fmla="*/ 7 h 8"/>
                  <a:gd name="T52" fmla="*/ 3 w 7"/>
                  <a:gd name="T53" fmla="*/ 6 h 8"/>
                  <a:gd name="T54" fmla="*/ 3 w 7"/>
                  <a:gd name="T55" fmla="*/ 6 h 8"/>
                  <a:gd name="T56" fmla="*/ 5 w 7"/>
                  <a:gd name="T57" fmla="*/ 7 h 8"/>
                  <a:gd name="T58" fmla="*/ 4 w 7"/>
                  <a:gd name="T59" fmla="*/ 6 h 8"/>
                  <a:gd name="T60" fmla="*/ 6 w 7"/>
                  <a:gd name="T61" fmla="*/ 7 h 8"/>
                  <a:gd name="T62" fmla="*/ 4 w 7"/>
                  <a:gd name="T63" fmla="*/ 6 h 8"/>
                  <a:gd name="T64" fmla="*/ 5 w 7"/>
                  <a:gd name="T65" fmla="*/ 5 h 8"/>
                  <a:gd name="T66" fmla="*/ 5 w 7"/>
                  <a:gd name="T67" fmla="*/ 6 h 8"/>
                  <a:gd name="T68" fmla="*/ 5 w 7"/>
                  <a:gd name="T69" fmla="*/ 5 h 8"/>
                  <a:gd name="T70" fmla="*/ 5 w 7"/>
                  <a:gd name="T71" fmla="*/ 4 h 8"/>
                  <a:gd name="T72" fmla="*/ 5 w 7"/>
                  <a:gd name="T73" fmla="*/ 4 h 8"/>
                  <a:gd name="T74" fmla="*/ 5 w 7"/>
                  <a:gd name="T75" fmla="*/ 3 h 8"/>
                  <a:gd name="T76" fmla="*/ 5 w 7"/>
                  <a:gd name="T77" fmla="*/ 3 h 8"/>
                  <a:gd name="T78" fmla="*/ 4 w 7"/>
                  <a:gd name="T79" fmla="*/ 2 h 8"/>
                  <a:gd name="T80" fmla="*/ 6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6" y="3"/>
                    </a:moveTo>
                    <a:cubicBezTo>
                      <a:pt x="5" y="2"/>
                      <a:pt x="5" y="2"/>
                      <a:pt x="5" y="2"/>
                    </a:cubicBezTo>
                    <a:cubicBezTo>
                      <a:pt x="6" y="3"/>
                      <a:pt x="5" y="2"/>
                      <a:pt x="6" y="3"/>
                    </a:cubicBezTo>
                    <a:cubicBezTo>
                      <a:pt x="5" y="1"/>
                      <a:pt x="7" y="2"/>
                      <a:pt x="5" y="0"/>
                    </a:cubicBezTo>
                    <a:cubicBezTo>
                      <a:pt x="5" y="2"/>
                      <a:pt x="2" y="1"/>
                      <a:pt x="3" y="4"/>
                    </a:cubicBezTo>
                    <a:cubicBezTo>
                      <a:pt x="3" y="3"/>
                      <a:pt x="3" y="3"/>
                      <a:pt x="3" y="3"/>
                    </a:cubicBezTo>
                    <a:cubicBezTo>
                      <a:pt x="4" y="5"/>
                      <a:pt x="0" y="3"/>
                      <a:pt x="3" y="5"/>
                    </a:cubicBezTo>
                    <a:cubicBezTo>
                      <a:pt x="2" y="4"/>
                      <a:pt x="2" y="4"/>
                      <a:pt x="2" y="4"/>
                    </a:cubicBezTo>
                    <a:cubicBezTo>
                      <a:pt x="1" y="4"/>
                      <a:pt x="4" y="6"/>
                      <a:pt x="2" y="5"/>
                    </a:cubicBezTo>
                    <a:cubicBezTo>
                      <a:pt x="3" y="6"/>
                      <a:pt x="3" y="6"/>
                      <a:pt x="3" y="6"/>
                    </a:cubicBezTo>
                    <a:cubicBezTo>
                      <a:pt x="2" y="6"/>
                      <a:pt x="2" y="6"/>
                      <a:pt x="2" y="6"/>
                    </a:cubicBezTo>
                    <a:cubicBezTo>
                      <a:pt x="3" y="6"/>
                      <a:pt x="3" y="6"/>
                      <a:pt x="3" y="6"/>
                    </a:cubicBezTo>
                    <a:cubicBezTo>
                      <a:pt x="3" y="6"/>
                      <a:pt x="3" y="6"/>
                      <a:pt x="3" y="6"/>
                    </a:cubicBezTo>
                    <a:cubicBezTo>
                      <a:pt x="2" y="6"/>
                      <a:pt x="2" y="6"/>
                      <a:pt x="2" y="6"/>
                    </a:cubicBezTo>
                    <a:cubicBezTo>
                      <a:pt x="2" y="6"/>
                      <a:pt x="3" y="7"/>
                      <a:pt x="3" y="7"/>
                    </a:cubicBezTo>
                    <a:cubicBezTo>
                      <a:pt x="2" y="7"/>
                      <a:pt x="2" y="6"/>
                      <a:pt x="2" y="6"/>
                    </a:cubicBezTo>
                    <a:cubicBezTo>
                      <a:pt x="2" y="7"/>
                      <a:pt x="0" y="6"/>
                      <a:pt x="3" y="8"/>
                    </a:cubicBezTo>
                    <a:cubicBezTo>
                      <a:pt x="4" y="8"/>
                      <a:pt x="4" y="8"/>
                      <a:pt x="4" y="8"/>
                    </a:cubicBezTo>
                    <a:cubicBezTo>
                      <a:pt x="5" y="8"/>
                      <a:pt x="4" y="8"/>
                      <a:pt x="4" y="7"/>
                    </a:cubicBezTo>
                    <a:cubicBezTo>
                      <a:pt x="3" y="7"/>
                      <a:pt x="3" y="7"/>
                      <a:pt x="3" y="7"/>
                    </a:cubicBezTo>
                    <a:cubicBezTo>
                      <a:pt x="1" y="6"/>
                      <a:pt x="4" y="7"/>
                      <a:pt x="3" y="7"/>
                    </a:cubicBezTo>
                    <a:cubicBezTo>
                      <a:pt x="4" y="7"/>
                      <a:pt x="4" y="7"/>
                      <a:pt x="5" y="8"/>
                    </a:cubicBezTo>
                    <a:cubicBezTo>
                      <a:pt x="7" y="8"/>
                      <a:pt x="3" y="6"/>
                      <a:pt x="6" y="8"/>
                    </a:cubicBezTo>
                    <a:cubicBezTo>
                      <a:pt x="6" y="8"/>
                      <a:pt x="6" y="8"/>
                      <a:pt x="6" y="8"/>
                    </a:cubicBezTo>
                    <a:cubicBezTo>
                      <a:pt x="6" y="8"/>
                      <a:pt x="6" y="8"/>
                      <a:pt x="6" y="7"/>
                    </a:cubicBezTo>
                    <a:cubicBezTo>
                      <a:pt x="5" y="7"/>
                      <a:pt x="5" y="7"/>
                      <a:pt x="5" y="7"/>
                    </a:cubicBezTo>
                    <a:cubicBezTo>
                      <a:pt x="5" y="7"/>
                      <a:pt x="4" y="6"/>
                      <a:pt x="3" y="6"/>
                    </a:cubicBezTo>
                    <a:cubicBezTo>
                      <a:pt x="4" y="6"/>
                      <a:pt x="2" y="5"/>
                      <a:pt x="3" y="6"/>
                    </a:cubicBezTo>
                    <a:cubicBezTo>
                      <a:pt x="4" y="6"/>
                      <a:pt x="4" y="6"/>
                      <a:pt x="5" y="7"/>
                    </a:cubicBezTo>
                    <a:cubicBezTo>
                      <a:pt x="4" y="6"/>
                      <a:pt x="4" y="6"/>
                      <a:pt x="4" y="6"/>
                    </a:cubicBezTo>
                    <a:cubicBezTo>
                      <a:pt x="4" y="6"/>
                      <a:pt x="5" y="7"/>
                      <a:pt x="6" y="7"/>
                    </a:cubicBezTo>
                    <a:cubicBezTo>
                      <a:pt x="5" y="6"/>
                      <a:pt x="5" y="7"/>
                      <a:pt x="4" y="6"/>
                    </a:cubicBezTo>
                    <a:cubicBezTo>
                      <a:pt x="6" y="7"/>
                      <a:pt x="5" y="6"/>
                      <a:pt x="5" y="5"/>
                    </a:cubicBezTo>
                    <a:cubicBezTo>
                      <a:pt x="5" y="5"/>
                      <a:pt x="6" y="6"/>
                      <a:pt x="5" y="6"/>
                    </a:cubicBezTo>
                    <a:cubicBezTo>
                      <a:pt x="6" y="6"/>
                      <a:pt x="5" y="5"/>
                      <a:pt x="5" y="5"/>
                    </a:cubicBezTo>
                    <a:cubicBezTo>
                      <a:pt x="4" y="4"/>
                      <a:pt x="5" y="4"/>
                      <a:pt x="5" y="4"/>
                    </a:cubicBezTo>
                    <a:cubicBezTo>
                      <a:pt x="5" y="4"/>
                      <a:pt x="5" y="4"/>
                      <a:pt x="5" y="4"/>
                    </a:cubicBezTo>
                    <a:cubicBezTo>
                      <a:pt x="4" y="2"/>
                      <a:pt x="6" y="4"/>
                      <a:pt x="5" y="3"/>
                    </a:cubicBezTo>
                    <a:cubicBezTo>
                      <a:pt x="5" y="3"/>
                      <a:pt x="5" y="3"/>
                      <a:pt x="5" y="3"/>
                    </a:cubicBezTo>
                    <a:cubicBezTo>
                      <a:pt x="5" y="3"/>
                      <a:pt x="4" y="1"/>
                      <a:pt x="4" y="2"/>
                    </a:cubicBezTo>
                    <a:cubicBezTo>
                      <a:pt x="5" y="3"/>
                      <a:pt x="5" y="3"/>
                      <a:pt x="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9" name="Freeform 183"/>
              <p:cNvSpPr>
                <a:spLocks/>
              </p:cNvSpPr>
              <p:nvPr/>
            </p:nvSpPr>
            <p:spPr bwMode="auto">
              <a:xfrm>
                <a:off x="1164" y="3027"/>
                <a:ext cx="4" cy="9"/>
              </a:xfrm>
              <a:custGeom>
                <a:avLst/>
                <a:gdLst>
                  <a:gd name="T0" fmla="*/ 1 w 1"/>
                  <a:gd name="T1" fmla="*/ 1 h 2"/>
                  <a:gd name="T2" fmla="*/ 1 w 1"/>
                  <a:gd name="T3" fmla="*/ 2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1" y="2"/>
                      <a:pt x="1" y="2"/>
                    </a:cubicBezTo>
                    <a:cubicBezTo>
                      <a:pt x="1" y="2"/>
                      <a:pt x="1" y="1"/>
                      <a:pt x="0" y="0"/>
                    </a:cubicBezTo>
                    <a:cubicBezTo>
                      <a:pt x="0" y="0"/>
                      <a:pt x="0" y="0"/>
                      <a:pt x="0" y="1"/>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0" name="Freeform 184"/>
              <p:cNvSpPr>
                <a:spLocks/>
              </p:cNvSpPr>
              <p:nvPr/>
            </p:nvSpPr>
            <p:spPr bwMode="auto">
              <a:xfrm>
                <a:off x="1164" y="3010"/>
                <a:ext cx="17" cy="30"/>
              </a:xfrm>
              <a:custGeom>
                <a:avLst/>
                <a:gdLst>
                  <a:gd name="T0" fmla="*/ 3 w 4"/>
                  <a:gd name="T1" fmla="*/ 3 h 7"/>
                  <a:gd name="T2" fmla="*/ 3 w 4"/>
                  <a:gd name="T3" fmla="*/ 2 h 7"/>
                  <a:gd name="T4" fmla="*/ 1 w 4"/>
                  <a:gd name="T5" fmla="*/ 3 h 7"/>
                  <a:gd name="T6" fmla="*/ 1 w 4"/>
                  <a:gd name="T7" fmla="*/ 5 h 7"/>
                  <a:gd name="T8" fmla="*/ 1 w 4"/>
                  <a:gd name="T9" fmla="*/ 4 h 7"/>
                  <a:gd name="T10" fmla="*/ 1 w 4"/>
                  <a:gd name="T11" fmla="*/ 5 h 7"/>
                  <a:gd name="T12" fmla="*/ 1 w 4"/>
                  <a:gd name="T13" fmla="*/ 5 h 7"/>
                  <a:gd name="T14" fmla="*/ 1 w 4"/>
                  <a:gd name="T15" fmla="*/ 5 h 7"/>
                  <a:gd name="T16" fmla="*/ 1 w 4"/>
                  <a:gd name="T17" fmla="*/ 5 h 7"/>
                  <a:gd name="T18" fmla="*/ 2 w 4"/>
                  <a:gd name="T19" fmla="*/ 6 h 7"/>
                  <a:gd name="T20" fmla="*/ 2 w 4"/>
                  <a:gd name="T21" fmla="*/ 4 h 7"/>
                  <a:gd name="T22" fmla="*/ 2 w 4"/>
                  <a:gd name="T23" fmla="*/ 5 h 7"/>
                  <a:gd name="T24" fmla="*/ 3 w 4"/>
                  <a:gd name="T25" fmla="*/ 6 h 7"/>
                  <a:gd name="T26" fmla="*/ 3 w 4"/>
                  <a:gd name="T27" fmla="*/ 5 h 7"/>
                  <a:gd name="T28" fmla="*/ 2 w 4"/>
                  <a:gd name="T29" fmla="*/ 4 h 7"/>
                  <a:gd name="T30" fmla="*/ 3 w 4"/>
                  <a:gd name="T31" fmla="*/ 6 h 7"/>
                  <a:gd name="T32" fmla="*/ 4 w 4"/>
                  <a:gd name="T33" fmla="*/ 4 h 7"/>
                  <a:gd name="T34" fmla="*/ 4 w 4"/>
                  <a:gd name="T35" fmla="*/ 2 h 7"/>
                  <a:gd name="T36" fmla="*/ 4 w 4"/>
                  <a:gd name="T37" fmla="*/ 4 h 7"/>
                  <a:gd name="T38" fmla="*/ 4 w 4"/>
                  <a:gd name="T39" fmla="*/ 4 h 7"/>
                  <a:gd name="T40" fmla="*/ 4 w 4"/>
                  <a:gd name="T41" fmla="*/ 1 h 7"/>
                  <a:gd name="T42" fmla="*/ 3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3" y="3"/>
                    </a:moveTo>
                    <a:cubicBezTo>
                      <a:pt x="3" y="2"/>
                      <a:pt x="3" y="2"/>
                      <a:pt x="3" y="2"/>
                    </a:cubicBezTo>
                    <a:cubicBezTo>
                      <a:pt x="2" y="3"/>
                      <a:pt x="2" y="4"/>
                      <a:pt x="1" y="3"/>
                    </a:cubicBezTo>
                    <a:cubicBezTo>
                      <a:pt x="1" y="2"/>
                      <a:pt x="1" y="4"/>
                      <a:pt x="1" y="5"/>
                    </a:cubicBezTo>
                    <a:cubicBezTo>
                      <a:pt x="1" y="4"/>
                      <a:pt x="1" y="4"/>
                      <a:pt x="1" y="4"/>
                    </a:cubicBezTo>
                    <a:cubicBezTo>
                      <a:pt x="1" y="5"/>
                      <a:pt x="0" y="3"/>
                      <a:pt x="1" y="5"/>
                    </a:cubicBezTo>
                    <a:cubicBezTo>
                      <a:pt x="1" y="5"/>
                      <a:pt x="1" y="4"/>
                      <a:pt x="1" y="5"/>
                    </a:cubicBezTo>
                    <a:cubicBezTo>
                      <a:pt x="1" y="5"/>
                      <a:pt x="1" y="5"/>
                      <a:pt x="1" y="5"/>
                    </a:cubicBezTo>
                    <a:cubicBezTo>
                      <a:pt x="1" y="5"/>
                      <a:pt x="1" y="5"/>
                      <a:pt x="1" y="5"/>
                    </a:cubicBezTo>
                    <a:cubicBezTo>
                      <a:pt x="2" y="6"/>
                      <a:pt x="2" y="6"/>
                      <a:pt x="2" y="6"/>
                    </a:cubicBezTo>
                    <a:cubicBezTo>
                      <a:pt x="3" y="7"/>
                      <a:pt x="1" y="3"/>
                      <a:pt x="2" y="4"/>
                    </a:cubicBezTo>
                    <a:cubicBezTo>
                      <a:pt x="2" y="5"/>
                      <a:pt x="2" y="5"/>
                      <a:pt x="2" y="5"/>
                    </a:cubicBezTo>
                    <a:cubicBezTo>
                      <a:pt x="3" y="5"/>
                      <a:pt x="3" y="5"/>
                      <a:pt x="3" y="6"/>
                    </a:cubicBezTo>
                    <a:cubicBezTo>
                      <a:pt x="3" y="6"/>
                      <a:pt x="3" y="5"/>
                      <a:pt x="3" y="5"/>
                    </a:cubicBezTo>
                    <a:cubicBezTo>
                      <a:pt x="3" y="5"/>
                      <a:pt x="2" y="4"/>
                      <a:pt x="2" y="4"/>
                    </a:cubicBezTo>
                    <a:cubicBezTo>
                      <a:pt x="2" y="2"/>
                      <a:pt x="3" y="5"/>
                      <a:pt x="3" y="6"/>
                    </a:cubicBezTo>
                    <a:cubicBezTo>
                      <a:pt x="3" y="4"/>
                      <a:pt x="3" y="3"/>
                      <a:pt x="4" y="4"/>
                    </a:cubicBezTo>
                    <a:cubicBezTo>
                      <a:pt x="4" y="3"/>
                      <a:pt x="3" y="2"/>
                      <a:pt x="4" y="2"/>
                    </a:cubicBezTo>
                    <a:cubicBezTo>
                      <a:pt x="4" y="3"/>
                      <a:pt x="4" y="3"/>
                      <a:pt x="4" y="4"/>
                    </a:cubicBezTo>
                    <a:cubicBezTo>
                      <a:pt x="4" y="4"/>
                      <a:pt x="4" y="4"/>
                      <a:pt x="4" y="4"/>
                    </a:cubicBezTo>
                    <a:cubicBezTo>
                      <a:pt x="4" y="3"/>
                      <a:pt x="4" y="1"/>
                      <a:pt x="4" y="1"/>
                    </a:cubicBezTo>
                    <a:cubicBezTo>
                      <a:pt x="3" y="0"/>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1" name="Rectangle 185"/>
              <p:cNvSpPr>
                <a:spLocks noChangeArrowheads="1"/>
              </p:cNvSpPr>
              <p:nvPr/>
            </p:nvSpPr>
            <p:spPr bwMode="auto">
              <a:xfrm>
                <a:off x="1177" y="301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2" name="Freeform 186"/>
              <p:cNvSpPr>
                <a:spLocks/>
              </p:cNvSpPr>
              <p:nvPr/>
            </p:nvSpPr>
            <p:spPr bwMode="auto">
              <a:xfrm>
                <a:off x="2387" y="2588"/>
                <a:ext cx="0" cy="5"/>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3" name="Freeform 187"/>
              <p:cNvSpPr>
                <a:spLocks/>
              </p:cNvSpPr>
              <p:nvPr/>
            </p:nvSpPr>
            <p:spPr bwMode="auto">
              <a:xfrm>
                <a:off x="2387" y="2584"/>
                <a:ext cx="12" cy="17"/>
              </a:xfrm>
              <a:custGeom>
                <a:avLst/>
                <a:gdLst>
                  <a:gd name="T0" fmla="*/ 3 w 3"/>
                  <a:gd name="T1" fmla="*/ 4 h 4"/>
                  <a:gd name="T2" fmla="*/ 3 w 3"/>
                  <a:gd name="T3" fmla="*/ 4 h 4"/>
                  <a:gd name="T4" fmla="*/ 0 w 3"/>
                  <a:gd name="T5" fmla="*/ 0 h 4"/>
                  <a:gd name="T6" fmla="*/ 1 w 3"/>
                  <a:gd name="T7" fmla="*/ 3 h 4"/>
                  <a:gd name="T8" fmla="*/ 1 w 3"/>
                  <a:gd name="T9" fmla="*/ 2 h 4"/>
                  <a:gd name="T10" fmla="*/ 2 w 3"/>
                  <a:gd name="T11" fmla="*/ 4 h 4"/>
                  <a:gd name="T12" fmla="*/ 2 w 3"/>
                  <a:gd name="T13" fmla="*/ 3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3" y="4"/>
                      <a:pt x="3" y="4"/>
                      <a:pt x="3" y="4"/>
                    </a:cubicBezTo>
                    <a:cubicBezTo>
                      <a:pt x="1" y="1"/>
                      <a:pt x="2" y="2"/>
                      <a:pt x="0" y="0"/>
                    </a:cubicBezTo>
                    <a:cubicBezTo>
                      <a:pt x="0" y="1"/>
                      <a:pt x="0" y="2"/>
                      <a:pt x="1" y="3"/>
                    </a:cubicBezTo>
                    <a:cubicBezTo>
                      <a:pt x="1" y="3"/>
                      <a:pt x="1" y="2"/>
                      <a:pt x="1" y="2"/>
                    </a:cubicBezTo>
                    <a:cubicBezTo>
                      <a:pt x="2" y="3"/>
                      <a:pt x="1" y="3"/>
                      <a:pt x="2" y="4"/>
                    </a:cubicBezTo>
                    <a:cubicBezTo>
                      <a:pt x="3" y="4"/>
                      <a:pt x="2" y="3"/>
                      <a:pt x="2" y="3"/>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4" name="Freeform 188"/>
              <p:cNvSpPr>
                <a:spLocks/>
              </p:cNvSpPr>
              <p:nvPr/>
            </p:nvSpPr>
            <p:spPr bwMode="auto">
              <a:xfrm>
                <a:off x="2391" y="2588"/>
                <a:ext cx="8" cy="9"/>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5" name="Freeform 189"/>
              <p:cNvSpPr>
                <a:spLocks/>
              </p:cNvSpPr>
              <p:nvPr/>
            </p:nvSpPr>
            <p:spPr bwMode="auto">
              <a:xfrm>
                <a:off x="2391" y="2584"/>
                <a:ext cx="4" cy="9"/>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6" name="Freeform 190"/>
              <p:cNvSpPr>
                <a:spLocks/>
              </p:cNvSpPr>
              <p:nvPr/>
            </p:nvSpPr>
            <p:spPr bwMode="auto">
              <a:xfrm>
                <a:off x="2395" y="258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7" name="Freeform 191"/>
              <p:cNvSpPr>
                <a:spLocks/>
              </p:cNvSpPr>
              <p:nvPr/>
            </p:nvSpPr>
            <p:spPr bwMode="auto">
              <a:xfrm>
                <a:off x="2391" y="2584"/>
                <a:ext cx="13" cy="13"/>
              </a:xfrm>
              <a:custGeom>
                <a:avLst/>
                <a:gdLst>
                  <a:gd name="T0" fmla="*/ 1 w 3"/>
                  <a:gd name="T1" fmla="*/ 0 h 3"/>
                  <a:gd name="T2" fmla="*/ 1 w 3"/>
                  <a:gd name="T3" fmla="*/ 0 h 3"/>
                  <a:gd name="T4" fmla="*/ 1 w 3"/>
                  <a:gd name="T5" fmla="*/ 0 h 3"/>
                  <a:gd name="T6" fmla="*/ 2 w 3"/>
                  <a:gd name="T7" fmla="*/ 2 h 3"/>
                  <a:gd name="T8" fmla="*/ 2 w 3"/>
                  <a:gd name="T9" fmla="*/ 2 h 3"/>
                  <a:gd name="T10" fmla="*/ 3 w 3"/>
                  <a:gd name="T11" fmla="*/ 3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0" y="0"/>
                      <a:pt x="1" y="0"/>
                      <a:pt x="1" y="0"/>
                    </a:cubicBezTo>
                    <a:cubicBezTo>
                      <a:pt x="1" y="0"/>
                      <a:pt x="1" y="0"/>
                      <a:pt x="1" y="0"/>
                    </a:cubicBezTo>
                    <a:cubicBezTo>
                      <a:pt x="2" y="1"/>
                      <a:pt x="3" y="2"/>
                      <a:pt x="2" y="2"/>
                    </a:cubicBezTo>
                    <a:cubicBezTo>
                      <a:pt x="2" y="2"/>
                      <a:pt x="1" y="1"/>
                      <a:pt x="2" y="2"/>
                    </a:cubicBezTo>
                    <a:cubicBezTo>
                      <a:pt x="3" y="3"/>
                      <a:pt x="3" y="3"/>
                      <a:pt x="3" y="3"/>
                    </a:cubicBezTo>
                    <a:cubicBezTo>
                      <a:pt x="3"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8" name="Freeform 192"/>
              <p:cNvSpPr>
                <a:spLocks/>
              </p:cNvSpPr>
              <p:nvPr/>
            </p:nvSpPr>
            <p:spPr bwMode="auto">
              <a:xfrm>
                <a:off x="2395" y="2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9" name="Rectangle 193"/>
              <p:cNvSpPr>
                <a:spLocks noChangeArrowheads="1"/>
              </p:cNvSpPr>
              <p:nvPr/>
            </p:nvSpPr>
            <p:spPr bwMode="auto">
              <a:xfrm>
                <a:off x="2395" y="25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0" name="Freeform 194"/>
              <p:cNvSpPr>
                <a:spLocks/>
              </p:cNvSpPr>
              <p:nvPr/>
            </p:nvSpPr>
            <p:spPr bwMode="auto">
              <a:xfrm>
                <a:off x="2395" y="2580"/>
                <a:ext cx="13" cy="13"/>
              </a:xfrm>
              <a:custGeom>
                <a:avLst/>
                <a:gdLst>
                  <a:gd name="T0" fmla="*/ 1 w 3"/>
                  <a:gd name="T1" fmla="*/ 0 h 3"/>
                  <a:gd name="T2" fmla="*/ 1 w 3"/>
                  <a:gd name="T3" fmla="*/ 2 h 3"/>
                  <a:gd name="T4" fmla="*/ 3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2"/>
                      <a:pt x="0" y="1"/>
                      <a:pt x="1" y="2"/>
                    </a:cubicBezTo>
                    <a:cubicBezTo>
                      <a:pt x="1" y="2"/>
                      <a:pt x="3" y="3"/>
                      <a:pt x="3" y="3"/>
                    </a:cubicBezTo>
                    <a:cubicBezTo>
                      <a:pt x="3" y="3"/>
                      <a:pt x="3" y="3"/>
                      <a:pt x="3" y="3"/>
                    </a:cubicBezTo>
                    <a:cubicBezTo>
                      <a:pt x="3"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1" name="Freeform 195"/>
              <p:cNvSpPr>
                <a:spLocks/>
              </p:cNvSpPr>
              <p:nvPr/>
            </p:nvSpPr>
            <p:spPr bwMode="auto">
              <a:xfrm>
                <a:off x="2416" y="259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2" name="Freeform 196"/>
              <p:cNvSpPr>
                <a:spLocks/>
              </p:cNvSpPr>
              <p:nvPr/>
            </p:nvSpPr>
            <p:spPr bwMode="auto">
              <a:xfrm>
                <a:off x="2404" y="2580"/>
                <a:ext cx="20" cy="17"/>
              </a:xfrm>
              <a:custGeom>
                <a:avLst/>
                <a:gdLst>
                  <a:gd name="T0" fmla="*/ 1 w 5"/>
                  <a:gd name="T1" fmla="*/ 0 h 4"/>
                  <a:gd name="T2" fmla="*/ 3 w 5"/>
                  <a:gd name="T3" fmla="*/ 2 h 4"/>
                  <a:gd name="T4" fmla="*/ 1 w 5"/>
                  <a:gd name="T5" fmla="*/ 1 h 4"/>
                  <a:gd name="T6" fmla="*/ 2 w 5"/>
                  <a:gd name="T7" fmla="*/ 2 h 4"/>
                  <a:gd name="T8" fmla="*/ 0 w 5"/>
                  <a:gd name="T9" fmla="*/ 0 h 4"/>
                  <a:gd name="T10" fmla="*/ 1 w 5"/>
                  <a:gd name="T11" fmla="*/ 2 h 4"/>
                  <a:gd name="T12" fmla="*/ 0 w 5"/>
                  <a:gd name="T13" fmla="*/ 1 h 4"/>
                  <a:gd name="T14" fmla="*/ 2 w 5"/>
                  <a:gd name="T15" fmla="*/ 3 h 4"/>
                  <a:gd name="T16" fmla="*/ 2 w 5"/>
                  <a:gd name="T17" fmla="*/ 2 h 4"/>
                  <a:gd name="T18" fmla="*/ 3 w 5"/>
                  <a:gd name="T19" fmla="*/ 3 h 4"/>
                  <a:gd name="T20" fmla="*/ 5 w 5"/>
                  <a:gd name="T21" fmla="*/ 4 h 4"/>
                  <a:gd name="T22" fmla="*/ 1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1" y="0"/>
                    </a:moveTo>
                    <a:cubicBezTo>
                      <a:pt x="3" y="2"/>
                      <a:pt x="3" y="2"/>
                      <a:pt x="3" y="2"/>
                    </a:cubicBezTo>
                    <a:cubicBezTo>
                      <a:pt x="2" y="2"/>
                      <a:pt x="2" y="1"/>
                      <a:pt x="1" y="1"/>
                    </a:cubicBezTo>
                    <a:cubicBezTo>
                      <a:pt x="1" y="1"/>
                      <a:pt x="2" y="2"/>
                      <a:pt x="2" y="2"/>
                    </a:cubicBezTo>
                    <a:cubicBezTo>
                      <a:pt x="0" y="1"/>
                      <a:pt x="2" y="1"/>
                      <a:pt x="0" y="0"/>
                    </a:cubicBezTo>
                    <a:cubicBezTo>
                      <a:pt x="0" y="1"/>
                      <a:pt x="0" y="1"/>
                      <a:pt x="1" y="2"/>
                    </a:cubicBezTo>
                    <a:cubicBezTo>
                      <a:pt x="0" y="1"/>
                      <a:pt x="0" y="1"/>
                      <a:pt x="0" y="1"/>
                    </a:cubicBezTo>
                    <a:cubicBezTo>
                      <a:pt x="2" y="3"/>
                      <a:pt x="2" y="3"/>
                      <a:pt x="2" y="3"/>
                    </a:cubicBezTo>
                    <a:cubicBezTo>
                      <a:pt x="2" y="3"/>
                      <a:pt x="1" y="1"/>
                      <a:pt x="2" y="2"/>
                    </a:cubicBezTo>
                    <a:cubicBezTo>
                      <a:pt x="3" y="3"/>
                      <a:pt x="3" y="3"/>
                      <a:pt x="3" y="3"/>
                    </a:cubicBezTo>
                    <a:cubicBezTo>
                      <a:pt x="3" y="3"/>
                      <a:pt x="4" y="4"/>
                      <a:pt x="5" y="4"/>
                    </a:cubicBezTo>
                    <a:cubicBezTo>
                      <a:pt x="5" y="3"/>
                      <a:pt x="2"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3" name="Freeform 197"/>
              <p:cNvSpPr>
                <a:spLocks/>
              </p:cNvSpPr>
              <p:nvPr/>
            </p:nvSpPr>
            <p:spPr bwMode="auto">
              <a:xfrm>
                <a:off x="2416" y="2584"/>
                <a:ext cx="4" cy="4"/>
              </a:xfrm>
              <a:custGeom>
                <a:avLst/>
                <a:gdLst>
                  <a:gd name="T0" fmla="*/ 0 w 4"/>
                  <a:gd name="T1" fmla="*/ 4 h 4"/>
                  <a:gd name="T2" fmla="*/ 4 w 4"/>
                  <a:gd name="T3" fmla="*/ 4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4" name="Freeform 198"/>
              <p:cNvSpPr>
                <a:spLocks/>
              </p:cNvSpPr>
              <p:nvPr/>
            </p:nvSpPr>
            <p:spPr bwMode="auto">
              <a:xfrm>
                <a:off x="2408" y="2572"/>
                <a:ext cx="21" cy="16"/>
              </a:xfrm>
              <a:custGeom>
                <a:avLst/>
                <a:gdLst>
                  <a:gd name="T0" fmla="*/ 1 w 5"/>
                  <a:gd name="T1" fmla="*/ 1 h 4"/>
                  <a:gd name="T2" fmla="*/ 1 w 5"/>
                  <a:gd name="T3" fmla="*/ 2 h 4"/>
                  <a:gd name="T4" fmla="*/ 0 w 5"/>
                  <a:gd name="T5" fmla="*/ 2 h 4"/>
                  <a:gd name="T6" fmla="*/ 2 w 5"/>
                  <a:gd name="T7" fmla="*/ 3 h 4"/>
                  <a:gd name="T8" fmla="*/ 2 w 5"/>
                  <a:gd name="T9" fmla="*/ 2 h 4"/>
                  <a:gd name="T10" fmla="*/ 4 w 5"/>
                  <a:gd name="T11" fmla="*/ 3 h 4"/>
                  <a:gd name="T12" fmla="*/ 3 w 5"/>
                  <a:gd name="T13" fmla="*/ 3 h 4"/>
                  <a:gd name="T14" fmla="*/ 4 w 5"/>
                  <a:gd name="T15" fmla="*/ 2 h 4"/>
                  <a:gd name="T16" fmla="*/ 3 w 5"/>
                  <a:gd name="T17" fmla="*/ 2 h 4"/>
                  <a:gd name="T18" fmla="*/ 3 w 5"/>
                  <a:gd name="T19" fmla="*/ 1 h 4"/>
                  <a:gd name="T20" fmla="*/ 1 w 5"/>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1"/>
                    </a:moveTo>
                    <a:cubicBezTo>
                      <a:pt x="1" y="2"/>
                      <a:pt x="1" y="2"/>
                      <a:pt x="1" y="2"/>
                    </a:cubicBezTo>
                    <a:cubicBezTo>
                      <a:pt x="0" y="2"/>
                      <a:pt x="0" y="2"/>
                      <a:pt x="0" y="2"/>
                    </a:cubicBezTo>
                    <a:cubicBezTo>
                      <a:pt x="1" y="2"/>
                      <a:pt x="1" y="3"/>
                      <a:pt x="2" y="3"/>
                    </a:cubicBezTo>
                    <a:cubicBezTo>
                      <a:pt x="3" y="4"/>
                      <a:pt x="2" y="2"/>
                      <a:pt x="2" y="2"/>
                    </a:cubicBezTo>
                    <a:cubicBezTo>
                      <a:pt x="3" y="2"/>
                      <a:pt x="2" y="2"/>
                      <a:pt x="4" y="3"/>
                    </a:cubicBezTo>
                    <a:cubicBezTo>
                      <a:pt x="4" y="4"/>
                      <a:pt x="3" y="3"/>
                      <a:pt x="3" y="3"/>
                    </a:cubicBezTo>
                    <a:cubicBezTo>
                      <a:pt x="5" y="4"/>
                      <a:pt x="4" y="3"/>
                      <a:pt x="4" y="2"/>
                    </a:cubicBezTo>
                    <a:cubicBezTo>
                      <a:pt x="3" y="2"/>
                      <a:pt x="3" y="2"/>
                      <a:pt x="3" y="2"/>
                    </a:cubicBezTo>
                    <a:cubicBezTo>
                      <a:pt x="3" y="1"/>
                      <a:pt x="3" y="1"/>
                      <a:pt x="3" y="1"/>
                    </a:cubicBezTo>
                    <a:cubicBezTo>
                      <a:pt x="1" y="1"/>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5" name="Freeform 199"/>
              <p:cNvSpPr>
                <a:spLocks/>
              </p:cNvSpPr>
              <p:nvPr/>
            </p:nvSpPr>
            <p:spPr bwMode="auto">
              <a:xfrm>
                <a:off x="2408" y="257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6" name="Freeform 200"/>
              <p:cNvSpPr>
                <a:spLocks/>
              </p:cNvSpPr>
              <p:nvPr/>
            </p:nvSpPr>
            <p:spPr bwMode="auto">
              <a:xfrm>
                <a:off x="2424" y="25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7" name="Freeform 201"/>
              <p:cNvSpPr>
                <a:spLocks/>
              </p:cNvSpPr>
              <p:nvPr/>
            </p:nvSpPr>
            <p:spPr bwMode="auto">
              <a:xfrm>
                <a:off x="2412" y="2572"/>
                <a:ext cx="4" cy="4"/>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8" name="Freeform 202"/>
              <p:cNvSpPr>
                <a:spLocks/>
              </p:cNvSpPr>
              <p:nvPr/>
            </p:nvSpPr>
            <p:spPr bwMode="auto">
              <a:xfrm>
                <a:off x="2412" y="2534"/>
                <a:ext cx="38" cy="46"/>
              </a:xfrm>
              <a:custGeom>
                <a:avLst/>
                <a:gdLst>
                  <a:gd name="T0" fmla="*/ 8 w 9"/>
                  <a:gd name="T1" fmla="*/ 1 h 11"/>
                  <a:gd name="T2" fmla="*/ 7 w 9"/>
                  <a:gd name="T3" fmla="*/ 1 h 11"/>
                  <a:gd name="T4" fmla="*/ 6 w 9"/>
                  <a:gd name="T5" fmla="*/ 0 h 11"/>
                  <a:gd name="T6" fmla="*/ 4 w 9"/>
                  <a:gd name="T7" fmla="*/ 0 h 11"/>
                  <a:gd name="T8" fmla="*/ 4 w 9"/>
                  <a:gd name="T9" fmla="*/ 1 h 11"/>
                  <a:gd name="T10" fmla="*/ 3 w 9"/>
                  <a:gd name="T11" fmla="*/ 0 h 11"/>
                  <a:gd name="T12" fmla="*/ 4 w 9"/>
                  <a:gd name="T13" fmla="*/ 2 h 11"/>
                  <a:gd name="T14" fmla="*/ 4 w 9"/>
                  <a:gd name="T15" fmla="*/ 3 h 11"/>
                  <a:gd name="T16" fmla="*/ 1 w 9"/>
                  <a:gd name="T17" fmla="*/ 7 h 11"/>
                  <a:gd name="T18" fmla="*/ 3 w 9"/>
                  <a:gd name="T19" fmla="*/ 8 h 11"/>
                  <a:gd name="T20" fmla="*/ 2 w 9"/>
                  <a:gd name="T21" fmla="*/ 8 h 11"/>
                  <a:gd name="T22" fmla="*/ 2 w 9"/>
                  <a:gd name="T23" fmla="*/ 8 h 11"/>
                  <a:gd name="T24" fmla="*/ 1 w 9"/>
                  <a:gd name="T25" fmla="*/ 8 h 11"/>
                  <a:gd name="T26" fmla="*/ 3 w 9"/>
                  <a:gd name="T27" fmla="*/ 10 h 11"/>
                  <a:gd name="T28" fmla="*/ 0 w 9"/>
                  <a:gd name="T29" fmla="*/ 9 h 11"/>
                  <a:gd name="T30" fmla="*/ 1 w 9"/>
                  <a:gd name="T31" fmla="*/ 10 h 11"/>
                  <a:gd name="T32" fmla="*/ 3 w 9"/>
                  <a:gd name="T33" fmla="*/ 11 h 11"/>
                  <a:gd name="T34" fmla="*/ 4 w 9"/>
                  <a:gd name="T35" fmla="*/ 11 h 11"/>
                  <a:gd name="T36" fmla="*/ 3 w 9"/>
                  <a:gd name="T37" fmla="*/ 7 h 11"/>
                  <a:gd name="T38" fmla="*/ 4 w 9"/>
                  <a:gd name="T39" fmla="*/ 8 h 11"/>
                  <a:gd name="T40" fmla="*/ 6 w 9"/>
                  <a:gd name="T41" fmla="*/ 7 h 11"/>
                  <a:gd name="T42" fmla="*/ 4 w 9"/>
                  <a:gd name="T43" fmla="*/ 5 h 11"/>
                  <a:gd name="T44" fmla="*/ 5 w 9"/>
                  <a:gd name="T45" fmla="*/ 5 h 11"/>
                  <a:gd name="T46" fmla="*/ 4 w 9"/>
                  <a:gd name="T47" fmla="*/ 5 h 11"/>
                  <a:gd name="T48" fmla="*/ 6 w 9"/>
                  <a:gd name="T49" fmla="*/ 5 h 11"/>
                  <a:gd name="T50" fmla="*/ 4 w 9"/>
                  <a:gd name="T51" fmla="*/ 4 h 11"/>
                  <a:gd name="T52" fmla="*/ 7 w 9"/>
                  <a:gd name="T53" fmla="*/ 4 h 11"/>
                  <a:gd name="T54" fmla="*/ 6 w 9"/>
                  <a:gd name="T55" fmla="*/ 4 h 11"/>
                  <a:gd name="T56" fmla="*/ 5 w 9"/>
                  <a:gd name="T57" fmla="*/ 3 h 11"/>
                  <a:gd name="T58" fmla="*/ 7 w 9"/>
                  <a:gd name="T59" fmla="*/ 4 h 11"/>
                  <a:gd name="T60" fmla="*/ 6 w 9"/>
                  <a:gd name="T61" fmla="*/ 2 h 11"/>
                  <a:gd name="T62" fmla="*/ 5 w 9"/>
                  <a:gd name="T63" fmla="*/ 2 h 11"/>
                  <a:gd name="T64" fmla="*/ 6 w 9"/>
                  <a:gd name="T65" fmla="*/ 1 h 11"/>
                  <a:gd name="T66" fmla="*/ 8 w 9"/>
                  <a:gd name="T67" fmla="*/ 2 h 11"/>
                  <a:gd name="T68" fmla="*/ 9 w 9"/>
                  <a:gd name="T69" fmla="*/ 2 h 11"/>
                  <a:gd name="T70" fmla="*/ 6 w 9"/>
                  <a:gd name="T71" fmla="*/ 1 h 11"/>
                  <a:gd name="T72" fmla="*/ 8 w 9"/>
                  <a:gd name="T7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1">
                    <a:moveTo>
                      <a:pt x="8" y="1"/>
                    </a:moveTo>
                    <a:cubicBezTo>
                      <a:pt x="8" y="1"/>
                      <a:pt x="7" y="1"/>
                      <a:pt x="7" y="1"/>
                    </a:cubicBezTo>
                    <a:cubicBezTo>
                      <a:pt x="6" y="1"/>
                      <a:pt x="7" y="0"/>
                      <a:pt x="6" y="0"/>
                    </a:cubicBezTo>
                    <a:cubicBezTo>
                      <a:pt x="5" y="0"/>
                      <a:pt x="5" y="0"/>
                      <a:pt x="4" y="0"/>
                    </a:cubicBezTo>
                    <a:cubicBezTo>
                      <a:pt x="3" y="0"/>
                      <a:pt x="5" y="0"/>
                      <a:pt x="4" y="1"/>
                    </a:cubicBezTo>
                    <a:cubicBezTo>
                      <a:pt x="3" y="0"/>
                      <a:pt x="3" y="0"/>
                      <a:pt x="3" y="0"/>
                    </a:cubicBezTo>
                    <a:cubicBezTo>
                      <a:pt x="4" y="1"/>
                      <a:pt x="5" y="2"/>
                      <a:pt x="4" y="2"/>
                    </a:cubicBezTo>
                    <a:cubicBezTo>
                      <a:pt x="3" y="2"/>
                      <a:pt x="4" y="3"/>
                      <a:pt x="4" y="3"/>
                    </a:cubicBezTo>
                    <a:cubicBezTo>
                      <a:pt x="3" y="4"/>
                      <a:pt x="3" y="6"/>
                      <a:pt x="1" y="7"/>
                    </a:cubicBezTo>
                    <a:cubicBezTo>
                      <a:pt x="3" y="8"/>
                      <a:pt x="3" y="8"/>
                      <a:pt x="3" y="8"/>
                    </a:cubicBezTo>
                    <a:cubicBezTo>
                      <a:pt x="2" y="8"/>
                      <a:pt x="3" y="9"/>
                      <a:pt x="2" y="8"/>
                    </a:cubicBezTo>
                    <a:cubicBezTo>
                      <a:pt x="2" y="8"/>
                      <a:pt x="2" y="8"/>
                      <a:pt x="2" y="8"/>
                    </a:cubicBezTo>
                    <a:cubicBezTo>
                      <a:pt x="0" y="7"/>
                      <a:pt x="2" y="8"/>
                      <a:pt x="1" y="8"/>
                    </a:cubicBezTo>
                    <a:cubicBezTo>
                      <a:pt x="1" y="8"/>
                      <a:pt x="3" y="9"/>
                      <a:pt x="3" y="10"/>
                    </a:cubicBezTo>
                    <a:cubicBezTo>
                      <a:pt x="1" y="8"/>
                      <a:pt x="3" y="10"/>
                      <a:pt x="0" y="9"/>
                    </a:cubicBezTo>
                    <a:cubicBezTo>
                      <a:pt x="0" y="8"/>
                      <a:pt x="2" y="10"/>
                      <a:pt x="1" y="10"/>
                    </a:cubicBezTo>
                    <a:cubicBezTo>
                      <a:pt x="3" y="11"/>
                      <a:pt x="2" y="10"/>
                      <a:pt x="3" y="11"/>
                    </a:cubicBezTo>
                    <a:cubicBezTo>
                      <a:pt x="4" y="11"/>
                      <a:pt x="2" y="11"/>
                      <a:pt x="4" y="11"/>
                    </a:cubicBezTo>
                    <a:cubicBezTo>
                      <a:pt x="5" y="11"/>
                      <a:pt x="3" y="9"/>
                      <a:pt x="3" y="7"/>
                    </a:cubicBezTo>
                    <a:cubicBezTo>
                      <a:pt x="4" y="8"/>
                      <a:pt x="4" y="8"/>
                      <a:pt x="4" y="8"/>
                    </a:cubicBezTo>
                    <a:cubicBezTo>
                      <a:pt x="3" y="7"/>
                      <a:pt x="4" y="6"/>
                      <a:pt x="6" y="7"/>
                    </a:cubicBezTo>
                    <a:cubicBezTo>
                      <a:pt x="5" y="7"/>
                      <a:pt x="7" y="7"/>
                      <a:pt x="4" y="5"/>
                    </a:cubicBezTo>
                    <a:cubicBezTo>
                      <a:pt x="5" y="6"/>
                      <a:pt x="5" y="5"/>
                      <a:pt x="5" y="5"/>
                    </a:cubicBezTo>
                    <a:cubicBezTo>
                      <a:pt x="4" y="5"/>
                      <a:pt x="4" y="5"/>
                      <a:pt x="4" y="5"/>
                    </a:cubicBezTo>
                    <a:cubicBezTo>
                      <a:pt x="5" y="5"/>
                      <a:pt x="6" y="5"/>
                      <a:pt x="6" y="5"/>
                    </a:cubicBezTo>
                    <a:cubicBezTo>
                      <a:pt x="5" y="5"/>
                      <a:pt x="4" y="4"/>
                      <a:pt x="4" y="4"/>
                    </a:cubicBezTo>
                    <a:cubicBezTo>
                      <a:pt x="5" y="4"/>
                      <a:pt x="6" y="4"/>
                      <a:pt x="7" y="4"/>
                    </a:cubicBezTo>
                    <a:cubicBezTo>
                      <a:pt x="6" y="4"/>
                      <a:pt x="6" y="4"/>
                      <a:pt x="6" y="4"/>
                    </a:cubicBezTo>
                    <a:cubicBezTo>
                      <a:pt x="7" y="4"/>
                      <a:pt x="5" y="3"/>
                      <a:pt x="5" y="3"/>
                    </a:cubicBezTo>
                    <a:cubicBezTo>
                      <a:pt x="5" y="3"/>
                      <a:pt x="7" y="4"/>
                      <a:pt x="7" y="4"/>
                    </a:cubicBezTo>
                    <a:cubicBezTo>
                      <a:pt x="8" y="4"/>
                      <a:pt x="5" y="2"/>
                      <a:pt x="6" y="2"/>
                    </a:cubicBezTo>
                    <a:cubicBezTo>
                      <a:pt x="5" y="2"/>
                      <a:pt x="5" y="2"/>
                      <a:pt x="5" y="2"/>
                    </a:cubicBezTo>
                    <a:cubicBezTo>
                      <a:pt x="5" y="2"/>
                      <a:pt x="6" y="2"/>
                      <a:pt x="6" y="1"/>
                    </a:cubicBezTo>
                    <a:cubicBezTo>
                      <a:pt x="8" y="1"/>
                      <a:pt x="7" y="2"/>
                      <a:pt x="8" y="2"/>
                    </a:cubicBezTo>
                    <a:cubicBezTo>
                      <a:pt x="8" y="2"/>
                      <a:pt x="8" y="2"/>
                      <a:pt x="9" y="2"/>
                    </a:cubicBezTo>
                    <a:cubicBezTo>
                      <a:pt x="6" y="1"/>
                      <a:pt x="6" y="1"/>
                      <a:pt x="6" y="1"/>
                    </a:cubicBezTo>
                    <a:cubicBezTo>
                      <a:pt x="8" y="1"/>
                      <a:pt x="8"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9" name="Freeform 203"/>
              <p:cNvSpPr>
                <a:spLocks/>
              </p:cNvSpPr>
              <p:nvPr/>
            </p:nvSpPr>
            <p:spPr bwMode="auto">
              <a:xfrm>
                <a:off x="2450" y="2542"/>
                <a:ext cx="4" cy="5"/>
              </a:xfrm>
              <a:custGeom>
                <a:avLst/>
                <a:gdLst>
                  <a:gd name="T0" fmla="*/ 0 w 4"/>
                  <a:gd name="T1" fmla="*/ 0 h 5"/>
                  <a:gd name="T2" fmla="*/ 4 w 4"/>
                  <a:gd name="T3" fmla="*/ 5 h 5"/>
                  <a:gd name="T4" fmla="*/ 0 w 4"/>
                  <a:gd name="T5" fmla="*/ 0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0" name="Freeform 204"/>
              <p:cNvSpPr>
                <a:spLocks/>
              </p:cNvSpPr>
              <p:nvPr/>
            </p:nvSpPr>
            <p:spPr bwMode="auto">
              <a:xfrm>
                <a:off x="2445" y="2538"/>
                <a:ext cx="5" cy="0"/>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406"/>
            <p:cNvGrpSpPr>
              <a:grpSpLocks/>
            </p:cNvGrpSpPr>
            <p:nvPr/>
          </p:nvGrpSpPr>
          <p:grpSpPr bwMode="auto">
            <a:xfrm>
              <a:off x="1210" y="2150"/>
              <a:ext cx="1265" cy="1015"/>
              <a:chOff x="1210" y="2150"/>
              <a:chExt cx="1265" cy="1015"/>
            </a:xfrm>
          </p:grpSpPr>
          <p:sp>
            <p:nvSpPr>
              <p:cNvPr id="2115" name="Rectangle 206"/>
              <p:cNvSpPr>
                <a:spLocks noChangeArrowheads="1"/>
              </p:cNvSpPr>
              <p:nvPr/>
            </p:nvSpPr>
            <p:spPr bwMode="auto">
              <a:xfrm>
                <a:off x="2424" y="2542"/>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207"/>
              <p:cNvSpPr>
                <a:spLocks/>
              </p:cNvSpPr>
              <p:nvPr/>
            </p:nvSpPr>
            <p:spPr bwMode="auto">
              <a:xfrm>
                <a:off x="2441" y="2551"/>
                <a:ext cx="9" cy="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0"/>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208"/>
              <p:cNvSpPr>
                <a:spLocks/>
              </p:cNvSpPr>
              <p:nvPr/>
            </p:nvSpPr>
            <p:spPr bwMode="auto">
              <a:xfrm>
                <a:off x="2437" y="256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Rectangle 209"/>
              <p:cNvSpPr>
                <a:spLocks noChangeArrowheads="1"/>
              </p:cNvSpPr>
              <p:nvPr/>
            </p:nvSpPr>
            <p:spPr bwMode="auto">
              <a:xfrm>
                <a:off x="2450" y="2538"/>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210"/>
              <p:cNvSpPr>
                <a:spLocks/>
              </p:cNvSpPr>
              <p:nvPr/>
            </p:nvSpPr>
            <p:spPr bwMode="auto">
              <a:xfrm>
                <a:off x="2420" y="2509"/>
                <a:ext cx="34" cy="25"/>
              </a:xfrm>
              <a:custGeom>
                <a:avLst/>
                <a:gdLst>
                  <a:gd name="T0" fmla="*/ 1 w 8"/>
                  <a:gd name="T1" fmla="*/ 1 h 6"/>
                  <a:gd name="T2" fmla="*/ 0 w 8"/>
                  <a:gd name="T3" fmla="*/ 2 h 6"/>
                  <a:gd name="T4" fmla="*/ 4 w 8"/>
                  <a:gd name="T5" fmla="*/ 2 h 6"/>
                  <a:gd name="T6" fmla="*/ 1 w 8"/>
                  <a:gd name="T7" fmla="*/ 2 h 6"/>
                  <a:gd name="T8" fmla="*/ 3 w 8"/>
                  <a:gd name="T9" fmla="*/ 4 h 6"/>
                  <a:gd name="T10" fmla="*/ 2 w 8"/>
                  <a:gd name="T11" fmla="*/ 4 h 6"/>
                  <a:gd name="T12" fmla="*/ 5 w 8"/>
                  <a:gd name="T13" fmla="*/ 5 h 6"/>
                  <a:gd name="T14" fmla="*/ 1 w 8"/>
                  <a:gd name="T15" fmla="*/ 4 h 6"/>
                  <a:gd name="T16" fmla="*/ 1 w 8"/>
                  <a:gd name="T17" fmla="*/ 4 h 6"/>
                  <a:gd name="T18" fmla="*/ 2 w 8"/>
                  <a:gd name="T19" fmla="*/ 5 h 6"/>
                  <a:gd name="T20" fmla="*/ 4 w 8"/>
                  <a:gd name="T21" fmla="*/ 6 h 6"/>
                  <a:gd name="T22" fmla="*/ 6 w 8"/>
                  <a:gd name="T23" fmla="*/ 6 h 6"/>
                  <a:gd name="T24" fmla="*/ 5 w 8"/>
                  <a:gd name="T25" fmla="*/ 5 h 6"/>
                  <a:gd name="T26" fmla="*/ 6 w 8"/>
                  <a:gd name="T27" fmla="*/ 5 h 6"/>
                  <a:gd name="T28" fmla="*/ 5 w 8"/>
                  <a:gd name="T29" fmla="*/ 5 h 6"/>
                  <a:gd name="T30" fmla="*/ 7 w 8"/>
                  <a:gd name="T31" fmla="*/ 5 h 6"/>
                  <a:gd name="T32" fmla="*/ 5 w 8"/>
                  <a:gd name="T33" fmla="*/ 4 h 6"/>
                  <a:gd name="T34" fmla="*/ 6 w 8"/>
                  <a:gd name="T35" fmla="*/ 4 h 6"/>
                  <a:gd name="T36" fmla="*/ 4 w 8"/>
                  <a:gd name="T37" fmla="*/ 4 h 6"/>
                  <a:gd name="T38" fmla="*/ 6 w 8"/>
                  <a:gd name="T39" fmla="*/ 4 h 6"/>
                  <a:gd name="T40" fmla="*/ 5 w 8"/>
                  <a:gd name="T41" fmla="*/ 4 h 6"/>
                  <a:gd name="T42" fmla="*/ 6 w 8"/>
                  <a:gd name="T43" fmla="*/ 2 h 6"/>
                  <a:gd name="T44" fmla="*/ 5 w 8"/>
                  <a:gd name="T45" fmla="*/ 2 h 6"/>
                  <a:gd name="T46" fmla="*/ 6 w 8"/>
                  <a:gd name="T47" fmla="*/ 3 h 6"/>
                  <a:gd name="T48" fmla="*/ 3 w 8"/>
                  <a:gd name="T49" fmla="*/ 3 h 6"/>
                  <a:gd name="T50" fmla="*/ 6 w 8"/>
                  <a:gd name="T51" fmla="*/ 2 h 6"/>
                  <a:gd name="T52" fmla="*/ 5 w 8"/>
                  <a:gd name="T53" fmla="*/ 1 h 6"/>
                  <a:gd name="T54" fmla="*/ 6 w 8"/>
                  <a:gd name="T55" fmla="*/ 1 h 6"/>
                  <a:gd name="T56" fmla="*/ 4 w 8"/>
                  <a:gd name="T57" fmla="*/ 0 h 6"/>
                  <a:gd name="T58" fmla="*/ 4 w 8"/>
                  <a:gd name="T59" fmla="*/ 0 h 6"/>
                  <a:gd name="T60" fmla="*/ 3 w 8"/>
                  <a:gd name="T61" fmla="*/ 0 h 6"/>
                  <a:gd name="T62" fmla="*/ 4 w 8"/>
                  <a:gd name="T63" fmla="*/ 0 h 6"/>
                  <a:gd name="T64" fmla="*/ 1 w 8"/>
                  <a:gd name="T65" fmla="*/ 0 h 6"/>
                  <a:gd name="T66" fmla="*/ 3 w 8"/>
                  <a:gd name="T67" fmla="*/ 0 h 6"/>
                  <a:gd name="T68" fmla="*/ 1 w 8"/>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1"/>
                    </a:moveTo>
                    <a:cubicBezTo>
                      <a:pt x="0" y="1"/>
                      <a:pt x="1" y="1"/>
                      <a:pt x="0" y="2"/>
                    </a:cubicBezTo>
                    <a:cubicBezTo>
                      <a:pt x="1" y="2"/>
                      <a:pt x="4" y="1"/>
                      <a:pt x="4" y="2"/>
                    </a:cubicBezTo>
                    <a:cubicBezTo>
                      <a:pt x="1" y="2"/>
                      <a:pt x="1" y="2"/>
                      <a:pt x="1" y="2"/>
                    </a:cubicBezTo>
                    <a:cubicBezTo>
                      <a:pt x="1" y="3"/>
                      <a:pt x="0" y="3"/>
                      <a:pt x="3" y="4"/>
                    </a:cubicBezTo>
                    <a:cubicBezTo>
                      <a:pt x="3" y="4"/>
                      <a:pt x="2" y="4"/>
                      <a:pt x="2" y="4"/>
                    </a:cubicBezTo>
                    <a:cubicBezTo>
                      <a:pt x="2" y="4"/>
                      <a:pt x="6" y="4"/>
                      <a:pt x="5" y="5"/>
                    </a:cubicBezTo>
                    <a:cubicBezTo>
                      <a:pt x="3" y="4"/>
                      <a:pt x="3" y="5"/>
                      <a:pt x="1" y="4"/>
                    </a:cubicBezTo>
                    <a:cubicBezTo>
                      <a:pt x="1" y="4"/>
                      <a:pt x="1" y="4"/>
                      <a:pt x="1" y="4"/>
                    </a:cubicBezTo>
                    <a:cubicBezTo>
                      <a:pt x="1" y="5"/>
                      <a:pt x="2" y="5"/>
                      <a:pt x="2" y="5"/>
                    </a:cubicBezTo>
                    <a:cubicBezTo>
                      <a:pt x="3" y="6"/>
                      <a:pt x="4" y="6"/>
                      <a:pt x="4" y="6"/>
                    </a:cubicBezTo>
                    <a:cubicBezTo>
                      <a:pt x="4" y="6"/>
                      <a:pt x="5" y="6"/>
                      <a:pt x="6" y="6"/>
                    </a:cubicBezTo>
                    <a:cubicBezTo>
                      <a:pt x="5" y="6"/>
                      <a:pt x="6" y="5"/>
                      <a:pt x="5" y="5"/>
                    </a:cubicBezTo>
                    <a:cubicBezTo>
                      <a:pt x="6" y="5"/>
                      <a:pt x="5" y="5"/>
                      <a:pt x="6" y="5"/>
                    </a:cubicBezTo>
                    <a:cubicBezTo>
                      <a:pt x="5" y="5"/>
                      <a:pt x="5" y="5"/>
                      <a:pt x="5" y="5"/>
                    </a:cubicBezTo>
                    <a:cubicBezTo>
                      <a:pt x="6" y="5"/>
                      <a:pt x="6" y="5"/>
                      <a:pt x="7" y="5"/>
                    </a:cubicBezTo>
                    <a:cubicBezTo>
                      <a:pt x="6" y="5"/>
                      <a:pt x="5" y="4"/>
                      <a:pt x="5" y="4"/>
                    </a:cubicBezTo>
                    <a:cubicBezTo>
                      <a:pt x="6" y="4"/>
                      <a:pt x="6" y="4"/>
                      <a:pt x="6" y="4"/>
                    </a:cubicBezTo>
                    <a:cubicBezTo>
                      <a:pt x="5" y="4"/>
                      <a:pt x="6" y="4"/>
                      <a:pt x="4" y="4"/>
                    </a:cubicBezTo>
                    <a:cubicBezTo>
                      <a:pt x="6" y="4"/>
                      <a:pt x="6" y="4"/>
                      <a:pt x="6" y="4"/>
                    </a:cubicBezTo>
                    <a:cubicBezTo>
                      <a:pt x="5" y="4"/>
                      <a:pt x="5" y="4"/>
                      <a:pt x="5" y="4"/>
                    </a:cubicBezTo>
                    <a:cubicBezTo>
                      <a:pt x="5" y="3"/>
                      <a:pt x="8" y="3"/>
                      <a:pt x="6" y="2"/>
                    </a:cubicBezTo>
                    <a:cubicBezTo>
                      <a:pt x="6" y="2"/>
                      <a:pt x="5" y="2"/>
                      <a:pt x="5" y="2"/>
                    </a:cubicBezTo>
                    <a:cubicBezTo>
                      <a:pt x="4" y="2"/>
                      <a:pt x="6" y="2"/>
                      <a:pt x="6" y="3"/>
                    </a:cubicBezTo>
                    <a:cubicBezTo>
                      <a:pt x="5" y="3"/>
                      <a:pt x="4" y="2"/>
                      <a:pt x="3" y="3"/>
                    </a:cubicBezTo>
                    <a:cubicBezTo>
                      <a:pt x="4" y="2"/>
                      <a:pt x="3" y="2"/>
                      <a:pt x="6" y="2"/>
                    </a:cubicBezTo>
                    <a:cubicBezTo>
                      <a:pt x="6" y="1"/>
                      <a:pt x="4" y="1"/>
                      <a:pt x="5" y="1"/>
                    </a:cubicBezTo>
                    <a:cubicBezTo>
                      <a:pt x="6" y="1"/>
                      <a:pt x="6" y="1"/>
                      <a:pt x="6" y="1"/>
                    </a:cubicBezTo>
                    <a:cubicBezTo>
                      <a:pt x="4" y="1"/>
                      <a:pt x="6" y="0"/>
                      <a:pt x="4" y="0"/>
                    </a:cubicBezTo>
                    <a:cubicBezTo>
                      <a:pt x="4" y="0"/>
                      <a:pt x="4" y="0"/>
                      <a:pt x="4" y="0"/>
                    </a:cubicBezTo>
                    <a:cubicBezTo>
                      <a:pt x="3" y="1"/>
                      <a:pt x="3" y="0"/>
                      <a:pt x="3" y="0"/>
                    </a:cubicBezTo>
                    <a:cubicBezTo>
                      <a:pt x="3" y="0"/>
                      <a:pt x="3" y="0"/>
                      <a:pt x="4" y="0"/>
                    </a:cubicBezTo>
                    <a:cubicBezTo>
                      <a:pt x="2" y="0"/>
                      <a:pt x="2" y="0"/>
                      <a:pt x="1" y="0"/>
                    </a:cubicBezTo>
                    <a:cubicBezTo>
                      <a:pt x="1" y="0"/>
                      <a:pt x="2" y="0"/>
                      <a:pt x="3" y="0"/>
                    </a:cubicBezTo>
                    <a:cubicBezTo>
                      <a:pt x="2"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211"/>
              <p:cNvSpPr>
                <a:spLocks/>
              </p:cNvSpPr>
              <p:nvPr/>
            </p:nvSpPr>
            <p:spPr bwMode="auto">
              <a:xfrm>
                <a:off x="2445" y="25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212"/>
              <p:cNvSpPr>
                <a:spLocks/>
              </p:cNvSpPr>
              <p:nvPr/>
            </p:nvSpPr>
            <p:spPr bwMode="auto">
              <a:xfrm>
                <a:off x="2408" y="2492"/>
                <a:ext cx="46" cy="17"/>
              </a:xfrm>
              <a:custGeom>
                <a:avLst/>
                <a:gdLst>
                  <a:gd name="T0" fmla="*/ 6 w 11"/>
                  <a:gd name="T1" fmla="*/ 2 h 4"/>
                  <a:gd name="T2" fmla="*/ 7 w 11"/>
                  <a:gd name="T3" fmla="*/ 1 h 4"/>
                  <a:gd name="T4" fmla="*/ 4 w 11"/>
                  <a:gd name="T5" fmla="*/ 3 h 4"/>
                  <a:gd name="T6" fmla="*/ 3 w 11"/>
                  <a:gd name="T7" fmla="*/ 3 h 4"/>
                  <a:gd name="T8" fmla="*/ 6 w 11"/>
                  <a:gd name="T9" fmla="*/ 1 h 4"/>
                  <a:gd name="T10" fmla="*/ 7 w 11"/>
                  <a:gd name="T11" fmla="*/ 1 h 4"/>
                  <a:gd name="T12" fmla="*/ 5 w 11"/>
                  <a:gd name="T13" fmla="*/ 2 h 4"/>
                  <a:gd name="T14" fmla="*/ 4 w 11"/>
                  <a:gd name="T15" fmla="*/ 1 h 4"/>
                  <a:gd name="T16" fmla="*/ 4 w 11"/>
                  <a:gd name="T17" fmla="*/ 1 h 4"/>
                  <a:gd name="T18" fmla="*/ 6 w 11"/>
                  <a:gd name="T19" fmla="*/ 0 h 4"/>
                  <a:gd name="T20" fmla="*/ 1 w 11"/>
                  <a:gd name="T21" fmla="*/ 2 h 4"/>
                  <a:gd name="T22" fmla="*/ 1 w 11"/>
                  <a:gd name="T23" fmla="*/ 2 h 4"/>
                  <a:gd name="T24" fmla="*/ 3 w 11"/>
                  <a:gd name="T25" fmla="*/ 1 h 4"/>
                  <a:gd name="T26" fmla="*/ 3 w 11"/>
                  <a:gd name="T27" fmla="*/ 1 h 4"/>
                  <a:gd name="T28" fmla="*/ 2 w 11"/>
                  <a:gd name="T29" fmla="*/ 2 h 4"/>
                  <a:gd name="T30" fmla="*/ 3 w 11"/>
                  <a:gd name="T31" fmla="*/ 4 h 4"/>
                  <a:gd name="T32" fmla="*/ 3 w 11"/>
                  <a:gd name="T33" fmla="*/ 4 h 4"/>
                  <a:gd name="T34" fmla="*/ 4 w 11"/>
                  <a:gd name="T35" fmla="*/ 3 h 4"/>
                  <a:gd name="T36" fmla="*/ 6 w 11"/>
                  <a:gd name="T37" fmla="*/ 3 h 4"/>
                  <a:gd name="T38" fmla="*/ 6 w 11"/>
                  <a:gd name="T39" fmla="*/ 3 h 4"/>
                  <a:gd name="T40" fmla="*/ 8 w 11"/>
                  <a:gd name="T41" fmla="*/ 2 h 4"/>
                  <a:gd name="T42" fmla="*/ 9 w 11"/>
                  <a:gd name="T43" fmla="*/ 3 h 4"/>
                  <a:gd name="T44" fmla="*/ 9 w 11"/>
                  <a:gd name="T45" fmla="*/ 1 h 4"/>
                  <a:gd name="T46" fmla="*/ 6 w 11"/>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
                    <a:moveTo>
                      <a:pt x="6" y="2"/>
                    </a:moveTo>
                    <a:cubicBezTo>
                      <a:pt x="6" y="2"/>
                      <a:pt x="7" y="2"/>
                      <a:pt x="7" y="1"/>
                    </a:cubicBezTo>
                    <a:cubicBezTo>
                      <a:pt x="6" y="2"/>
                      <a:pt x="6" y="2"/>
                      <a:pt x="4" y="3"/>
                    </a:cubicBezTo>
                    <a:cubicBezTo>
                      <a:pt x="5" y="2"/>
                      <a:pt x="4" y="3"/>
                      <a:pt x="3" y="3"/>
                    </a:cubicBezTo>
                    <a:cubicBezTo>
                      <a:pt x="4" y="2"/>
                      <a:pt x="6" y="2"/>
                      <a:pt x="6" y="1"/>
                    </a:cubicBezTo>
                    <a:cubicBezTo>
                      <a:pt x="6" y="1"/>
                      <a:pt x="7" y="1"/>
                      <a:pt x="7" y="1"/>
                    </a:cubicBezTo>
                    <a:cubicBezTo>
                      <a:pt x="6" y="2"/>
                      <a:pt x="6" y="1"/>
                      <a:pt x="5" y="2"/>
                    </a:cubicBezTo>
                    <a:cubicBezTo>
                      <a:pt x="4" y="2"/>
                      <a:pt x="3" y="2"/>
                      <a:pt x="4" y="1"/>
                    </a:cubicBezTo>
                    <a:cubicBezTo>
                      <a:pt x="4" y="1"/>
                      <a:pt x="4" y="1"/>
                      <a:pt x="4" y="1"/>
                    </a:cubicBezTo>
                    <a:cubicBezTo>
                      <a:pt x="6" y="1"/>
                      <a:pt x="5" y="1"/>
                      <a:pt x="6" y="0"/>
                    </a:cubicBezTo>
                    <a:cubicBezTo>
                      <a:pt x="4" y="1"/>
                      <a:pt x="3" y="0"/>
                      <a:pt x="1" y="2"/>
                    </a:cubicBezTo>
                    <a:cubicBezTo>
                      <a:pt x="0" y="2"/>
                      <a:pt x="1" y="2"/>
                      <a:pt x="1" y="2"/>
                    </a:cubicBezTo>
                    <a:cubicBezTo>
                      <a:pt x="2" y="1"/>
                      <a:pt x="3" y="1"/>
                      <a:pt x="3" y="1"/>
                    </a:cubicBezTo>
                    <a:cubicBezTo>
                      <a:pt x="3" y="1"/>
                      <a:pt x="4" y="1"/>
                      <a:pt x="3" y="1"/>
                    </a:cubicBezTo>
                    <a:cubicBezTo>
                      <a:pt x="2" y="2"/>
                      <a:pt x="2" y="2"/>
                      <a:pt x="2" y="2"/>
                    </a:cubicBezTo>
                    <a:cubicBezTo>
                      <a:pt x="2" y="3"/>
                      <a:pt x="2" y="3"/>
                      <a:pt x="3" y="4"/>
                    </a:cubicBezTo>
                    <a:cubicBezTo>
                      <a:pt x="3" y="4"/>
                      <a:pt x="3" y="4"/>
                      <a:pt x="3" y="4"/>
                    </a:cubicBezTo>
                    <a:cubicBezTo>
                      <a:pt x="4" y="3"/>
                      <a:pt x="4" y="3"/>
                      <a:pt x="4" y="3"/>
                    </a:cubicBezTo>
                    <a:cubicBezTo>
                      <a:pt x="6" y="3"/>
                      <a:pt x="6" y="3"/>
                      <a:pt x="6" y="3"/>
                    </a:cubicBezTo>
                    <a:cubicBezTo>
                      <a:pt x="6" y="3"/>
                      <a:pt x="6" y="3"/>
                      <a:pt x="6" y="3"/>
                    </a:cubicBezTo>
                    <a:cubicBezTo>
                      <a:pt x="7" y="3"/>
                      <a:pt x="7" y="3"/>
                      <a:pt x="8" y="2"/>
                    </a:cubicBezTo>
                    <a:cubicBezTo>
                      <a:pt x="8" y="3"/>
                      <a:pt x="8" y="3"/>
                      <a:pt x="9" y="3"/>
                    </a:cubicBezTo>
                    <a:cubicBezTo>
                      <a:pt x="11" y="1"/>
                      <a:pt x="7" y="3"/>
                      <a:pt x="9" y="1"/>
                    </a:cubicBezTo>
                    <a:lnTo>
                      <a:pt x="6"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Freeform 213"/>
              <p:cNvSpPr>
                <a:spLocks/>
              </p:cNvSpPr>
              <p:nvPr/>
            </p:nvSpPr>
            <p:spPr bwMode="auto">
              <a:xfrm>
                <a:off x="2433" y="2505"/>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214"/>
              <p:cNvSpPr>
                <a:spLocks/>
              </p:cNvSpPr>
              <p:nvPr/>
            </p:nvSpPr>
            <p:spPr bwMode="auto">
              <a:xfrm>
                <a:off x="2420" y="250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Freeform 215"/>
              <p:cNvSpPr>
                <a:spLocks/>
              </p:cNvSpPr>
              <p:nvPr/>
            </p:nvSpPr>
            <p:spPr bwMode="auto">
              <a:xfrm>
                <a:off x="2429" y="2492"/>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216"/>
              <p:cNvSpPr>
                <a:spLocks/>
              </p:cNvSpPr>
              <p:nvPr/>
            </p:nvSpPr>
            <p:spPr bwMode="auto">
              <a:xfrm>
                <a:off x="2408" y="2488"/>
                <a:ext cx="16" cy="13"/>
              </a:xfrm>
              <a:custGeom>
                <a:avLst/>
                <a:gdLst>
                  <a:gd name="T0" fmla="*/ 0 w 4"/>
                  <a:gd name="T1" fmla="*/ 2 h 3"/>
                  <a:gd name="T2" fmla="*/ 1 w 4"/>
                  <a:gd name="T3" fmla="*/ 3 h 3"/>
                  <a:gd name="T4" fmla="*/ 4 w 4"/>
                  <a:gd name="T5" fmla="*/ 1 h 3"/>
                  <a:gd name="T6" fmla="*/ 1 w 4"/>
                  <a:gd name="T7" fmla="*/ 2 h 3"/>
                  <a:gd name="T8" fmla="*/ 1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1" y="2"/>
                      <a:pt x="1" y="3"/>
                    </a:cubicBezTo>
                    <a:cubicBezTo>
                      <a:pt x="2" y="2"/>
                      <a:pt x="3" y="1"/>
                      <a:pt x="4" y="1"/>
                    </a:cubicBezTo>
                    <a:cubicBezTo>
                      <a:pt x="4" y="0"/>
                      <a:pt x="2" y="2"/>
                      <a:pt x="1" y="2"/>
                    </a:cubicBezTo>
                    <a:cubicBezTo>
                      <a:pt x="2" y="1"/>
                      <a:pt x="1" y="2"/>
                      <a:pt x="1" y="1"/>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217"/>
              <p:cNvSpPr>
                <a:spLocks/>
              </p:cNvSpPr>
              <p:nvPr/>
            </p:nvSpPr>
            <p:spPr bwMode="auto">
              <a:xfrm>
                <a:off x="2391" y="2446"/>
                <a:ext cx="42" cy="50"/>
              </a:xfrm>
              <a:custGeom>
                <a:avLst/>
                <a:gdLst>
                  <a:gd name="T0" fmla="*/ 7 w 10"/>
                  <a:gd name="T1" fmla="*/ 8 h 12"/>
                  <a:gd name="T2" fmla="*/ 6 w 10"/>
                  <a:gd name="T3" fmla="*/ 8 h 12"/>
                  <a:gd name="T4" fmla="*/ 7 w 10"/>
                  <a:gd name="T5" fmla="*/ 7 h 12"/>
                  <a:gd name="T6" fmla="*/ 7 w 10"/>
                  <a:gd name="T7" fmla="*/ 6 h 12"/>
                  <a:gd name="T8" fmla="*/ 7 w 10"/>
                  <a:gd name="T9" fmla="*/ 7 h 12"/>
                  <a:gd name="T10" fmla="*/ 6 w 10"/>
                  <a:gd name="T11" fmla="*/ 7 h 12"/>
                  <a:gd name="T12" fmla="*/ 4 w 10"/>
                  <a:gd name="T13" fmla="*/ 8 h 12"/>
                  <a:gd name="T14" fmla="*/ 6 w 10"/>
                  <a:gd name="T15" fmla="*/ 5 h 12"/>
                  <a:gd name="T16" fmla="*/ 3 w 10"/>
                  <a:gd name="T17" fmla="*/ 8 h 12"/>
                  <a:gd name="T18" fmla="*/ 3 w 10"/>
                  <a:gd name="T19" fmla="*/ 7 h 12"/>
                  <a:gd name="T20" fmla="*/ 4 w 10"/>
                  <a:gd name="T21" fmla="*/ 6 h 12"/>
                  <a:gd name="T22" fmla="*/ 3 w 10"/>
                  <a:gd name="T23" fmla="*/ 6 h 12"/>
                  <a:gd name="T24" fmla="*/ 5 w 10"/>
                  <a:gd name="T25" fmla="*/ 5 h 12"/>
                  <a:gd name="T26" fmla="*/ 4 w 10"/>
                  <a:gd name="T27" fmla="*/ 4 h 12"/>
                  <a:gd name="T28" fmla="*/ 4 w 10"/>
                  <a:gd name="T29" fmla="*/ 4 h 12"/>
                  <a:gd name="T30" fmla="*/ 2 w 10"/>
                  <a:gd name="T31" fmla="*/ 4 h 12"/>
                  <a:gd name="T32" fmla="*/ 2 w 10"/>
                  <a:gd name="T33" fmla="*/ 3 h 12"/>
                  <a:gd name="T34" fmla="*/ 2 w 10"/>
                  <a:gd name="T35" fmla="*/ 3 h 12"/>
                  <a:gd name="T36" fmla="*/ 3 w 10"/>
                  <a:gd name="T37" fmla="*/ 8 h 12"/>
                  <a:gd name="T38" fmla="*/ 3 w 10"/>
                  <a:gd name="T39" fmla="*/ 8 h 12"/>
                  <a:gd name="T40" fmla="*/ 2 w 10"/>
                  <a:gd name="T41" fmla="*/ 7 h 12"/>
                  <a:gd name="T42" fmla="*/ 1 w 10"/>
                  <a:gd name="T43" fmla="*/ 5 h 12"/>
                  <a:gd name="T44" fmla="*/ 1 w 10"/>
                  <a:gd name="T45" fmla="*/ 5 h 12"/>
                  <a:gd name="T46" fmla="*/ 3 w 10"/>
                  <a:gd name="T47" fmla="*/ 7 h 12"/>
                  <a:gd name="T48" fmla="*/ 2 w 10"/>
                  <a:gd name="T49" fmla="*/ 6 h 12"/>
                  <a:gd name="T50" fmla="*/ 4 w 10"/>
                  <a:gd name="T51" fmla="*/ 7 h 12"/>
                  <a:gd name="T52" fmla="*/ 2 w 10"/>
                  <a:gd name="T53" fmla="*/ 4 h 12"/>
                  <a:gd name="T54" fmla="*/ 3 w 10"/>
                  <a:gd name="T55" fmla="*/ 4 h 12"/>
                  <a:gd name="T56" fmla="*/ 1 w 10"/>
                  <a:gd name="T57" fmla="*/ 2 h 12"/>
                  <a:gd name="T58" fmla="*/ 0 w 10"/>
                  <a:gd name="T59" fmla="*/ 7 h 12"/>
                  <a:gd name="T60" fmla="*/ 2 w 10"/>
                  <a:gd name="T61" fmla="*/ 6 h 12"/>
                  <a:gd name="T62" fmla="*/ 0 w 10"/>
                  <a:gd name="T63" fmla="*/ 7 h 12"/>
                  <a:gd name="T64" fmla="*/ 2 w 10"/>
                  <a:gd name="T65" fmla="*/ 6 h 12"/>
                  <a:gd name="T66" fmla="*/ 1 w 10"/>
                  <a:gd name="T67" fmla="*/ 7 h 12"/>
                  <a:gd name="T68" fmla="*/ 2 w 10"/>
                  <a:gd name="T69" fmla="*/ 6 h 12"/>
                  <a:gd name="T70" fmla="*/ 1 w 10"/>
                  <a:gd name="T71" fmla="*/ 8 h 12"/>
                  <a:gd name="T72" fmla="*/ 4 w 10"/>
                  <a:gd name="T73" fmla="*/ 10 h 12"/>
                  <a:gd name="T74" fmla="*/ 5 w 10"/>
                  <a:gd name="T75" fmla="*/ 9 h 12"/>
                  <a:gd name="T76" fmla="*/ 6 w 10"/>
                  <a:gd name="T77" fmla="*/ 10 h 12"/>
                  <a:gd name="T78" fmla="*/ 7 w 10"/>
                  <a:gd name="T79" fmla="*/ 9 h 12"/>
                  <a:gd name="T80" fmla="*/ 4 w 10"/>
                  <a:gd name="T81" fmla="*/ 11 h 12"/>
                  <a:gd name="T82" fmla="*/ 5 w 10"/>
                  <a:gd name="T83" fmla="*/ 11 h 12"/>
                  <a:gd name="T84" fmla="*/ 5 w 10"/>
                  <a:gd name="T85" fmla="*/ 11 h 12"/>
                  <a:gd name="T86" fmla="*/ 5 w 10"/>
                  <a:gd name="T87" fmla="*/ 11 h 12"/>
                  <a:gd name="T88" fmla="*/ 8 w 10"/>
                  <a:gd name="T89" fmla="*/ 9 h 12"/>
                  <a:gd name="T90" fmla="*/ 8 w 10"/>
                  <a:gd name="T91" fmla="*/ 7 h 12"/>
                  <a:gd name="T92" fmla="*/ 7 w 10"/>
                  <a:gd name="T9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2">
                    <a:moveTo>
                      <a:pt x="7" y="8"/>
                    </a:moveTo>
                    <a:cubicBezTo>
                      <a:pt x="7" y="8"/>
                      <a:pt x="6" y="8"/>
                      <a:pt x="6" y="8"/>
                    </a:cubicBezTo>
                    <a:cubicBezTo>
                      <a:pt x="7" y="7"/>
                      <a:pt x="7" y="7"/>
                      <a:pt x="7" y="7"/>
                    </a:cubicBezTo>
                    <a:cubicBezTo>
                      <a:pt x="8" y="6"/>
                      <a:pt x="7" y="7"/>
                      <a:pt x="7" y="6"/>
                    </a:cubicBezTo>
                    <a:cubicBezTo>
                      <a:pt x="7" y="7"/>
                      <a:pt x="7" y="7"/>
                      <a:pt x="7" y="7"/>
                    </a:cubicBezTo>
                    <a:cubicBezTo>
                      <a:pt x="7" y="6"/>
                      <a:pt x="6" y="8"/>
                      <a:pt x="6" y="7"/>
                    </a:cubicBezTo>
                    <a:cubicBezTo>
                      <a:pt x="5" y="7"/>
                      <a:pt x="5" y="7"/>
                      <a:pt x="4" y="8"/>
                    </a:cubicBezTo>
                    <a:cubicBezTo>
                      <a:pt x="5" y="6"/>
                      <a:pt x="5" y="7"/>
                      <a:pt x="6" y="5"/>
                    </a:cubicBezTo>
                    <a:cubicBezTo>
                      <a:pt x="5" y="6"/>
                      <a:pt x="4" y="7"/>
                      <a:pt x="3" y="8"/>
                    </a:cubicBezTo>
                    <a:cubicBezTo>
                      <a:pt x="4" y="6"/>
                      <a:pt x="3" y="8"/>
                      <a:pt x="3" y="7"/>
                    </a:cubicBezTo>
                    <a:cubicBezTo>
                      <a:pt x="4" y="7"/>
                      <a:pt x="4" y="6"/>
                      <a:pt x="4" y="6"/>
                    </a:cubicBezTo>
                    <a:cubicBezTo>
                      <a:pt x="5" y="5"/>
                      <a:pt x="3" y="7"/>
                      <a:pt x="3" y="6"/>
                    </a:cubicBezTo>
                    <a:cubicBezTo>
                      <a:pt x="5" y="5"/>
                      <a:pt x="5" y="5"/>
                      <a:pt x="5" y="5"/>
                    </a:cubicBezTo>
                    <a:cubicBezTo>
                      <a:pt x="4" y="5"/>
                      <a:pt x="3" y="5"/>
                      <a:pt x="4" y="4"/>
                    </a:cubicBezTo>
                    <a:cubicBezTo>
                      <a:pt x="4" y="4"/>
                      <a:pt x="4" y="4"/>
                      <a:pt x="4" y="4"/>
                    </a:cubicBezTo>
                    <a:cubicBezTo>
                      <a:pt x="3" y="4"/>
                      <a:pt x="3" y="3"/>
                      <a:pt x="2" y="4"/>
                    </a:cubicBezTo>
                    <a:cubicBezTo>
                      <a:pt x="2" y="3"/>
                      <a:pt x="2" y="3"/>
                      <a:pt x="2" y="3"/>
                    </a:cubicBezTo>
                    <a:cubicBezTo>
                      <a:pt x="2" y="3"/>
                      <a:pt x="2" y="3"/>
                      <a:pt x="2" y="3"/>
                    </a:cubicBezTo>
                    <a:cubicBezTo>
                      <a:pt x="3" y="12"/>
                      <a:pt x="3" y="5"/>
                      <a:pt x="3" y="8"/>
                    </a:cubicBezTo>
                    <a:cubicBezTo>
                      <a:pt x="3" y="8"/>
                      <a:pt x="3" y="8"/>
                      <a:pt x="3" y="8"/>
                    </a:cubicBezTo>
                    <a:cubicBezTo>
                      <a:pt x="3" y="7"/>
                      <a:pt x="3" y="7"/>
                      <a:pt x="2" y="7"/>
                    </a:cubicBezTo>
                    <a:cubicBezTo>
                      <a:pt x="2" y="0"/>
                      <a:pt x="2" y="6"/>
                      <a:pt x="1" y="5"/>
                    </a:cubicBezTo>
                    <a:cubicBezTo>
                      <a:pt x="3" y="8"/>
                      <a:pt x="0" y="4"/>
                      <a:pt x="1" y="5"/>
                    </a:cubicBezTo>
                    <a:cubicBezTo>
                      <a:pt x="2" y="6"/>
                      <a:pt x="2" y="6"/>
                      <a:pt x="3" y="7"/>
                    </a:cubicBezTo>
                    <a:cubicBezTo>
                      <a:pt x="2" y="5"/>
                      <a:pt x="2" y="6"/>
                      <a:pt x="2" y="6"/>
                    </a:cubicBezTo>
                    <a:cubicBezTo>
                      <a:pt x="3" y="7"/>
                      <a:pt x="3" y="6"/>
                      <a:pt x="4" y="7"/>
                    </a:cubicBezTo>
                    <a:cubicBezTo>
                      <a:pt x="2" y="4"/>
                      <a:pt x="2" y="4"/>
                      <a:pt x="2" y="4"/>
                    </a:cubicBezTo>
                    <a:cubicBezTo>
                      <a:pt x="3" y="5"/>
                      <a:pt x="3" y="5"/>
                      <a:pt x="3" y="4"/>
                    </a:cubicBezTo>
                    <a:cubicBezTo>
                      <a:pt x="3" y="5"/>
                      <a:pt x="1" y="3"/>
                      <a:pt x="1" y="2"/>
                    </a:cubicBezTo>
                    <a:cubicBezTo>
                      <a:pt x="1" y="4"/>
                      <a:pt x="0" y="2"/>
                      <a:pt x="0" y="7"/>
                    </a:cubicBezTo>
                    <a:cubicBezTo>
                      <a:pt x="1" y="5"/>
                      <a:pt x="0" y="7"/>
                      <a:pt x="2" y="6"/>
                    </a:cubicBezTo>
                    <a:cubicBezTo>
                      <a:pt x="0" y="7"/>
                      <a:pt x="0" y="7"/>
                      <a:pt x="0" y="7"/>
                    </a:cubicBezTo>
                    <a:cubicBezTo>
                      <a:pt x="1" y="7"/>
                      <a:pt x="1" y="6"/>
                      <a:pt x="2" y="6"/>
                    </a:cubicBezTo>
                    <a:cubicBezTo>
                      <a:pt x="2" y="6"/>
                      <a:pt x="1" y="7"/>
                      <a:pt x="1" y="7"/>
                    </a:cubicBezTo>
                    <a:cubicBezTo>
                      <a:pt x="1" y="8"/>
                      <a:pt x="1" y="7"/>
                      <a:pt x="2" y="6"/>
                    </a:cubicBezTo>
                    <a:cubicBezTo>
                      <a:pt x="1" y="8"/>
                      <a:pt x="1" y="8"/>
                      <a:pt x="1" y="8"/>
                    </a:cubicBezTo>
                    <a:cubicBezTo>
                      <a:pt x="2" y="8"/>
                      <a:pt x="4" y="8"/>
                      <a:pt x="4" y="10"/>
                    </a:cubicBezTo>
                    <a:cubicBezTo>
                      <a:pt x="5" y="9"/>
                      <a:pt x="5" y="9"/>
                      <a:pt x="5" y="9"/>
                    </a:cubicBezTo>
                    <a:cubicBezTo>
                      <a:pt x="5" y="10"/>
                      <a:pt x="8" y="7"/>
                      <a:pt x="6" y="10"/>
                    </a:cubicBezTo>
                    <a:cubicBezTo>
                      <a:pt x="7" y="9"/>
                      <a:pt x="7" y="9"/>
                      <a:pt x="7" y="9"/>
                    </a:cubicBezTo>
                    <a:cubicBezTo>
                      <a:pt x="6" y="9"/>
                      <a:pt x="5" y="11"/>
                      <a:pt x="4" y="11"/>
                    </a:cubicBezTo>
                    <a:cubicBezTo>
                      <a:pt x="5" y="11"/>
                      <a:pt x="5" y="11"/>
                      <a:pt x="5" y="11"/>
                    </a:cubicBezTo>
                    <a:cubicBezTo>
                      <a:pt x="5" y="11"/>
                      <a:pt x="5" y="11"/>
                      <a:pt x="5" y="11"/>
                    </a:cubicBezTo>
                    <a:cubicBezTo>
                      <a:pt x="7" y="10"/>
                      <a:pt x="6" y="11"/>
                      <a:pt x="5" y="11"/>
                    </a:cubicBezTo>
                    <a:cubicBezTo>
                      <a:pt x="7" y="11"/>
                      <a:pt x="7" y="10"/>
                      <a:pt x="8" y="9"/>
                    </a:cubicBezTo>
                    <a:cubicBezTo>
                      <a:pt x="6" y="10"/>
                      <a:pt x="10" y="6"/>
                      <a:pt x="8" y="7"/>
                    </a:cubicBezTo>
                    <a:cubicBezTo>
                      <a:pt x="8" y="7"/>
                      <a:pt x="7" y="8"/>
                      <a:pt x="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218"/>
              <p:cNvSpPr>
                <a:spLocks/>
              </p:cNvSpPr>
              <p:nvPr/>
            </p:nvSpPr>
            <p:spPr bwMode="auto">
              <a:xfrm>
                <a:off x="2408" y="24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219"/>
              <p:cNvSpPr>
                <a:spLocks/>
              </p:cNvSpPr>
              <p:nvPr/>
            </p:nvSpPr>
            <p:spPr bwMode="auto">
              <a:xfrm>
                <a:off x="2404" y="24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Rectangle 220"/>
              <p:cNvSpPr>
                <a:spLocks noChangeArrowheads="1"/>
              </p:cNvSpPr>
              <p:nvPr/>
            </p:nvSpPr>
            <p:spPr bwMode="auto">
              <a:xfrm>
                <a:off x="2412" y="24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Freeform 221"/>
              <p:cNvSpPr>
                <a:spLocks/>
              </p:cNvSpPr>
              <p:nvPr/>
            </p:nvSpPr>
            <p:spPr bwMode="auto">
              <a:xfrm>
                <a:off x="2424" y="2484"/>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222"/>
              <p:cNvSpPr>
                <a:spLocks/>
              </p:cNvSpPr>
              <p:nvPr/>
            </p:nvSpPr>
            <p:spPr bwMode="auto">
              <a:xfrm>
                <a:off x="2412" y="2463"/>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223"/>
              <p:cNvSpPr>
                <a:spLocks/>
              </p:cNvSpPr>
              <p:nvPr/>
            </p:nvSpPr>
            <p:spPr bwMode="auto">
              <a:xfrm>
                <a:off x="2429" y="2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224"/>
              <p:cNvSpPr>
                <a:spLocks/>
              </p:cNvSpPr>
              <p:nvPr/>
            </p:nvSpPr>
            <p:spPr bwMode="auto">
              <a:xfrm>
                <a:off x="2395" y="2396"/>
                <a:ext cx="50" cy="75"/>
              </a:xfrm>
              <a:custGeom>
                <a:avLst/>
                <a:gdLst>
                  <a:gd name="T0" fmla="*/ 8 w 12"/>
                  <a:gd name="T1" fmla="*/ 0 h 18"/>
                  <a:gd name="T2" fmla="*/ 6 w 12"/>
                  <a:gd name="T3" fmla="*/ 0 h 18"/>
                  <a:gd name="T4" fmla="*/ 5 w 12"/>
                  <a:gd name="T5" fmla="*/ 0 h 18"/>
                  <a:gd name="T6" fmla="*/ 6 w 12"/>
                  <a:gd name="T7" fmla="*/ 1 h 18"/>
                  <a:gd name="T8" fmla="*/ 6 w 12"/>
                  <a:gd name="T9" fmla="*/ 3 h 18"/>
                  <a:gd name="T10" fmla="*/ 5 w 12"/>
                  <a:gd name="T11" fmla="*/ 4 h 18"/>
                  <a:gd name="T12" fmla="*/ 6 w 12"/>
                  <a:gd name="T13" fmla="*/ 6 h 18"/>
                  <a:gd name="T14" fmla="*/ 5 w 12"/>
                  <a:gd name="T15" fmla="*/ 6 h 18"/>
                  <a:gd name="T16" fmla="*/ 5 w 12"/>
                  <a:gd name="T17" fmla="*/ 7 h 18"/>
                  <a:gd name="T18" fmla="*/ 8 w 12"/>
                  <a:gd name="T19" fmla="*/ 8 h 18"/>
                  <a:gd name="T20" fmla="*/ 7 w 12"/>
                  <a:gd name="T21" fmla="*/ 9 h 18"/>
                  <a:gd name="T22" fmla="*/ 6 w 12"/>
                  <a:gd name="T23" fmla="*/ 9 h 18"/>
                  <a:gd name="T24" fmla="*/ 5 w 12"/>
                  <a:gd name="T25" fmla="*/ 10 h 18"/>
                  <a:gd name="T26" fmla="*/ 4 w 12"/>
                  <a:gd name="T27" fmla="*/ 11 h 18"/>
                  <a:gd name="T28" fmla="*/ 4 w 12"/>
                  <a:gd name="T29" fmla="*/ 12 h 18"/>
                  <a:gd name="T30" fmla="*/ 5 w 12"/>
                  <a:gd name="T31" fmla="*/ 14 h 18"/>
                  <a:gd name="T32" fmla="*/ 3 w 12"/>
                  <a:gd name="T33" fmla="*/ 13 h 18"/>
                  <a:gd name="T34" fmla="*/ 3 w 12"/>
                  <a:gd name="T35" fmla="*/ 14 h 18"/>
                  <a:gd name="T36" fmla="*/ 1 w 12"/>
                  <a:gd name="T37" fmla="*/ 15 h 18"/>
                  <a:gd name="T38" fmla="*/ 3 w 12"/>
                  <a:gd name="T39" fmla="*/ 15 h 18"/>
                  <a:gd name="T40" fmla="*/ 2 w 12"/>
                  <a:gd name="T41" fmla="*/ 14 h 18"/>
                  <a:gd name="T42" fmla="*/ 5 w 12"/>
                  <a:gd name="T43" fmla="*/ 16 h 18"/>
                  <a:gd name="T44" fmla="*/ 6 w 12"/>
                  <a:gd name="T45" fmla="*/ 16 h 18"/>
                  <a:gd name="T46" fmla="*/ 6 w 12"/>
                  <a:gd name="T47" fmla="*/ 15 h 18"/>
                  <a:gd name="T48" fmla="*/ 7 w 12"/>
                  <a:gd name="T49" fmla="*/ 15 h 18"/>
                  <a:gd name="T50" fmla="*/ 8 w 12"/>
                  <a:gd name="T51" fmla="*/ 14 h 18"/>
                  <a:gd name="T52" fmla="*/ 8 w 12"/>
                  <a:gd name="T53" fmla="*/ 12 h 18"/>
                  <a:gd name="T54" fmla="*/ 8 w 12"/>
                  <a:gd name="T55" fmla="*/ 13 h 18"/>
                  <a:gd name="T56" fmla="*/ 8 w 12"/>
                  <a:gd name="T57" fmla="*/ 12 h 18"/>
                  <a:gd name="T58" fmla="*/ 8 w 12"/>
                  <a:gd name="T59" fmla="*/ 11 h 18"/>
                  <a:gd name="T60" fmla="*/ 8 w 12"/>
                  <a:gd name="T61" fmla="*/ 10 h 18"/>
                  <a:gd name="T62" fmla="*/ 9 w 12"/>
                  <a:gd name="T63" fmla="*/ 11 h 18"/>
                  <a:gd name="T64" fmla="*/ 10 w 12"/>
                  <a:gd name="T65" fmla="*/ 10 h 18"/>
                  <a:gd name="T66" fmla="*/ 8 w 12"/>
                  <a:gd name="T67" fmla="*/ 9 h 18"/>
                  <a:gd name="T68" fmla="*/ 8 w 12"/>
                  <a:gd name="T69" fmla="*/ 7 h 18"/>
                  <a:gd name="T70" fmla="*/ 8 w 12"/>
                  <a:gd name="T71" fmla="*/ 5 h 18"/>
                  <a:gd name="T72" fmla="*/ 8 w 12"/>
                  <a:gd name="T73" fmla="*/ 5 h 18"/>
                  <a:gd name="T74" fmla="*/ 8 w 12"/>
                  <a:gd name="T75" fmla="*/ 3 h 18"/>
                  <a:gd name="T76" fmla="*/ 6 w 12"/>
                  <a:gd name="T77" fmla="*/ 3 h 18"/>
                  <a:gd name="T78" fmla="*/ 10 w 12"/>
                  <a:gd name="T7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8">
                    <a:moveTo>
                      <a:pt x="10" y="1"/>
                    </a:moveTo>
                    <a:cubicBezTo>
                      <a:pt x="10" y="1"/>
                      <a:pt x="9" y="1"/>
                      <a:pt x="8" y="0"/>
                    </a:cubicBezTo>
                    <a:cubicBezTo>
                      <a:pt x="9" y="0"/>
                      <a:pt x="9" y="0"/>
                      <a:pt x="9" y="0"/>
                    </a:cubicBezTo>
                    <a:cubicBezTo>
                      <a:pt x="8" y="0"/>
                      <a:pt x="7" y="0"/>
                      <a:pt x="6" y="0"/>
                    </a:cubicBezTo>
                    <a:cubicBezTo>
                      <a:pt x="6" y="0"/>
                      <a:pt x="6" y="0"/>
                      <a:pt x="6" y="0"/>
                    </a:cubicBezTo>
                    <a:cubicBezTo>
                      <a:pt x="7" y="0"/>
                      <a:pt x="5" y="0"/>
                      <a:pt x="5" y="0"/>
                    </a:cubicBezTo>
                    <a:cubicBezTo>
                      <a:pt x="5" y="1"/>
                      <a:pt x="8" y="1"/>
                      <a:pt x="7" y="1"/>
                    </a:cubicBezTo>
                    <a:cubicBezTo>
                      <a:pt x="7" y="1"/>
                      <a:pt x="6" y="1"/>
                      <a:pt x="6" y="1"/>
                    </a:cubicBezTo>
                    <a:cubicBezTo>
                      <a:pt x="6" y="1"/>
                      <a:pt x="8" y="2"/>
                      <a:pt x="8" y="2"/>
                    </a:cubicBezTo>
                    <a:cubicBezTo>
                      <a:pt x="2" y="1"/>
                      <a:pt x="9" y="3"/>
                      <a:pt x="6" y="3"/>
                    </a:cubicBezTo>
                    <a:cubicBezTo>
                      <a:pt x="6" y="3"/>
                      <a:pt x="5" y="4"/>
                      <a:pt x="6" y="4"/>
                    </a:cubicBezTo>
                    <a:cubicBezTo>
                      <a:pt x="5" y="4"/>
                      <a:pt x="6" y="4"/>
                      <a:pt x="5" y="4"/>
                    </a:cubicBezTo>
                    <a:cubicBezTo>
                      <a:pt x="8" y="5"/>
                      <a:pt x="3" y="4"/>
                      <a:pt x="7" y="6"/>
                    </a:cubicBezTo>
                    <a:cubicBezTo>
                      <a:pt x="6" y="6"/>
                      <a:pt x="7" y="6"/>
                      <a:pt x="6" y="6"/>
                    </a:cubicBezTo>
                    <a:cubicBezTo>
                      <a:pt x="6" y="6"/>
                      <a:pt x="6" y="6"/>
                      <a:pt x="6" y="6"/>
                    </a:cubicBezTo>
                    <a:cubicBezTo>
                      <a:pt x="5" y="6"/>
                      <a:pt x="7" y="7"/>
                      <a:pt x="5" y="6"/>
                    </a:cubicBezTo>
                    <a:cubicBezTo>
                      <a:pt x="5" y="6"/>
                      <a:pt x="7" y="7"/>
                      <a:pt x="8" y="7"/>
                    </a:cubicBezTo>
                    <a:cubicBezTo>
                      <a:pt x="7" y="8"/>
                      <a:pt x="6" y="7"/>
                      <a:pt x="5" y="7"/>
                    </a:cubicBezTo>
                    <a:cubicBezTo>
                      <a:pt x="6" y="8"/>
                      <a:pt x="5" y="7"/>
                      <a:pt x="6" y="8"/>
                    </a:cubicBezTo>
                    <a:cubicBezTo>
                      <a:pt x="6" y="8"/>
                      <a:pt x="7" y="8"/>
                      <a:pt x="8" y="8"/>
                    </a:cubicBezTo>
                    <a:cubicBezTo>
                      <a:pt x="7" y="9"/>
                      <a:pt x="9" y="9"/>
                      <a:pt x="9" y="10"/>
                    </a:cubicBezTo>
                    <a:cubicBezTo>
                      <a:pt x="7" y="9"/>
                      <a:pt x="9" y="10"/>
                      <a:pt x="7" y="9"/>
                    </a:cubicBezTo>
                    <a:cubicBezTo>
                      <a:pt x="6" y="9"/>
                      <a:pt x="7" y="8"/>
                      <a:pt x="5" y="8"/>
                    </a:cubicBezTo>
                    <a:cubicBezTo>
                      <a:pt x="5" y="8"/>
                      <a:pt x="5" y="8"/>
                      <a:pt x="6" y="9"/>
                    </a:cubicBezTo>
                    <a:cubicBezTo>
                      <a:pt x="5" y="9"/>
                      <a:pt x="5" y="9"/>
                      <a:pt x="4" y="9"/>
                    </a:cubicBezTo>
                    <a:cubicBezTo>
                      <a:pt x="3" y="9"/>
                      <a:pt x="6" y="10"/>
                      <a:pt x="5" y="10"/>
                    </a:cubicBezTo>
                    <a:cubicBezTo>
                      <a:pt x="4" y="10"/>
                      <a:pt x="4" y="10"/>
                      <a:pt x="4" y="10"/>
                    </a:cubicBezTo>
                    <a:cubicBezTo>
                      <a:pt x="5" y="11"/>
                      <a:pt x="3" y="10"/>
                      <a:pt x="4" y="11"/>
                    </a:cubicBezTo>
                    <a:cubicBezTo>
                      <a:pt x="5" y="11"/>
                      <a:pt x="5" y="11"/>
                      <a:pt x="5" y="12"/>
                    </a:cubicBezTo>
                    <a:cubicBezTo>
                      <a:pt x="3" y="10"/>
                      <a:pt x="6" y="13"/>
                      <a:pt x="4" y="12"/>
                    </a:cubicBezTo>
                    <a:cubicBezTo>
                      <a:pt x="6" y="13"/>
                      <a:pt x="6" y="14"/>
                      <a:pt x="6" y="15"/>
                    </a:cubicBezTo>
                    <a:cubicBezTo>
                      <a:pt x="5" y="14"/>
                      <a:pt x="5" y="14"/>
                      <a:pt x="5" y="14"/>
                    </a:cubicBezTo>
                    <a:cubicBezTo>
                      <a:pt x="6" y="14"/>
                      <a:pt x="3" y="12"/>
                      <a:pt x="3" y="11"/>
                    </a:cubicBezTo>
                    <a:cubicBezTo>
                      <a:pt x="3" y="12"/>
                      <a:pt x="2" y="12"/>
                      <a:pt x="3" y="13"/>
                    </a:cubicBezTo>
                    <a:cubicBezTo>
                      <a:pt x="2" y="12"/>
                      <a:pt x="2" y="12"/>
                      <a:pt x="2" y="12"/>
                    </a:cubicBezTo>
                    <a:cubicBezTo>
                      <a:pt x="2" y="12"/>
                      <a:pt x="5" y="14"/>
                      <a:pt x="3" y="14"/>
                    </a:cubicBezTo>
                    <a:cubicBezTo>
                      <a:pt x="3" y="13"/>
                      <a:pt x="3" y="13"/>
                      <a:pt x="3" y="13"/>
                    </a:cubicBezTo>
                    <a:cubicBezTo>
                      <a:pt x="2" y="14"/>
                      <a:pt x="0" y="13"/>
                      <a:pt x="1" y="15"/>
                    </a:cubicBezTo>
                    <a:cubicBezTo>
                      <a:pt x="2" y="16"/>
                      <a:pt x="4" y="17"/>
                      <a:pt x="4" y="18"/>
                    </a:cubicBezTo>
                    <a:cubicBezTo>
                      <a:pt x="4" y="17"/>
                      <a:pt x="3" y="16"/>
                      <a:pt x="3" y="15"/>
                    </a:cubicBezTo>
                    <a:cubicBezTo>
                      <a:pt x="4" y="16"/>
                      <a:pt x="4" y="16"/>
                      <a:pt x="4" y="16"/>
                    </a:cubicBezTo>
                    <a:cubicBezTo>
                      <a:pt x="3" y="15"/>
                      <a:pt x="3" y="14"/>
                      <a:pt x="2" y="14"/>
                    </a:cubicBezTo>
                    <a:cubicBezTo>
                      <a:pt x="2" y="13"/>
                      <a:pt x="3" y="15"/>
                      <a:pt x="3" y="14"/>
                    </a:cubicBezTo>
                    <a:cubicBezTo>
                      <a:pt x="4" y="15"/>
                      <a:pt x="4" y="15"/>
                      <a:pt x="5" y="16"/>
                    </a:cubicBezTo>
                    <a:cubicBezTo>
                      <a:pt x="5" y="15"/>
                      <a:pt x="5" y="15"/>
                      <a:pt x="5" y="15"/>
                    </a:cubicBezTo>
                    <a:cubicBezTo>
                      <a:pt x="5" y="16"/>
                      <a:pt x="5" y="16"/>
                      <a:pt x="6" y="16"/>
                    </a:cubicBezTo>
                    <a:cubicBezTo>
                      <a:pt x="4" y="14"/>
                      <a:pt x="7" y="16"/>
                      <a:pt x="6" y="15"/>
                    </a:cubicBezTo>
                    <a:cubicBezTo>
                      <a:pt x="6" y="15"/>
                      <a:pt x="6" y="15"/>
                      <a:pt x="6" y="15"/>
                    </a:cubicBezTo>
                    <a:cubicBezTo>
                      <a:pt x="5" y="15"/>
                      <a:pt x="5" y="14"/>
                      <a:pt x="5" y="14"/>
                    </a:cubicBezTo>
                    <a:cubicBezTo>
                      <a:pt x="6" y="15"/>
                      <a:pt x="6" y="15"/>
                      <a:pt x="7" y="15"/>
                    </a:cubicBezTo>
                    <a:cubicBezTo>
                      <a:pt x="7" y="14"/>
                      <a:pt x="5" y="13"/>
                      <a:pt x="5" y="13"/>
                    </a:cubicBezTo>
                    <a:cubicBezTo>
                      <a:pt x="7" y="14"/>
                      <a:pt x="6" y="13"/>
                      <a:pt x="8" y="14"/>
                    </a:cubicBezTo>
                    <a:cubicBezTo>
                      <a:pt x="6" y="13"/>
                      <a:pt x="8" y="13"/>
                      <a:pt x="7" y="12"/>
                    </a:cubicBezTo>
                    <a:cubicBezTo>
                      <a:pt x="6" y="12"/>
                      <a:pt x="7" y="12"/>
                      <a:pt x="8" y="12"/>
                    </a:cubicBezTo>
                    <a:cubicBezTo>
                      <a:pt x="8" y="13"/>
                      <a:pt x="8" y="13"/>
                      <a:pt x="8" y="13"/>
                    </a:cubicBezTo>
                    <a:cubicBezTo>
                      <a:pt x="8" y="13"/>
                      <a:pt x="8" y="13"/>
                      <a:pt x="8" y="13"/>
                    </a:cubicBezTo>
                    <a:cubicBezTo>
                      <a:pt x="8" y="13"/>
                      <a:pt x="8" y="13"/>
                      <a:pt x="8" y="13"/>
                    </a:cubicBezTo>
                    <a:cubicBezTo>
                      <a:pt x="8" y="13"/>
                      <a:pt x="7" y="12"/>
                      <a:pt x="8" y="12"/>
                    </a:cubicBezTo>
                    <a:cubicBezTo>
                      <a:pt x="9" y="13"/>
                      <a:pt x="8" y="13"/>
                      <a:pt x="9" y="13"/>
                    </a:cubicBezTo>
                    <a:cubicBezTo>
                      <a:pt x="9" y="13"/>
                      <a:pt x="6" y="11"/>
                      <a:pt x="8" y="11"/>
                    </a:cubicBezTo>
                    <a:cubicBezTo>
                      <a:pt x="7" y="11"/>
                      <a:pt x="7" y="10"/>
                      <a:pt x="6" y="10"/>
                    </a:cubicBezTo>
                    <a:cubicBezTo>
                      <a:pt x="6" y="10"/>
                      <a:pt x="8" y="11"/>
                      <a:pt x="8" y="10"/>
                    </a:cubicBezTo>
                    <a:cubicBezTo>
                      <a:pt x="6" y="9"/>
                      <a:pt x="8" y="10"/>
                      <a:pt x="7" y="9"/>
                    </a:cubicBezTo>
                    <a:cubicBezTo>
                      <a:pt x="9" y="10"/>
                      <a:pt x="8" y="10"/>
                      <a:pt x="9" y="11"/>
                    </a:cubicBezTo>
                    <a:cubicBezTo>
                      <a:pt x="10" y="11"/>
                      <a:pt x="8" y="9"/>
                      <a:pt x="9" y="9"/>
                    </a:cubicBezTo>
                    <a:cubicBezTo>
                      <a:pt x="10" y="10"/>
                      <a:pt x="10" y="10"/>
                      <a:pt x="10" y="10"/>
                    </a:cubicBezTo>
                    <a:cubicBezTo>
                      <a:pt x="9" y="9"/>
                      <a:pt x="8" y="9"/>
                      <a:pt x="9" y="9"/>
                    </a:cubicBezTo>
                    <a:cubicBezTo>
                      <a:pt x="8" y="9"/>
                      <a:pt x="8" y="9"/>
                      <a:pt x="8" y="9"/>
                    </a:cubicBezTo>
                    <a:cubicBezTo>
                      <a:pt x="9" y="9"/>
                      <a:pt x="9" y="8"/>
                      <a:pt x="10" y="8"/>
                    </a:cubicBezTo>
                    <a:cubicBezTo>
                      <a:pt x="8" y="7"/>
                      <a:pt x="8" y="7"/>
                      <a:pt x="8" y="7"/>
                    </a:cubicBezTo>
                    <a:cubicBezTo>
                      <a:pt x="11" y="8"/>
                      <a:pt x="9" y="6"/>
                      <a:pt x="7" y="5"/>
                    </a:cubicBezTo>
                    <a:cubicBezTo>
                      <a:pt x="7" y="5"/>
                      <a:pt x="7" y="5"/>
                      <a:pt x="8" y="5"/>
                    </a:cubicBezTo>
                    <a:cubicBezTo>
                      <a:pt x="9" y="6"/>
                      <a:pt x="9" y="6"/>
                      <a:pt x="9" y="6"/>
                    </a:cubicBezTo>
                    <a:cubicBezTo>
                      <a:pt x="9" y="6"/>
                      <a:pt x="10" y="6"/>
                      <a:pt x="8" y="5"/>
                    </a:cubicBezTo>
                    <a:cubicBezTo>
                      <a:pt x="8" y="5"/>
                      <a:pt x="10" y="5"/>
                      <a:pt x="10" y="5"/>
                    </a:cubicBezTo>
                    <a:cubicBezTo>
                      <a:pt x="8" y="4"/>
                      <a:pt x="12" y="4"/>
                      <a:pt x="8" y="3"/>
                    </a:cubicBezTo>
                    <a:cubicBezTo>
                      <a:pt x="8" y="3"/>
                      <a:pt x="7" y="3"/>
                      <a:pt x="8" y="4"/>
                    </a:cubicBezTo>
                    <a:cubicBezTo>
                      <a:pt x="7" y="4"/>
                      <a:pt x="6" y="3"/>
                      <a:pt x="6" y="3"/>
                    </a:cubicBezTo>
                    <a:cubicBezTo>
                      <a:pt x="6" y="3"/>
                      <a:pt x="8" y="3"/>
                      <a:pt x="7" y="3"/>
                    </a:cubicBezTo>
                    <a:cubicBezTo>
                      <a:pt x="10" y="3"/>
                      <a:pt x="10" y="3"/>
                      <a:pt x="10" y="3"/>
                    </a:cubicBezTo>
                    <a:cubicBezTo>
                      <a:pt x="12" y="3"/>
                      <a:pt x="6" y="1"/>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225"/>
              <p:cNvSpPr>
                <a:spLocks/>
              </p:cNvSpPr>
              <p:nvPr/>
            </p:nvSpPr>
            <p:spPr bwMode="auto">
              <a:xfrm>
                <a:off x="2433" y="242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226"/>
              <p:cNvSpPr>
                <a:spLocks/>
              </p:cNvSpPr>
              <p:nvPr/>
            </p:nvSpPr>
            <p:spPr bwMode="auto">
              <a:xfrm>
                <a:off x="2433" y="24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227"/>
              <p:cNvSpPr>
                <a:spLocks/>
              </p:cNvSpPr>
              <p:nvPr/>
            </p:nvSpPr>
            <p:spPr bwMode="auto">
              <a:xfrm>
                <a:off x="2433" y="239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Rectangle 228"/>
              <p:cNvSpPr>
                <a:spLocks noChangeArrowheads="1"/>
              </p:cNvSpPr>
              <p:nvPr/>
            </p:nvSpPr>
            <p:spPr bwMode="auto">
              <a:xfrm>
                <a:off x="2433" y="23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229"/>
              <p:cNvSpPr>
                <a:spLocks/>
              </p:cNvSpPr>
              <p:nvPr/>
            </p:nvSpPr>
            <p:spPr bwMode="auto">
              <a:xfrm>
                <a:off x="2404" y="2367"/>
                <a:ext cx="37" cy="29"/>
              </a:xfrm>
              <a:custGeom>
                <a:avLst/>
                <a:gdLst>
                  <a:gd name="T0" fmla="*/ 3 w 9"/>
                  <a:gd name="T1" fmla="*/ 1 h 7"/>
                  <a:gd name="T2" fmla="*/ 2 w 9"/>
                  <a:gd name="T3" fmla="*/ 1 h 7"/>
                  <a:gd name="T4" fmla="*/ 2 w 9"/>
                  <a:gd name="T5" fmla="*/ 0 h 7"/>
                  <a:gd name="T6" fmla="*/ 0 w 9"/>
                  <a:gd name="T7" fmla="*/ 2 h 7"/>
                  <a:gd name="T8" fmla="*/ 3 w 9"/>
                  <a:gd name="T9" fmla="*/ 3 h 7"/>
                  <a:gd name="T10" fmla="*/ 2 w 9"/>
                  <a:gd name="T11" fmla="*/ 3 h 7"/>
                  <a:gd name="T12" fmla="*/ 4 w 9"/>
                  <a:gd name="T13" fmla="*/ 4 h 7"/>
                  <a:gd name="T14" fmla="*/ 2 w 9"/>
                  <a:gd name="T15" fmla="*/ 4 h 7"/>
                  <a:gd name="T16" fmla="*/ 3 w 9"/>
                  <a:gd name="T17" fmla="*/ 5 h 7"/>
                  <a:gd name="T18" fmla="*/ 4 w 9"/>
                  <a:gd name="T19" fmla="*/ 5 h 7"/>
                  <a:gd name="T20" fmla="*/ 3 w 9"/>
                  <a:gd name="T21" fmla="*/ 5 h 7"/>
                  <a:gd name="T22" fmla="*/ 4 w 9"/>
                  <a:gd name="T23" fmla="*/ 5 h 7"/>
                  <a:gd name="T24" fmla="*/ 4 w 9"/>
                  <a:gd name="T25" fmla="*/ 5 h 7"/>
                  <a:gd name="T26" fmla="*/ 3 w 9"/>
                  <a:gd name="T27" fmla="*/ 5 h 7"/>
                  <a:gd name="T28" fmla="*/ 4 w 9"/>
                  <a:gd name="T29" fmla="*/ 6 h 7"/>
                  <a:gd name="T30" fmla="*/ 3 w 9"/>
                  <a:gd name="T31" fmla="*/ 6 h 7"/>
                  <a:gd name="T32" fmla="*/ 5 w 9"/>
                  <a:gd name="T33" fmla="*/ 7 h 7"/>
                  <a:gd name="T34" fmla="*/ 6 w 9"/>
                  <a:gd name="T35" fmla="*/ 7 h 7"/>
                  <a:gd name="T36" fmla="*/ 5 w 9"/>
                  <a:gd name="T37" fmla="*/ 6 h 7"/>
                  <a:gd name="T38" fmla="*/ 5 w 9"/>
                  <a:gd name="T39" fmla="*/ 6 h 7"/>
                  <a:gd name="T40" fmla="*/ 4 w 9"/>
                  <a:gd name="T41" fmla="*/ 5 h 7"/>
                  <a:gd name="T42" fmla="*/ 6 w 9"/>
                  <a:gd name="T43" fmla="*/ 6 h 7"/>
                  <a:gd name="T44" fmla="*/ 8 w 9"/>
                  <a:gd name="T45" fmla="*/ 4 h 7"/>
                  <a:gd name="T46" fmla="*/ 8 w 9"/>
                  <a:gd name="T47" fmla="*/ 5 h 7"/>
                  <a:gd name="T48" fmla="*/ 7 w 9"/>
                  <a:gd name="T49" fmla="*/ 4 h 7"/>
                  <a:gd name="T50" fmla="*/ 6 w 9"/>
                  <a:gd name="T51" fmla="*/ 5 h 7"/>
                  <a:gd name="T52" fmla="*/ 4 w 9"/>
                  <a:gd name="T53" fmla="*/ 5 h 7"/>
                  <a:gd name="T54" fmla="*/ 4 w 9"/>
                  <a:gd name="T55" fmla="*/ 4 h 7"/>
                  <a:gd name="T56" fmla="*/ 6 w 9"/>
                  <a:gd name="T57" fmla="*/ 4 h 7"/>
                  <a:gd name="T58" fmla="*/ 5 w 9"/>
                  <a:gd name="T59" fmla="*/ 4 h 7"/>
                  <a:gd name="T60" fmla="*/ 7 w 9"/>
                  <a:gd name="T61" fmla="*/ 4 h 7"/>
                  <a:gd name="T62" fmla="*/ 5 w 9"/>
                  <a:gd name="T63" fmla="*/ 4 h 7"/>
                  <a:gd name="T64" fmla="*/ 4 w 9"/>
                  <a:gd name="T65" fmla="*/ 2 h 7"/>
                  <a:gd name="T66" fmla="*/ 5 w 9"/>
                  <a:gd name="T67" fmla="*/ 2 h 7"/>
                  <a:gd name="T68" fmla="*/ 4 w 9"/>
                  <a:gd name="T69" fmla="*/ 2 h 7"/>
                  <a:gd name="T70" fmla="*/ 4 w 9"/>
                  <a:gd name="T71" fmla="*/ 1 h 7"/>
                  <a:gd name="T72" fmla="*/ 3 w 9"/>
                  <a:gd name="T73" fmla="*/ 2 h 7"/>
                  <a:gd name="T74" fmla="*/ 3 w 9"/>
                  <a:gd name="T75" fmla="*/ 1 h 7"/>
                  <a:gd name="T76" fmla="*/ 3 w 9"/>
                  <a:gd name="T77" fmla="*/ 1 h 7"/>
                  <a:gd name="T78" fmla="*/ 1 w 9"/>
                  <a:gd name="T79" fmla="*/ 2 h 7"/>
                  <a:gd name="T80" fmla="*/ 3 w 9"/>
                  <a:gd name="T8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7">
                    <a:moveTo>
                      <a:pt x="3" y="1"/>
                    </a:moveTo>
                    <a:cubicBezTo>
                      <a:pt x="2" y="1"/>
                      <a:pt x="2" y="1"/>
                      <a:pt x="2" y="1"/>
                    </a:cubicBezTo>
                    <a:cubicBezTo>
                      <a:pt x="2" y="1"/>
                      <a:pt x="1" y="1"/>
                      <a:pt x="2" y="0"/>
                    </a:cubicBezTo>
                    <a:cubicBezTo>
                      <a:pt x="1" y="1"/>
                      <a:pt x="2" y="0"/>
                      <a:pt x="0" y="2"/>
                    </a:cubicBezTo>
                    <a:cubicBezTo>
                      <a:pt x="1" y="2"/>
                      <a:pt x="1" y="3"/>
                      <a:pt x="3" y="3"/>
                    </a:cubicBezTo>
                    <a:cubicBezTo>
                      <a:pt x="2" y="3"/>
                      <a:pt x="2" y="3"/>
                      <a:pt x="2" y="3"/>
                    </a:cubicBezTo>
                    <a:cubicBezTo>
                      <a:pt x="4" y="3"/>
                      <a:pt x="0" y="5"/>
                      <a:pt x="4" y="4"/>
                    </a:cubicBezTo>
                    <a:cubicBezTo>
                      <a:pt x="2" y="4"/>
                      <a:pt x="2" y="4"/>
                      <a:pt x="2" y="4"/>
                    </a:cubicBezTo>
                    <a:cubicBezTo>
                      <a:pt x="1" y="5"/>
                      <a:pt x="5" y="4"/>
                      <a:pt x="3" y="5"/>
                    </a:cubicBezTo>
                    <a:cubicBezTo>
                      <a:pt x="4" y="5"/>
                      <a:pt x="4" y="5"/>
                      <a:pt x="4" y="5"/>
                    </a:cubicBezTo>
                    <a:cubicBezTo>
                      <a:pt x="4" y="5"/>
                      <a:pt x="3" y="5"/>
                      <a:pt x="3" y="5"/>
                    </a:cubicBezTo>
                    <a:cubicBezTo>
                      <a:pt x="4" y="5"/>
                      <a:pt x="4" y="5"/>
                      <a:pt x="4" y="5"/>
                    </a:cubicBezTo>
                    <a:cubicBezTo>
                      <a:pt x="5" y="5"/>
                      <a:pt x="5" y="5"/>
                      <a:pt x="4" y="5"/>
                    </a:cubicBezTo>
                    <a:cubicBezTo>
                      <a:pt x="3" y="5"/>
                      <a:pt x="4" y="5"/>
                      <a:pt x="3" y="5"/>
                    </a:cubicBezTo>
                    <a:cubicBezTo>
                      <a:pt x="3" y="5"/>
                      <a:pt x="4" y="6"/>
                      <a:pt x="4" y="6"/>
                    </a:cubicBezTo>
                    <a:cubicBezTo>
                      <a:pt x="4" y="6"/>
                      <a:pt x="3" y="6"/>
                      <a:pt x="3" y="6"/>
                    </a:cubicBezTo>
                    <a:cubicBezTo>
                      <a:pt x="4" y="6"/>
                      <a:pt x="2" y="6"/>
                      <a:pt x="5" y="7"/>
                    </a:cubicBezTo>
                    <a:cubicBezTo>
                      <a:pt x="5" y="7"/>
                      <a:pt x="6" y="7"/>
                      <a:pt x="6" y="7"/>
                    </a:cubicBezTo>
                    <a:cubicBezTo>
                      <a:pt x="7" y="6"/>
                      <a:pt x="6" y="6"/>
                      <a:pt x="5" y="6"/>
                    </a:cubicBezTo>
                    <a:cubicBezTo>
                      <a:pt x="5" y="6"/>
                      <a:pt x="5" y="6"/>
                      <a:pt x="5" y="6"/>
                    </a:cubicBezTo>
                    <a:cubicBezTo>
                      <a:pt x="2" y="6"/>
                      <a:pt x="6" y="6"/>
                      <a:pt x="4" y="5"/>
                    </a:cubicBezTo>
                    <a:cubicBezTo>
                      <a:pt x="6" y="5"/>
                      <a:pt x="6" y="6"/>
                      <a:pt x="6" y="6"/>
                    </a:cubicBezTo>
                    <a:cubicBezTo>
                      <a:pt x="9" y="5"/>
                      <a:pt x="5" y="5"/>
                      <a:pt x="8" y="4"/>
                    </a:cubicBezTo>
                    <a:cubicBezTo>
                      <a:pt x="8" y="5"/>
                      <a:pt x="8" y="5"/>
                      <a:pt x="8" y="5"/>
                    </a:cubicBezTo>
                    <a:cubicBezTo>
                      <a:pt x="8" y="4"/>
                      <a:pt x="7" y="4"/>
                      <a:pt x="7" y="4"/>
                    </a:cubicBezTo>
                    <a:cubicBezTo>
                      <a:pt x="6" y="5"/>
                      <a:pt x="6" y="5"/>
                      <a:pt x="6" y="5"/>
                    </a:cubicBezTo>
                    <a:cubicBezTo>
                      <a:pt x="6" y="5"/>
                      <a:pt x="4" y="5"/>
                      <a:pt x="4" y="5"/>
                    </a:cubicBezTo>
                    <a:cubicBezTo>
                      <a:pt x="5" y="4"/>
                      <a:pt x="3" y="5"/>
                      <a:pt x="4" y="4"/>
                    </a:cubicBezTo>
                    <a:cubicBezTo>
                      <a:pt x="5" y="4"/>
                      <a:pt x="5" y="4"/>
                      <a:pt x="6" y="4"/>
                    </a:cubicBezTo>
                    <a:cubicBezTo>
                      <a:pt x="5" y="4"/>
                      <a:pt x="5" y="4"/>
                      <a:pt x="5" y="4"/>
                    </a:cubicBezTo>
                    <a:cubicBezTo>
                      <a:pt x="5" y="4"/>
                      <a:pt x="6" y="4"/>
                      <a:pt x="7" y="4"/>
                    </a:cubicBezTo>
                    <a:cubicBezTo>
                      <a:pt x="6" y="4"/>
                      <a:pt x="6" y="4"/>
                      <a:pt x="5" y="4"/>
                    </a:cubicBezTo>
                    <a:cubicBezTo>
                      <a:pt x="6" y="3"/>
                      <a:pt x="6" y="2"/>
                      <a:pt x="4" y="2"/>
                    </a:cubicBezTo>
                    <a:cubicBezTo>
                      <a:pt x="5" y="3"/>
                      <a:pt x="6" y="2"/>
                      <a:pt x="5" y="2"/>
                    </a:cubicBezTo>
                    <a:cubicBezTo>
                      <a:pt x="6" y="2"/>
                      <a:pt x="5" y="2"/>
                      <a:pt x="4" y="2"/>
                    </a:cubicBezTo>
                    <a:cubicBezTo>
                      <a:pt x="3" y="2"/>
                      <a:pt x="4" y="2"/>
                      <a:pt x="4" y="1"/>
                    </a:cubicBezTo>
                    <a:cubicBezTo>
                      <a:pt x="3" y="2"/>
                      <a:pt x="3" y="2"/>
                      <a:pt x="3" y="2"/>
                    </a:cubicBezTo>
                    <a:cubicBezTo>
                      <a:pt x="2" y="2"/>
                      <a:pt x="4" y="1"/>
                      <a:pt x="3" y="1"/>
                    </a:cubicBezTo>
                    <a:cubicBezTo>
                      <a:pt x="3" y="1"/>
                      <a:pt x="3" y="1"/>
                      <a:pt x="3" y="1"/>
                    </a:cubicBezTo>
                    <a:cubicBezTo>
                      <a:pt x="3" y="1"/>
                      <a:pt x="1" y="2"/>
                      <a:pt x="1" y="2"/>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230"/>
              <p:cNvSpPr>
                <a:spLocks/>
              </p:cNvSpPr>
              <p:nvPr/>
            </p:nvSpPr>
            <p:spPr bwMode="auto">
              <a:xfrm>
                <a:off x="2404" y="2367"/>
                <a:ext cx="8" cy="8"/>
              </a:xfrm>
              <a:custGeom>
                <a:avLst/>
                <a:gdLst>
                  <a:gd name="T0" fmla="*/ 1 w 2"/>
                  <a:gd name="T1" fmla="*/ 1 h 2"/>
                  <a:gd name="T2" fmla="*/ 2 w 2"/>
                  <a:gd name="T3" fmla="*/ 0 h 2"/>
                  <a:gd name="T4" fmla="*/ 0 w 2"/>
                  <a:gd name="T5" fmla="*/ 2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0"/>
                      <a:pt x="2" y="0"/>
                      <a:pt x="2" y="0"/>
                    </a:cubicBezTo>
                    <a:cubicBezTo>
                      <a:pt x="2" y="0"/>
                      <a:pt x="1" y="1"/>
                      <a:pt x="0" y="2"/>
                    </a:cubicBezTo>
                    <a:cubicBezTo>
                      <a:pt x="0" y="1"/>
                      <a:pt x="0" y="2"/>
                      <a:pt x="0"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231"/>
              <p:cNvSpPr>
                <a:spLocks/>
              </p:cNvSpPr>
              <p:nvPr/>
            </p:nvSpPr>
            <p:spPr bwMode="auto">
              <a:xfrm>
                <a:off x="2391" y="2359"/>
                <a:ext cx="21" cy="20"/>
              </a:xfrm>
              <a:custGeom>
                <a:avLst/>
                <a:gdLst>
                  <a:gd name="T0" fmla="*/ 2 w 5"/>
                  <a:gd name="T1" fmla="*/ 2 h 5"/>
                  <a:gd name="T2" fmla="*/ 1 w 5"/>
                  <a:gd name="T3" fmla="*/ 3 h 5"/>
                  <a:gd name="T4" fmla="*/ 2 w 5"/>
                  <a:gd name="T5" fmla="*/ 4 h 5"/>
                  <a:gd name="T6" fmla="*/ 3 w 5"/>
                  <a:gd name="T7" fmla="*/ 2 h 5"/>
                  <a:gd name="T8" fmla="*/ 3 w 5"/>
                  <a:gd name="T9" fmla="*/ 3 h 5"/>
                  <a:gd name="T10" fmla="*/ 4 w 5"/>
                  <a:gd name="T11" fmla="*/ 2 h 5"/>
                  <a:gd name="T12" fmla="*/ 3 w 5"/>
                  <a:gd name="T13" fmla="*/ 3 h 5"/>
                  <a:gd name="T14" fmla="*/ 4 w 5"/>
                  <a:gd name="T15" fmla="*/ 2 h 5"/>
                  <a:gd name="T16" fmla="*/ 4 w 5"/>
                  <a:gd name="T17" fmla="*/ 2 h 5"/>
                  <a:gd name="T18" fmla="*/ 4 w 5"/>
                  <a:gd name="T19" fmla="*/ 2 h 5"/>
                  <a:gd name="T20" fmla="*/ 2 w 5"/>
                  <a:gd name="T21" fmla="*/ 3 h 5"/>
                  <a:gd name="T22" fmla="*/ 4 w 5"/>
                  <a:gd name="T23" fmla="*/ 1 h 5"/>
                  <a:gd name="T24" fmla="*/ 4 w 5"/>
                  <a:gd name="T25" fmla="*/ 0 h 5"/>
                  <a:gd name="T26" fmla="*/ 3 w 5"/>
                  <a:gd name="T27" fmla="*/ 1 h 5"/>
                  <a:gd name="T28" fmla="*/ 2 w 5"/>
                  <a:gd name="T29" fmla="*/ 2 h 5"/>
                  <a:gd name="T30" fmla="*/ 3 w 5"/>
                  <a:gd name="T31" fmla="*/ 1 h 5"/>
                  <a:gd name="T32" fmla="*/ 2 w 5"/>
                  <a:gd name="T33" fmla="*/ 1 h 5"/>
                  <a:gd name="T34" fmla="*/ 1 w 5"/>
                  <a:gd name="T35" fmla="*/ 3 h 5"/>
                  <a:gd name="T36" fmla="*/ 2 w 5"/>
                  <a:gd name="T37" fmla="*/ 1 h 5"/>
                  <a:gd name="T38" fmla="*/ 2 w 5"/>
                  <a:gd name="T39" fmla="*/ 1 h 5"/>
                  <a:gd name="T40" fmla="*/ 0 w 5"/>
                  <a:gd name="T41" fmla="*/ 3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1" y="3"/>
                      <a:pt x="1" y="3"/>
                      <a:pt x="1" y="3"/>
                    </a:cubicBezTo>
                    <a:cubicBezTo>
                      <a:pt x="2" y="3"/>
                      <a:pt x="2" y="3"/>
                      <a:pt x="2" y="4"/>
                    </a:cubicBezTo>
                    <a:cubicBezTo>
                      <a:pt x="2" y="4"/>
                      <a:pt x="3" y="3"/>
                      <a:pt x="3" y="2"/>
                    </a:cubicBezTo>
                    <a:cubicBezTo>
                      <a:pt x="3" y="3"/>
                      <a:pt x="3" y="3"/>
                      <a:pt x="3" y="3"/>
                    </a:cubicBezTo>
                    <a:cubicBezTo>
                      <a:pt x="3" y="3"/>
                      <a:pt x="3" y="4"/>
                      <a:pt x="4" y="2"/>
                    </a:cubicBezTo>
                    <a:cubicBezTo>
                      <a:pt x="4" y="2"/>
                      <a:pt x="3" y="3"/>
                      <a:pt x="3" y="3"/>
                    </a:cubicBezTo>
                    <a:cubicBezTo>
                      <a:pt x="4" y="2"/>
                      <a:pt x="4" y="2"/>
                      <a:pt x="4" y="2"/>
                    </a:cubicBezTo>
                    <a:cubicBezTo>
                      <a:pt x="4" y="2"/>
                      <a:pt x="4" y="2"/>
                      <a:pt x="4" y="2"/>
                    </a:cubicBezTo>
                    <a:cubicBezTo>
                      <a:pt x="4" y="2"/>
                      <a:pt x="4" y="2"/>
                      <a:pt x="4" y="2"/>
                    </a:cubicBezTo>
                    <a:cubicBezTo>
                      <a:pt x="5" y="0"/>
                      <a:pt x="2" y="4"/>
                      <a:pt x="2" y="3"/>
                    </a:cubicBezTo>
                    <a:cubicBezTo>
                      <a:pt x="4" y="1"/>
                      <a:pt x="4" y="1"/>
                      <a:pt x="4" y="1"/>
                    </a:cubicBezTo>
                    <a:cubicBezTo>
                      <a:pt x="4" y="1"/>
                      <a:pt x="3" y="2"/>
                      <a:pt x="4" y="0"/>
                    </a:cubicBezTo>
                    <a:cubicBezTo>
                      <a:pt x="4" y="0"/>
                      <a:pt x="3" y="1"/>
                      <a:pt x="3" y="1"/>
                    </a:cubicBezTo>
                    <a:cubicBezTo>
                      <a:pt x="3" y="1"/>
                      <a:pt x="3" y="2"/>
                      <a:pt x="2" y="2"/>
                    </a:cubicBezTo>
                    <a:cubicBezTo>
                      <a:pt x="1" y="3"/>
                      <a:pt x="3" y="1"/>
                      <a:pt x="3" y="1"/>
                    </a:cubicBezTo>
                    <a:cubicBezTo>
                      <a:pt x="2" y="1"/>
                      <a:pt x="1" y="2"/>
                      <a:pt x="2" y="1"/>
                    </a:cubicBezTo>
                    <a:cubicBezTo>
                      <a:pt x="2" y="2"/>
                      <a:pt x="1" y="3"/>
                      <a:pt x="1" y="3"/>
                    </a:cubicBezTo>
                    <a:cubicBezTo>
                      <a:pt x="1" y="2"/>
                      <a:pt x="1" y="2"/>
                      <a:pt x="2" y="1"/>
                    </a:cubicBezTo>
                    <a:cubicBezTo>
                      <a:pt x="2" y="1"/>
                      <a:pt x="2" y="0"/>
                      <a:pt x="2" y="1"/>
                    </a:cubicBezTo>
                    <a:cubicBezTo>
                      <a:pt x="1" y="2"/>
                      <a:pt x="0" y="3"/>
                      <a:pt x="0" y="3"/>
                    </a:cubicBezTo>
                    <a:cubicBezTo>
                      <a:pt x="0" y="5"/>
                      <a:pt x="2"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9" name="Rectangle 232"/>
              <p:cNvSpPr>
                <a:spLocks noChangeArrowheads="1"/>
              </p:cNvSpPr>
              <p:nvPr/>
            </p:nvSpPr>
            <p:spPr bwMode="auto">
              <a:xfrm>
                <a:off x="2395" y="23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0" name="Freeform 233"/>
              <p:cNvSpPr>
                <a:spLocks/>
              </p:cNvSpPr>
              <p:nvPr/>
            </p:nvSpPr>
            <p:spPr bwMode="auto">
              <a:xfrm>
                <a:off x="2345" y="2237"/>
                <a:ext cx="4" cy="5"/>
              </a:xfrm>
              <a:custGeom>
                <a:avLst/>
                <a:gdLst>
                  <a:gd name="T0" fmla="*/ 4 w 4"/>
                  <a:gd name="T1" fmla="*/ 5 h 5"/>
                  <a:gd name="T2" fmla="*/ 4 w 4"/>
                  <a:gd name="T3" fmla="*/ 5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5"/>
                    </a:lnTo>
                    <a:lnTo>
                      <a:pt x="0" y="0"/>
                    </a:lnTo>
                    <a:lnTo>
                      <a:pt x="4"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1" name="Freeform 234"/>
              <p:cNvSpPr>
                <a:spLocks/>
              </p:cNvSpPr>
              <p:nvPr/>
            </p:nvSpPr>
            <p:spPr bwMode="auto">
              <a:xfrm>
                <a:off x="2345" y="2237"/>
                <a:ext cx="17" cy="17"/>
              </a:xfrm>
              <a:custGeom>
                <a:avLst/>
                <a:gdLst>
                  <a:gd name="T0" fmla="*/ 4 w 4"/>
                  <a:gd name="T1" fmla="*/ 4 h 4"/>
                  <a:gd name="T2" fmla="*/ 4 w 4"/>
                  <a:gd name="T3" fmla="*/ 3 h 4"/>
                  <a:gd name="T4" fmla="*/ 0 w 4"/>
                  <a:gd name="T5" fmla="*/ 0 h 4"/>
                  <a:gd name="T6" fmla="*/ 2 w 4"/>
                  <a:gd name="T7" fmla="*/ 2 h 4"/>
                  <a:gd name="T8" fmla="*/ 2 w 4"/>
                  <a:gd name="T9" fmla="*/ 1 h 4"/>
                  <a:gd name="T10" fmla="*/ 3 w 4"/>
                  <a:gd name="T11" fmla="*/ 3 h 4"/>
                  <a:gd name="T12" fmla="*/ 3 w 4"/>
                  <a:gd name="T13" fmla="*/ 3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cubicBezTo>
                      <a:pt x="4" y="3"/>
                      <a:pt x="4" y="3"/>
                      <a:pt x="4" y="3"/>
                    </a:cubicBezTo>
                    <a:cubicBezTo>
                      <a:pt x="1" y="1"/>
                      <a:pt x="2" y="2"/>
                      <a:pt x="0" y="0"/>
                    </a:cubicBezTo>
                    <a:cubicBezTo>
                      <a:pt x="0" y="0"/>
                      <a:pt x="1" y="1"/>
                      <a:pt x="2" y="2"/>
                    </a:cubicBezTo>
                    <a:cubicBezTo>
                      <a:pt x="2" y="2"/>
                      <a:pt x="1" y="1"/>
                      <a:pt x="2" y="1"/>
                    </a:cubicBezTo>
                    <a:cubicBezTo>
                      <a:pt x="2" y="2"/>
                      <a:pt x="2" y="2"/>
                      <a:pt x="3" y="3"/>
                    </a:cubicBezTo>
                    <a:cubicBezTo>
                      <a:pt x="4" y="4"/>
                      <a:pt x="2" y="2"/>
                      <a:pt x="3" y="3"/>
                    </a:cubicBez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2" name="Freeform 235"/>
              <p:cNvSpPr>
                <a:spLocks/>
              </p:cNvSpPr>
              <p:nvPr/>
            </p:nvSpPr>
            <p:spPr bwMode="auto">
              <a:xfrm>
                <a:off x="2353" y="2242"/>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3" name="Freeform 236"/>
              <p:cNvSpPr>
                <a:spLocks/>
              </p:cNvSpPr>
              <p:nvPr/>
            </p:nvSpPr>
            <p:spPr bwMode="auto">
              <a:xfrm>
                <a:off x="2349" y="2237"/>
                <a:ext cx="4" cy="9"/>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4" name="Freeform 237"/>
              <p:cNvSpPr>
                <a:spLocks/>
              </p:cNvSpPr>
              <p:nvPr/>
            </p:nvSpPr>
            <p:spPr bwMode="auto">
              <a:xfrm>
                <a:off x="2349" y="2237"/>
                <a:ext cx="4" cy="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5" name="Freeform 238"/>
              <p:cNvSpPr>
                <a:spLocks/>
              </p:cNvSpPr>
              <p:nvPr/>
            </p:nvSpPr>
            <p:spPr bwMode="auto">
              <a:xfrm>
                <a:off x="2349" y="2237"/>
                <a:ext cx="13" cy="13"/>
              </a:xfrm>
              <a:custGeom>
                <a:avLst/>
                <a:gdLst>
                  <a:gd name="T0" fmla="*/ 1 w 3"/>
                  <a:gd name="T1" fmla="*/ 0 h 3"/>
                  <a:gd name="T2" fmla="*/ 1 w 3"/>
                  <a:gd name="T3" fmla="*/ 1 h 3"/>
                  <a:gd name="T4" fmla="*/ 1 w 3"/>
                  <a:gd name="T5" fmla="*/ 1 h 3"/>
                  <a:gd name="T6" fmla="*/ 2 w 3"/>
                  <a:gd name="T7" fmla="*/ 2 h 3"/>
                  <a:gd name="T8" fmla="*/ 2 w 3"/>
                  <a:gd name="T9" fmla="*/ 2 h 3"/>
                  <a:gd name="T10" fmla="*/ 3 w 3"/>
                  <a:gd name="T11" fmla="*/ 3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0" y="0"/>
                      <a:pt x="0" y="0"/>
                      <a:pt x="1" y="1"/>
                    </a:cubicBezTo>
                    <a:cubicBezTo>
                      <a:pt x="1" y="1"/>
                      <a:pt x="1" y="1"/>
                      <a:pt x="1" y="1"/>
                    </a:cubicBezTo>
                    <a:cubicBezTo>
                      <a:pt x="1" y="1"/>
                      <a:pt x="2" y="2"/>
                      <a:pt x="2" y="2"/>
                    </a:cubicBezTo>
                    <a:cubicBezTo>
                      <a:pt x="2" y="2"/>
                      <a:pt x="1" y="1"/>
                      <a:pt x="2" y="2"/>
                    </a:cubicBezTo>
                    <a:cubicBezTo>
                      <a:pt x="3" y="3"/>
                      <a:pt x="3" y="3"/>
                      <a:pt x="3" y="3"/>
                    </a:cubicBezTo>
                    <a:cubicBezTo>
                      <a:pt x="3" y="3"/>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6" name="Freeform 239"/>
              <p:cNvSpPr>
                <a:spLocks/>
              </p:cNvSpPr>
              <p:nvPr/>
            </p:nvSpPr>
            <p:spPr bwMode="auto">
              <a:xfrm>
                <a:off x="2353" y="22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7" name="Rectangle 240"/>
              <p:cNvSpPr>
                <a:spLocks noChangeArrowheads="1"/>
              </p:cNvSpPr>
              <p:nvPr/>
            </p:nvSpPr>
            <p:spPr bwMode="auto">
              <a:xfrm>
                <a:off x="2353" y="224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8" name="Freeform 241"/>
              <p:cNvSpPr>
                <a:spLocks/>
              </p:cNvSpPr>
              <p:nvPr/>
            </p:nvSpPr>
            <p:spPr bwMode="auto">
              <a:xfrm>
                <a:off x="2349" y="2237"/>
                <a:ext cx="17" cy="13"/>
              </a:xfrm>
              <a:custGeom>
                <a:avLst/>
                <a:gdLst>
                  <a:gd name="T0" fmla="*/ 1 w 4"/>
                  <a:gd name="T1" fmla="*/ 0 h 3"/>
                  <a:gd name="T2" fmla="*/ 2 w 4"/>
                  <a:gd name="T3" fmla="*/ 1 h 3"/>
                  <a:gd name="T4" fmla="*/ 4 w 4"/>
                  <a:gd name="T5" fmla="*/ 3 h 3"/>
                  <a:gd name="T6" fmla="*/ 3 w 4"/>
                  <a:gd name="T7" fmla="*/ 2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2" y="2"/>
                      <a:pt x="0" y="0"/>
                      <a:pt x="2" y="1"/>
                    </a:cubicBezTo>
                    <a:cubicBezTo>
                      <a:pt x="2" y="1"/>
                      <a:pt x="3" y="2"/>
                      <a:pt x="4" y="3"/>
                    </a:cubicBezTo>
                    <a:cubicBezTo>
                      <a:pt x="3" y="2"/>
                      <a:pt x="3" y="2"/>
                      <a:pt x="3" y="2"/>
                    </a:cubicBezTo>
                    <a:cubicBezTo>
                      <a:pt x="3" y="2"/>
                      <a:pt x="2"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9" name="Freeform 242"/>
              <p:cNvSpPr>
                <a:spLocks/>
              </p:cNvSpPr>
              <p:nvPr/>
            </p:nvSpPr>
            <p:spPr bwMode="auto">
              <a:xfrm>
                <a:off x="2370" y="2250"/>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0" name="Freeform 243"/>
              <p:cNvSpPr>
                <a:spLocks/>
              </p:cNvSpPr>
              <p:nvPr/>
            </p:nvSpPr>
            <p:spPr bwMode="auto">
              <a:xfrm>
                <a:off x="2357" y="2242"/>
                <a:ext cx="17" cy="12"/>
              </a:xfrm>
              <a:custGeom>
                <a:avLst/>
                <a:gdLst>
                  <a:gd name="T0" fmla="*/ 1 w 4"/>
                  <a:gd name="T1" fmla="*/ 0 h 3"/>
                  <a:gd name="T2" fmla="*/ 2 w 4"/>
                  <a:gd name="T3" fmla="*/ 1 h 3"/>
                  <a:gd name="T4" fmla="*/ 1 w 4"/>
                  <a:gd name="T5" fmla="*/ 0 h 3"/>
                  <a:gd name="T6" fmla="*/ 1 w 4"/>
                  <a:gd name="T7" fmla="*/ 1 h 3"/>
                  <a:gd name="T8" fmla="*/ 0 w 4"/>
                  <a:gd name="T9" fmla="*/ 0 h 3"/>
                  <a:gd name="T10" fmla="*/ 1 w 4"/>
                  <a:gd name="T11" fmla="*/ 1 h 3"/>
                  <a:gd name="T12" fmla="*/ 0 w 4"/>
                  <a:gd name="T13" fmla="*/ 0 h 3"/>
                  <a:gd name="T14" fmla="*/ 2 w 4"/>
                  <a:gd name="T15" fmla="*/ 2 h 3"/>
                  <a:gd name="T16" fmla="*/ 2 w 4"/>
                  <a:gd name="T17" fmla="*/ 1 h 3"/>
                  <a:gd name="T18" fmla="*/ 3 w 4"/>
                  <a:gd name="T19" fmla="*/ 2 h 3"/>
                  <a:gd name="T20" fmla="*/ 4 w 4"/>
                  <a:gd name="T21" fmla="*/ 3 h 3"/>
                  <a:gd name="T22" fmla="*/ 1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0"/>
                    </a:moveTo>
                    <a:cubicBezTo>
                      <a:pt x="2" y="1"/>
                      <a:pt x="2" y="1"/>
                      <a:pt x="2" y="1"/>
                    </a:cubicBezTo>
                    <a:cubicBezTo>
                      <a:pt x="2" y="1"/>
                      <a:pt x="1" y="0"/>
                      <a:pt x="1" y="0"/>
                    </a:cubicBezTo>
                    <a:cubicBezTo>
                      <a:pt x="1" y="0"/>
                      <a:pt x="2" y="1"/>
                      <a:pt x="1" y="1"/>
                    </a:cubicBezTo>
                    <a:cubicBezTo>
                      <a:pt x="0" y="0"/>
                      <a:pt x="1" y="1"/>
                      <a:pt x="0" y="0"/>
                    </a:cubicBezTo>
                    <a:cubicBezTo>
                      <a:pt x="0" y="0"/>
                      <a:pt x="0" y="0"/>
                      <a:pt x="1" y="1"/>
                    </a:cubicBezTo>
                    <a:cubicBezTo>
                      <a:pt x="0" y="0"/>
                      <a:pt x="0" y="0"/>
                      <a:pt x="0" y="0"/>
                    </a:cubicBezTo>
                    <a:cubicBezTo>
                      <a:pt x="2" y="2"/>
                      <a:pt x="2" y="2"/>
                      <a:pt x="2" y="2"/>
                    </a:cubicBezTo>
                    <a:cubicBezTo>
                      <a:pt x="2" y="2"/>
                      <a:pt x="1" y="0"/>
                      <a:pt x="2" y="1"/>
                    </a:cubicBezTo>
                    <a:cubicBezTo>
                      <a:pt x="3" y="2"/>
                      <a:pt x="3" y="2"/>
                      <a:pt x="3" y="2"/>
                    </a:cubicBezTo>
                    <a:cubicBezTo>
                      <a:pt x="2" y="2"/>
                      <a:pt x="4" y="3"/>
                      <a:pt x="4" y="3"/>
                    </a:cubicBezTo>
                    <a:cubicBezTo>
                      <a:pt x="4" y="3"/>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1" name="Freeform 244"/>
              <p:cNvSpPr>
                <a:spLocks/>
              </p:cNvSpPr>
              <p:nvPr/>
            </p:nvSpPr>
            <p:spPr bwMode="auto">
              <a:xfrm>
                <a:off x="2366" y="2246"/>
                <a:ext cx="4" cy="4"/>
              </a:xfrm>
              <a:custGeom>
                <a:avLst/>
                <a:gdLst>
                  <a:gd name="T0" fmla="*/ 4 w 4"/>
                  <a:gd name="T1" fmla="*/ 0 h 4"/>
                  <a:gd name="T2" fmla="*/ 4 w 4"/>
                  <a:gd name="T3" fmla="*/ 4 h 4"/>
                  <a:gd name="T4" fmla="*/ 0 w 4"/>
                  <a:gd name="T5" fmla="*/ 0 h 4"/>
                  <a:gd name="T6" fmla="*/ 4 w 4"/>
                  <a:gd name="T7" fmla="*/ 0 h 4"/>
                </a:gdLst>
                <a:ahLst/>
                <a:cxnLst>
                  <a:cxn ang="0">
                    <a:pos x="T0" y="T1"/>
                  </a:cxn>
                  <a:cxn ang="0">
                    <a:pos x="T2" y="T3"/>
                  </a:cxn>
                  <a:cxn ang="0">
                    <a:pos x="T4" y="T5"/>
                  </a:cxn>
                  <a:cxn ang="0">
                    <a:pos x="T6" y="T7"/>
                  </a:cxn>
                </a:cxnLst>
                <a:rect l="0" t="0" r="r" b="b"/>
                <a:pathLst>
                  <a:path w="4" h="4">
                    <a:moveTo>
                      <a:pt x="4" y="0"/>
                    </a:moveTo>
                    <a:lnTo>
                      <a:pt x="4" y="4"/>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2" name="Freeform 245"/>
              <p:cNvSpPr>
                <a:spLocks/>
              </p:cNvSpPr>
              <p:nvPr/>
            </p:nvSpPr>
            <p:spPr bwMode="auto">
              <a:xfrm>
                <a:off x="2362" y="2237"/>
                <a:ext cx="16" cy="17"/>
              </a:xfrm>
              <a:custGeom>
                <a:avLst/>
                <a:gdLst>
                  <a:gd name="T0" fmla="*/ 0 w 4"/>
                  <a:gd name="T1" fmla="*/ 0 h 4"/>
                  <a:gd name="T2" fmla="*/ 1 w 4"/>
                  <a:gd name="T3" fmla="*/ 1 h 4"/>
                  <a:gd name="T4" fmla="*/ 0 w 4"/>
                  <a:gd name="T5" fmla="*/ 0 h 4"/>
                  <a:gd name="T6" fmla="*/ 1 w 4"/>
                  <a:gd name="T7" fmla="*/ 2 h 4"/>
                  <a:gd name="T8" fmla="*/ 0 w 4"/>
                  <a:gd name="T9" fmla="*/ 1 h 4"/>
                  <a:gd name="T10" fmla="*/ 3 w 4"/>
                  <a:gd name="T11" fmla="*/ 3 h 4"/>
                  <a:gd name="T12" fmla="*/ 2 w 4"/>
                  <a:gd name="T13" fmla="*/ 2 h 4"/>
                  <a:gd name="T14" fmla="*/ 2 w 4"/>
                  <a:gd name="T15" fmla="*/ 2 h 4"/>
                  <a:gd name="T16" fmla="*/ 2 w 4"/>
                  <a:gd name="T17" fmla="*/ 1 h 4"/>
                  <a:gd name="T18" fmla="*/ 1 w 4"/>
                  <a:gd name="T19" fmla="*/ 1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cubicBezTo>
                      <a:pt x="1" y="1"/>
                      <a:pt x="1" y="1"/>
                      <a:pt x="1" y="1"/>
                    </a:cubicBezTo>
                    <a:cubicBezTo>
                      <a:pt x="0" y="0"/>
                      <a:pt x="0" y="0"/>
                      <a:pt x="0" y="0"/>
                    </a:cubicBezTo>
                    <a:cubicBezTo>
                      <a:pt x="0" y="1"/>
                      <a:pt x="1" y="1"/>
                      <a:pt x="1" y="2"/>
                    </a:cubicBezTo>
                    <a:cubicBezTo>
                      <a:pt x="3" y="3"/>
                      <a:pt x="1" y="1"/>
                      <a:pt x="0" y="1"/>
                    </a:cubicBezTo>
                    <a:cubicBezTo>
                      <a:pt x="1" y="1"/>
                      <a:pt x="1" y="2"/>
                      <a:pt x="3" y="3"/>
                    </a:cubicBezTo>
                    <a:cubicBezTo>
                      <a:pt x="2" y="2"/>
                      <a:pt x="2" y="2"/>
                      <a:pt x="2" y="2"/>
                    </a:cubicBezTo>
                    <a:cubicBezTo>
                      <a:pt x="4" y="4"/>
                      <a:pt x="3" y="2"/>
                      <a:pt x="2" y="2"/>
                    </a:cubicBezTo>
                    <a:cubicBezTo>
                      <a:pt x="2" y="2"/>
                      <a:pt x="2" y="1"/>
                      <a:pt x="2" y="1"/>
                    </a:cubicBezTo>
                    <a:cubicBezTo>
                      <a:pt x="1" y="1"/>
                      <a:pt x="1" y="1"/>
                      <a:pt x="1" y="1"/>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3" name="Freeform 246"/>
              <p:cNvSpPr>
                <a:spLocks/>
              </p:cNvSpPr>
              <p:nvPr/>
            </p:nvSpPr>
            <p:spPr bwMode="auto">
              <a:xfrm>
                <a:off x="2357" y="22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4" name="Freeform 247"/>
              <p:cNvSpPr>
                <a:spLocks/>
              </p:cNvSpPr>
              <p:nvPr/>
            </p:nvSpPr>
            <p:spPr bwMode="auto">
              <a:xfrm>
                <a:off x="2370" y="224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5" name="Freeform 248"/>
              <p:cNvSpPr>
                <a:spLocks/>
              </p:cNvSpPr>
              <p:nvPr/>
            </p:nvSpPr>
            <p:spPr bwMode="auto">
              <a:xfrm>
                <a:off x="2362" y="2237"/>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6" name="Freeform 249"/>
              <p:cNvSpPr>
                <a:spLocks/>
              </p:cNvSpPr>
              <p:nvPr/>
            </p:nvSpPr>
            <p:spPr bwMode="auto">
              <a:xfrm>
                <a:off x="2357" y="2221"/>
                <a:ext cx="30" cy="29"/>
              </a:xfrm>
              <a:custGeom>
                <a:avLst/>
                <a:gdLst>
                  <a:gd name="T0" fmla="*/ 7 w 7"/>
                  <a:gd name="T1" fmla="*/ 2 h 7"/>
                  <a:gd name="T2" fmla="*/ 6 w 7"/>
                  <a:gd name="T3" fmla="*/ 2 h 7"/>
                  <a:gd name="T4" fmla="*/ 4 w 7"/>
                  <a:gd name="T5" fmla="*/ 1 h 7"/>
                  <a:gd name="T6" fmla="*/ 2 w 7"/>
                  <a:gd name="T7" fmla="*/ 0 h 7"/>
                  <a:gd name="T8" fmla="*/ 3 w 7"/>
                  <a:gd name="T9" fmla="*/ 1 h 7"/>
                  <a:gd name="T10" fmla="*/ 2 w 7"/>
                  <a:gd name="T11" fmla="*/ 0 h 7"/>
                  <a:gd name="T12" fmla="*/ 2 w 7"/>
                  <a:gd name="T13" fmla="*/ 1 h 7"/>
                  <a:gd name="T14" fmla="*/ 3 w 7"/>
                  <a:gd name="T15" fmla="*/ 2 h 7"/>
                  <a:gd name="T16" fmla="*/ 1 w 7"/>
                  <a:gd name="T17" fmla="*/ 3 h 7"/>
                  <a:gd name="T18" fmla="*/ 3 w 7"/>
                  <a:gd name="T19" fmla="*/ 4 h 7"/>
                  <a:gd name="T20" fmla="*/ 2 w 7"/>
                  <a:gd name="T21" fmla="*/ 3 h 7"/>
                  <a:gd name="T22" fmla="*/ 2 w 7"/>
                  <a:gd name="T23" fmla="*/ 3 h 7"/>
                  <a:gd name="T24" fmla="*/ 1 w 7"/>
                  <a:gd name="T25" fmla="*/ 3 h 7"/>
                  <a:gd name="T26" fmla="*/ 3 w 7"/>
                  <a:gd name="T27" fmla="*/ 5 h 7"/>
                  <a:gd name="T28" fmla="*/ 1 w 7"/>
                  <a:gd name="T29" fmla="*/ 3 h 7"/>
                  <a:gd name="T30" fmla="*/ 2 w 7"/>
                  <a:gd name="T31" fmla="*/ 5 h 7"/>
                  <a:gd name="T32" fmla="*/ 3 w 7"/>
                  <a:gd name="T33" fmla="*/ 6 h 7"/>
                  <a:gd name="T34" fmla="*/ 4 w 7"/>
                  <a:gd name="T35" fmla="*/ 6 h 7"/>
                  <a:gd name="T36" fmla="*/ 3 w 7"/>
                  <a:gd name="T37" fmla="*/ 4 h 7"/>
                  <a:gd name="T38" fmla="*/ 4 w 7"/>
                  <a:gd name="T39" fmla="*/ 4 h 7"/>
                  <a:gd name="T40" fmla="*/ 5 w 7"/>
                  <a:gd name="T41" fmla="*/ 4 h 7"/>
                  <a:gd name="T42" fmla="*/ 3 w 7"/>
                  <a:gd name="T43" fmla="*/ 3 h 7"/>
                  <a:gd name="T44" fmla="*/ 4 w 7"/>
                  <a:gd name="T45" fmla="*/ 3 h 7"/>
                  <a:gd name="T46" fmla="*/ 3 w 7"/>
                  <a:gd name="T47" fmla="*/ 3 h 7"/>
                  <a:gd name="T48" fmla="*/ 5 w 7"/>
                  <a:gd name="T49" fmla="*/ 3 h 7"/>
                  <a:gd name="T50" fmla="*/ 2 w 7"/>
                  <a:gd name="T51" fmla="*/ 2 h 7"/>
                  <a:gd name="T52" fmla="*/ 6 w 7"/>
                  <a:gd name="T53" fmla="*/ 3 h 7"/>
                  <a:gd name="T54" fmla="*/ 5 w 7"/>
                  <a:gd name="T55" fmla="*/ 3 h 7"/>
                  <a:gd name="T56" fmla="*/ 4 w 7"/>
                  <a:gd name="T57" fmla="*/ 2 h 7"/>
                  <a:gd name="T58" fmla="*/ 6 w 7"/>
                  <a:gd name="T59" fmla="*/ 3 h 7"/>
                  <a:gd name="T60" fmla="*/ 5 w 7"/>
                  <a:gd name="T61" fmla="*/ 2 h 7"/>
                  <a:gd name="T62" fmla="*/ 3 w 7"/>
                  <a:gd name="T63" fmla="*/ 1 h 7"/>
                  <a:gd name="T64" fmla="*/ 4 w 7"/>
                  <a:gd name="T65" fmla="*/ 1 h 7"/>
                  <a:gd name="T66" fmla="*/ 6 w 7"/>
                  <a:gd name="T67" fmla="*/ 3 h 7"/>
                  <a:gd name="T68" fmla="*/ 7 w 7"/>
                  <a:gd name="T69" fmla="*/ 3 h 7"/>
                  <a:gd name="T70" fmla="*/ 5 w 7"/>
                  <a:gd name="T71" fmla="*/ 1 h 7"/>
                  <a:gd name="T72" fmla="*/ 7 w 7"/>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7" y="2"/>
                    </a:moveTo>
                    <a:cubicBezTo>
                      <a:pt x="6" y="2"/>
                      <a:pt x="5" y="2"/>
                      <a:pt x="6" y="2"/>
                    </a:cubicBezTo>
                    <a:cubicBezTo>
                      <a:pt x="5" y="1"/>
                      <a:pt x="5" y="1"/>
                      <a:pt x="4" y="1"/>
                    </a:cubicBezTo>
                    <a:cubicBezTo>
                      <a:pt x="4" y="1"/>
                      <a:pt x="3" y="0"/>
                      <a:pt x="2" y="0"/>
                    </a:cubicBezTo>
                    <a:cubicBezTo>
                      <a:pt x="2" y="0"/>
                      <a:pt x="3" y="1"/>
                      <a:pt x="3" y="1"/>
                    </a:cubicBezTo>
                    <a:cubicBezTo>
                      <a:pt x="2" y="0"/>
                      <a:pt x="2" y="0"/>
                      <a:pt x="2" y="0"/>
                    </a:cubicBezTo>
                    <a:cubicBezTo>
                      <a:pt x="2" y="0"/>
                      <a:pt x="3" y="1"/>
                      <a:pt x="2" y="1"/>
                    </a:cubicBezTo>
                    <a:cubicBezTo>
                      <a:pt x="2" y="1"/>
                      <a:pt x="2" y="1"/>
                      <a:pt x="3" y="2"/>
                    </a:cubicBezTo>
                    <a:cubicBezTo>
                      <a:pt x="2" y="2"/>
                      <a:pt x="2" y="3"/>
                      <a:pt x="1" y="3"/>
                    </a:cubicBezTo>
                    <a:cubicBezTo>
                      <a:pt x="3" y="4"/>
                      <a:pt x="3" y="4"/>
                      <a:pt x="3" y="4"/>
                    </a:cubicBezTo>
                    <a:cubicBezTo>
                      <a:pt x="2" y="3"/>
                      <a:pt x="3" y="4"/>
                      <a:pt x="2" y="3"/>
                    </a:cubicBezTo>
                    <a:cubicBezTo>
                      <a:pt x="2" y="3"/>
                      <a:pt x="2" y="3"/>
                      <a:pt x="2" y="3"/>
                    </a:cubicBezTo>
                    <a:cubicBezTo>
                      <a:pt x="0" y="2"/>
                      <a:pt x="2" y="4"/>
                      <a:pt x="1" y="3"/>
                    </a:cubicBezTo>
                    <a:cubicBezTo>
                      <a:pt x="1" y="4"/>
                      <a:pt x="3" y="5"/>
                      <a:pt x="3" y="5"/>
                    </a:cubicBezTo>
                    <a:cubicBezTo>
                      <a:pt x="1" y="3"/>
                      <a:pt x="3" y="5"/>
                      <a:pt x="1" y="3"/>
                    </a:cubicBezTo>
                    <a:cubicBezTo>
                      <a:pt x="0" y="3"/>
                      <a:pt x="2" y="5"/>
                      <a:pt x="2" y="5"/>
                    </a:cubicBezTo>
                    <a:cubicBezTo>
                      <a:pt x="3" y="6"/>
                      <a:pt x="3" y="5"/>
                      <a:pt x="3" y="6"/>
                    </a:cubicBezTo>
                    <a:cubicBezTo>
                      <a:pt x="4" y="6"/>
                      <a:pt x="3" y="5"/>
                      <a:pt x="4" y="6"/>
                    </a:cubicBezTo>
                    <a:cubicBezTo>
                      <a:pt x="5" y="7"/>
                      <a:pt x="3" y="4"/>
                      <a:pt x="3" y="4"/>
                    </a:cubicBezTo>
                    <a:cubicBezTo>
                      <a:pt x="4" y="4"/>
                      <a:pt x="4" y="4"/>
                      <a:pt x="4" y="4"/>
                    </a:cubicBezTo>
                    <a:cubicBezTo>
                      <a:pt x="3" y="4"/>
                      <a:pt x="3" y="3"/>
                      <a:pt x="5" y="4"/>
                    </a:cubicBezTo>
                    <a:cubicBezTo>
                      <a:pt x="4" y="4"/>
                      <a:pt x="6" y="4"/>
                      <a:pt x="3" y="3"/>
                    </a:cubicBezTo>
                    <a:cubicBezTo>
                      <a:pt x="4" y="3"/>
                      <a:pt x="4" y="3"/>
                      <a:pt x="4" y="3"/>
                    </a:cubicBezTo>
                    <a:cubicBezTo>
                      <a:pt x="3" y="3"/>
                      <a:pt x="3" y="3"/>
                      <a:pt x="3" y="3"/>
                    </a:cubicBezTo>
                    <a:cubicBezTo>
                      <a:pt x="3" y="3"/>
                      <a:pt x="5" y="3"/>
                      <a:pt x="5" y="3"/>
                    </a:cubicBezTo>
                    <a:cubicBezTo>
                      <a:pt x="4" y="3"/>
                      <a:pt x="3" y="2"/>
                      <a:pt x="2" y="2"/>
                    </a:cubicBezTo>
                    <a:cubicBezTo>
                      <a:pt x="6" y="3"/>
                      <a:pt x="6" y="3"/>
                      <a:pt x="6" y="3"/>
                    </a:cubicBezTo>
                    <a:cubicBezTo>
                      <a:pt x="5" y="3"/>
                      <a:pt x="5" y="3"/>
                      <a:pt x="5" y="3"/>
                    </a:cubicBezTo>
                    <a:cubicBezTo>
                      <a:pt x="5" y="3"/>
                      <a:pt x="4" y="2"/>
                      <a:pt x="4" y="2"/>
                    </a:cubicBezTo>
                    <a:cubicBezTo>
                      <a:pt x="4" y="2"/>
                      <a:pt x="5" y="3"/>
                      <a:pt x="6" y="3"/>
                    </a:cubicBezTo>
                    <a:cubicBezTo>
                      <a:pt x="6" y="3"/>
                      <a:pt x="4" y="2"/>
                      <a:pt x="5" y="2"/>
                    </a:cubicBezTo>
                    <a:cubicBezTo>
                      <a:pt x="3" y="1"/>
                      <a:pt x="3" y="1"/>
                      <a:pt x="3" y="1"/>
                    </a:cubicBezTo>
                    <a:cubicBezTo>
                      <a:pt x="3" y="1"/>
                      <a:pt x="5" y="2"/>
                      <a:pt x="4" y="1"/>
                    </a:cubicBezTo>
                    <a:cubicBezTo>
                      <a:pt x="6" y="2"/>
                      <a:pt x="5" y="2"/>
                      <a:pt x="6" y="3"/>
                    </a:cubicBezTo>
                    <a:cubicBezTo>
                      <a:pt x="6" y="3"/>
                      <a:pt x="7" y="3"/>
                      <a:pt x="7" y="3"/>
                    </a:cubicBezTo>
                    <a:cubicBezTo>
                      <a:pt x="5" y="1"/>
                      <a:pt x="5" y="1"/>
                      <a:pt x="5" y="1"/>
                    </a:cubicBezTo>
                    <a:cubicBezTo>
                      <a:pt x="6" y="2"/>
                      <a:pt x="6" y="2"/>
                      <a:pt x="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7" name="Freeform 250"/>
              <p:cNvSpPr>
                <a:spLocks/>
              </p:cNvSpPr>
              <p:nvPr/>
            </p:nvSpPr>
            <p:spPr bwMode="auto">
              <a:xfrm>
                <a:off x="2387" y="2233"/>
                <a:ext cx="4" cy="4"/>
              </a:xfrm>
              <a:custGeom>
                <a:avLst/>
                <a:gdLst>
                  <a:gd name="T0" fmla="*/ 0 w 4"/>
                  <a:gd name="T1" fmla="*/ 0 h 4"/>
                  <a:gd name="T2" fmla="*/ 4 w 4"/>
                  <a:gd name="T3" fmla="*/ 4 h 4"/>
                  <a:gd name="T4" fmla="*/ 0 w 4"/>
                  <a:gd name="T5" fmla="*/ 0 h 4"/>
                  <a:gd name="T6" fmla="*/ 0 w 4"/>
                  <a:gd name="T7" fmla="*/ 0 h 4"/>
                </a:gdLst>
                <a:ahLst/>
                <a:cxnLst>
                  <a:cxn ang="0">
                    <a:pos x="T0" y="T1"/>
                  </a:cxn>
                  <a:cxn ang="0">
                    <a:pos x="T2" y="T3"/>
                  </a:cxn>
                  <a:cxn ang="0">
                    <a:pos x="T4" y="T5"/>
                  </a:cxn>
                  <a:cxn ang="0">
                    <a:pos x="T6" y="T7"/>
                  </a:cxn>
                </a:cxnLst>
                <a:rect l="0" t="0" r="r" b="b"/>
                <a:pathLst>
                  <a:path w="4" h="4">
                    <a:moveTo>
                      <a:pt x="0" y="0"/>
                    </a:moveTo>
                    <a:lnTo>
                      <a:pt x="4"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8" name="Freeform 251"/>
              <p:cNvSpPr>
                <a:spLocks/>
              </p:cNvSpPr>
              <p:nvPr/>
            </p:nvSpPr>
            <p:spPr bwMode="auto">
              <a:xfrm>
                <a:off x="2387" y="22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9" name="Rectangle 252"/>
              <p:cNvSpPr>
                <a:spLocks noChangeArrowheads="1"/>
              </p:cNvSpPr>
              <p:nvPr/>
            </p:nvSpPr>
            <p:spPr bwMode="auto">
              <a:xfrm>
                <a:off x="2366" y="22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0" name="Freeform 253"/>
              <p:cNvSpPr>
                <a:spLocks/>
              </p:cNvSpPr>
              <p:nvPr/>
            </p:nvSpPr>
            <p:spPr bwMode="auto">
              <a:xfrm>
                <a:off x="2383" y="2233"/>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1" name="Freeform 254"/>
              <p:cNvSpPr>
                <a:spLocks/>
              </p:cNvSpPr>
              <p:nvPr/>
            </p:nvSpPr>
            <p:spPr bwMode="auto">
              <a:xfrm>
                <a:off x="2378" y="2237"/>
                <a:ext cx="5"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2" name="Rectangle 255"/>
              <p:cNvSpPr>
                <a:spLocks noChangeArrowheads="1"/>
              </p:cNvSpPr>
              <p:nvPr/>
            </p:nvSpPr>
            <p:spPr bwMode="auto">
              <a:xfrm>
                <a:off x="2387" y="223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3" name="Freeform 256"/>
              <p:cNvSpPr>
                <a:spLocks/>
              </p:cNvSpPr>
              <p:nvPr/>
            </p:nvSpPr>
            <p:spPr bwMode="auto">
              <a:xfrm>
                <a:off x="2362" y="2208"/>
                <a:ext cx="29" cy="21"/>
              </a:xfrm>
              <a:custGeom>
                <a:avLst/>
                <a:gdLst>
                  <a:gd name="T0" fmla="*/ 2 w 7"/>
                  <a:gd name="T1" fmla="*/ 1 h 5"/>
                  <a:gd name="T2" fmla="*/ 1 w 7"/>
                  <a:gd name="T3" fmla="*/ 1 h 5"/>
                  <a:gd name="T4" fmla="*/ 4 w 7"/>
                  <a:gd name="T5" fmla="*/ 2 h 5"/>
                  <a:gd name="T6" fmla="*/ 1 w 7"/>
                  <a:gd name="T7" fmla="*/ 1 h 5"/>
                  <a:gd name="T8" fmla="*/ 3 w 7"/>
                  <a:gd name="T9" fmla="*/ 3 h 5"/>
                  <a:gd name="T10" fmla="*/ 2 w 7"/>
                  <a:gd name="T11" fmla="*/ 2 h 5"/>
                  <a:gd name="T12" fmla="*/ 5 w 7"/>
                  <a:gd name="T13" fmla="*/ 4 h 5"/>
                  <a:gd name="T14" fmla="*/ 1 w 7"/>
                  <a:gd name="T15" fmla="*/ 2 h 5"/>
                  <a:gd name="T16" fmla="*/ 1 w 7"/>
                  <a:gd name="T17" fmla="*/ 2 h 5"/>
                  <a:gd name="T18" fmla="*/ 2 w 7"/>
                  <a:gd name="T19" fmla="*/ 3 h 5"/>
                  <a:gd name="T20" fmla="*/ 4 w 7"/>
                  <a:gd name="T21" fmla="*/ 4 h 5"/>
                  <a:gd name="T22" fmla="*/ 5 w 7"/>
                  <a:gd name="T23" fmla="*/ 5 h 5"/>
                  <a:gd name="T24" fmla="*/ 4 w 7"/>
                  <a:gd name="T25" fmla="*/ 4 h 5"/>
                  <a:gd name="T26" fmla="*/ 5 w 7"/>
                  <a:gd name="T27" fmla="*/ 5 h 5"/>
                  <a:gd name="T28" fmla="*/ 5 w 7"/>
                  <a:gd name="T29" fmla="*/ 4 h 5"/>
                  <a:gd name="T30" fmla="*/ 6 w 7"/>
                  <a:gd name="T31" fmla="*/ 5 h 5"/>
                  <a:gd name="T32" fmla="*/ 5 w 7"/>
                  <a:gd name="T33" fmla="*/ 4 h 5"/>
                  <a:gd name="T34" fmla="*/ 5 w 7"/>
                  <a:gd name="T35" fmla="*/ 4 h 5"/>
                  <a:gd name="T36" fmla="*/ 4 w 7"/>
                  <a:gd name="T37" fmla="*/ 3 h 5"/>
                  <a:gd name="T38" fmla="*/ 5 w 7"/>
                  <a:gd name="T39" fmla="*/ 4 h 5"/>
                  <a:gd name="T40" fmla="*/ 4 w 7"/>
                  <a:gd name="T41" fmla="*/ 3 h 5"/>
                  <a:gd name="T42" fmla="*/ 6 w 7"/>
                  <a:gd name="T43" fmla="*/ 4 h 5"/>
                  <a:gd name="T44" fmla="*/ 5 w 7"/>
                  <a:gd name="T45" fmla="*/ 3 h 5"/>
                  <a:gd name="T46" fmla="*/ 6 w 7"/>
                  <a:gd name="T47" fmla="*/ 4 h 5"/>
                  <a:gd name="T48" fmla="*/ 3 w 7"/>
                  <a:gd name="T49" fmla="*/ 2 h 5"/>
                  <a:gd name="T50" fmla="*/ 6 w 7"/>
                  <a:gd name="T51" fmla="*/ 3 h 5"/>
                  <a:gd name="T52" fmla="*/ 5 w 7"/>
                  <a:gd name="T53" fmla="*/ 3 h 5"/>
                  <a:gd name="T54" fmla="*/ 6 w 7"/>
                  <a:gd name="T55" fmla="*/ 3 h 5"/>
                  <a:gd name="T56" fmla="*/ 5 w 7"/>
                  <a:gd name="T57" fmla="*/ 2 h 5"/>
                  <a:gd name="T58" fmla="*/ 4 w 7"/>
                  <a:gd name="T59" fmla="*/ 2 h 5"/>
                  <a:gd name="T60" fmla="*/ 3 w 7"/>
                  <a:gd name="T61" fmla="*/ 1 h 5"/>
                  <a:gd name="T62" fmla="*/ 4 w 7"/>
                  <a:gd name="T63" fmla="*/ 2 h 5"/>
                  <a:gd name="T64" fmla="*/ 2 w 7"/>
                  <a:gd name="T65" fmla="*/ 1 h 5"/>
                  <a:gd name="T66" fmla="*/ 3 w 7"/>
                  <a:gd name="T67" fmla="*/ 1 h 5"/>
                  <a:gd name="T68" fmla="*/ 2 w 7"/>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2" y="1"/>
                    </a:moveTo>
                    <a:cubicBezTo>
                      <a:pt x="0" y="0"/>
                      <a:pt x="1" y="1"/>
                      <a:pt x="1" y="1"/>
                    </a:cubicBezTo>
                    <a:cubicBezTo>
                      <a:pt x="1" y="1"/>
                      <a:pt x="4" y="2"/>
                      <a:pt x="4" y="2"/>
                    </a:cubicBezTo>
                    <a:cubicBezTo>
                      <a:pt x="1" y="1"/>
                      <a:pt x="1" y="1"/>
                      <a:pt x="1" y="1"/>
                    </a:cubicBezTo>
                    <a:cubicBezTo>
                      <a:pt x="1" y="1"/>
                      <a:pt x="1" y="1"/>
                      <a:pt x="3" y="3"/>
                    </a:cubicBezTo>
                    <a:cubicBezTo>
                      <a:pt x="2" y="2"/>
                      <a:pt x="2" y="2"/>
                      <a:pt x="2" y="2"/>
                    </a:cubicBezTo>
                    <a:cubicBezTo>
                      <a:pt x="2" y="2"/>
                      <a:pt x="6" y="4"/>
                      <a:pt x="5" y="4"/>
                    </a:cubicBezTo>
                    <a:cubicBezTo>
                      <a:pt x="3" y="3"/>
                      <a:pt x="3" y="3"/>
                      <a:pt x="1" y="2"/>
                    </a:cubicBezTo>
                    <a:cubicBezTo>
                      <a:pt x="1" y="2"/>
                      <a:pt x="1" y="2"/>
                      <a:pt x="1" y="2"/>
                    </a:cubicBezTo>
                    <a:cubicBezTo>
                      <a:pt x="1" y="2"/>
                      <a:pt x="2" y="3"/>
                      <a:pt x="2" y="3"/>
                    </a:cubicBezTo>
                    <a:cubicBezTo>
                      <a:pt x="3" y="3"/>
                      <a:pt x="4" y="4"/>
                      <a:pt x="4" y="4"/>
                    </a:cubicBezTo>
                    <a:cubicBezTo>
                      <a:pt x="4" y="4"/>
                      <a:pt x="5" y="4"/>
                      <a:pt x="5" y="5"/>
                    </a:cubicBezTo>
                    <a:cubicBezTo>
                      <a:pt x="5" y="4"/>
                      <a:pt x="5" y="5"/>
                      <a:pt x="4" y="4"/>
                    </a:cubicBezTo>
                    <a:cubicBezTo>
                      <a:pt x="5" y="4"/>
                      <a:pt x="5" y="4"/>
                      <a:pt x="5" y="5"/>
                    </a:cubicBezTo>
                    <a:cubicBezTo>
                      <a:pt x="5" y="4"/>
                      <a:pt x="5" y="4"/>
                      <a:pt x="5" y="4"/>
                    </a:cubicBezTo>
                    <a:cubicBezTo>
                      <a:pt x="5" y="4"/>
                      <a:pt x="6" y="5"/>
                      <a:pt x="6" y="5"/>
                    </a:cubicBezTo>
                    <a:cubicBezTo>
                      <a:pt x="5" y="4"/>
                      <a:pt x="5" y="4"/>
                      <a:pt x="5" y="4"/>
                    </a:cubicBezTo>
                    <a:cubicBezTo>
                      <a:pt x="5" y="4"/>
                      <a:pt x="5" y="4"/>
                      <a:pt x="5" y="4"/>
                    </a:cubicBezTo>
                    <a:cubicBezTo>
                      <a:pt x="5" y="4"/>
                      <a:pt x="5" y="4"/>
                      <a:pt x="4" y="3"/>
                    </a:cubicBezTo>
                    <a:cubicBezTo>
                      <a:pt x="5" y="4"/>
                      <a:pt x="5" y="4"/>
                      <a:pt x="5" y="4"/>
                    </a:cubicBezTo>
                    <a:cubicBezTo>
                      <a:pt x="4" y="3"/>
                      <a:pt x="4" y="3"/>
                      <a:pt x="4" y="3"/>
                    </a:cubicBezTo>
                    <a:cubicBezTo>
                      <a:pt x="5" y="3"/>
                      <a:pt x="7" y="5"/>
                      <a:pt x="6" y="4"/>
                    </a:cubicBezTo>
                    <a:cubicBezTo>
                      <a:pt x="6" y="4"/>
                      <a:pt x="5" y="3"/>
                      <a:pt x="5" y="3"/>
                    </a:cubicBezTo>
                    <a:cubicBezTo>
                      <a:pt x="4" y="3"/>
                      <a:pt x="6" y="4"/>
                      <a:pt x="6" y="4"/>
                    </a:cubicBezTo>
                    <a:cubicBezTo>
                      <a:pt x="5" y="3"/>
                      <a:pt x="4" y="2"/>
                      <a:pt x="3" y="2"/>
                    </a:cubicBezTo>
                    <a:cubicBezTo>
                      <a:pt x="4" y="3"/>
                      <a:pt x="3" y="2"/>
                      <a:pt x="6" y="3"/>
                    </a:cubicBezTo>
                    <a:cubicBezTo>
                      <a:pt x="6" y="3"/>
                      <a:pt x="5" y="2"/>
                      <a:pt x="5" y="3"/>
                    </a:cubicBezTo>
                    <a:cubicBezTo>
                      <a:pt x="6" y="3"/>
                      <a:pt x="6" y="3"/>
                      <a:pt x="6" y="3"/>
                    </a:cubicBezTo>
                    <a:cubicBezTo>
                      <a:pt x="4" y="2"/>
                      <a:pt x="7" y="3"/>
                      <a:pt x="5" y="2"/>
                    </a:cubicBezTo>
                    <a:cubicBezTo>
                      <a:pt x="4" y="2"/>
                      <a:pt x="4" y="2"/>
                      <a:pt x="4" y="2"/>
                    </a:cubicBezTo>
                    <a:cubicBezTo>
                      <a:pt x="4" y="2"/>
                      <a:pt x="4" y="2"/>
                      <a:pt x="3" y="1"/>
                    </a:cubicBezTo>
                    <a:cubicBezTo>
                      <a:pt x="4" y="2"/>
                      <a:pt x="4" y="2"/>
                      <a:pt x="4" y="2"/>
                    </a:cubicBezTo>
                    <a:cubicBezTo>
                      <a:pt x="3" y="1"/>
                      <a:pt x="3" y="1"/>
                      <a:pt x="2" y="1"/>
                    </a:cubicBezTo>
                    <a:cubicBezTo>
                      <a:pt x="2" y="1"/>
                      <a:pt x="3" y="1"/>
                      <a:pt x="3" y="1"/>
                    </a:cubicBezTo>
                    <a:cubicBezTo>
                      <a:pt x="3"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4" name="Freeform 257"/>
              <p:cNvSpPr>
                <a:spLocks/>
              </p:cNvSpPr>
              <p:nvPr/>
            </p:nvSpPr>
            <p:spPr bwMode="auto">
              <a:xfrm>
                <a:off x="2383" y="2225"/>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5" name="Freeform 258"/>
              <p:cNvSpPr>
                <a:spLocks/>
              </p:cNvSpPr>
              <p:nvPr/>
            </p:nvSpPr>
            <p:spPr bwMode="auto">
              <a:xfrm>
                <a:off x="2362" y="2204"/>
                <a:ext cx="37" cy="17"/>
              </a:xfrm>
              <a:custGeom>
                <a:avLst/>
                <a:gdLst>
                  <a:gd name="T0" fmla="*/ 4 w 9"/>
                  <a:gd name="T1" fmla="*/ 2 h 4"/>
                  <a:gd name="T2" fmla="*/ 6 w 9"/>
                  <a:gd name="T3" fmla="*/ 2 h 4"/>
                  <a:gd name="T4" fmla="*/ 3 w 9"/>
                  <a:gd name="T5" fmla="*/ 1 h 4"/>
                  <a:gd name="T6" fmla="*/ 2 w 9"/>
                  <a:gd name="T7" fmla="*/ 1 h 4"/>
                  <a:gd name="T8" fmla="*/ 5 w 9"/>
                  <a:gd name="T9" fmla="*/ 2 h 4"/>
                  <a:gd name="T10" fmla="*/ 6 w 9"/>
                  <a:gd name="T11" fmla="*/ 2 h 4"/>
                  <a:gd name="T12" fmla="*/ 4 w 9"/>
                  <a:gd name="T13" fmla="*/ 1 h 4"/>
                  <a:gd name="T14" fmla="*/ 3 w 9"/>
                  <a:gd name="T15" fmla="*/ 1 h 4"/>
                  <a:gd name="T16" fmla="*/ 3 w 9"/>
                  <a:gd name="T17" fmla="*/ 1 h 4"/>
                  <a:gd name="T18" fmla="*/ 6 w 9"/>
                  <a:gd name="T19" fmla="*/ 2 h 4"/>
                  <a:gd name="T20" fmla="*/ 1 w 9"/>
                  <a:gd name="T21" fmla="*/ 0 h 4"/>
                  <a:gd name="T22" fmla="*/ 1 w 9"/>
                  <a:gd name="T23" fmla="*/ 0 h 4"/>
                  <a:gd name="T24" fmla="*/ 3 w 9"/>
                  <a:gd name="T25" fmla="*/ 1 h 4"/>
                  <a:gd name="T26" fmla="*/ 3 w 9"/>
                  <a:gd name="T27" fmla="*/ 0 h 4"/>
                  <a:gd name="T28" fmla="*/ 1 w 9"/>
                  <a:gd name="T29" fmla="*/ 0 h 4"/>
                  <a:gd name="T30" fmla="*/ 1 w 9"/>
                  <a:gd name="T31" fmla="*/ 1 h 4"/>
                  <a:gd name="T32" fmla="*/ 1 w 9"/>
                  <a:gd name="T33" fmla="*/ 1 h 4"/>
                  <a:gd name="T34" fmla="*/ 2 w 9"/>
                  <a:gd name="T35" fmla="*/ 2 h 4"/>
                  <a:gd name="T36" fmla="*/ 5 w 9"/>
                  <a:gd name="T37" fmla="*/ 2 h 4"/>
                  <a:gd name="T38" fmla="*/ 4 w 9"/>
                  <a:gd name="T39" fmla="*/ 2 h 4"/>
                  <a:gd name="T40" fmla="*/ 6 w 9"/>
                  <a:gd name="T41" fmla="*/ 3 h 4"/>
                  <a:gd name="T42" fmla="*/ 7 w 9"/>
                  <a:gd name="T43" fmla="*/ 3 h 4"/>
                  <a:gd name="T44" fmla="*/ 7 w 9"/>
                  <a:gd name="T45" fmla="*/ 3 h 4"/>
                  <a:gd name="T46" fmla="*/ 4 w 9"/>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4" y="2"/>
                    </a:moveTo>
                    <a:cubicBezTo>
                      <a:pt x="5" y="2"/>
                      <a:pt x="5" y="2"/>
                      <a:pt x="6" y="2"/>
                    </a:cubicBezTo>
                    <a:cubicBezTo>
                      <a:pt x="5" y="2"/>
                      <a:pt x="4" y="2"/>
                      <a:pt x="3" y="1"/>
                    </a:cubicBezTo>
                    <a:cubicBezTo>
                      <a:pt x="4" y="2"/>
                      <a:pt x="2" y="1"/>
                      <a:pt x="2" y="1"/>
                    </a:cubicBezTo>
                    <a:cubicBezTo>
                      <a:pt x="3" y="1"/>
                      <a:pt x="5" y="2"/>
                      <a:pt x="5" y="2"/>
                    </a:cubicBezTo>
                    <a:cubicBezTo>
                      <a:pt x="5" y="2"/>
                      <a:pt x="6" y="2"/>
                      <a:pt x="6" y="2"/>
                    </a:cubicBezTo>
                    <a:cubicBezTo>
                      <a:pt x="5" y="2"/>
                      <a:pt x="5" y="2"/>
                      <a:pt x="4" y="1"/>
                    </a:cubicBezTo>
                    <a:cubicBezTo>
                      <a:pt x="3" y="1"/>
                      <a:pt x="2" y="1"/>
                      <a:pt x="3" y="1"/>
                    </a:cubicBezTo>
                    <a:cubicBezTo>
                      <a:pt x="4" y="1"/>
                      <a:pt x="3" y="1"/>
                      <a:pt x="3" y="1"/>
                    </a:cubicBezTo>
                    <a:cubicBezTo>
                      <a:pt x="5" y="2"/>
                      <a:pt x="4" y="1"/>
                      <a:pt x="6" y="2"/>
                    </a:cubicBezTo>
                    <a:cubicBezTo>
                      <a:pt x="4" y="1"/>
                      <a:pt x="4" y="0"/>
                      <a:pt x="1" y="0"/>
                    </a:cubicBezTo>
                    <a:cubicBezTo>
                      <a:pt x="0" y="0"/>
                      <a:pt x="1" y="0"/>
                      <a:pt x="1" y="0"/>
                    </a:cubicBezTo>
                    <a:cubicBezTo>
                      <a:pt x="2" y="0"/>
                      <a:pt x="3" y="0"/>
                      <a:pt x="3" y="1"/>
                    </a:cubicBezTo>
                    <a:cubicBezTo>
                      <a:pt x="3" y="0"/>
                      <a:pt x="4" y="1"/>
                      <a:pt x="3" y="0"/>
                    </a:cubicBezTo>
                    <a:cubicBezTo>
                      <a:pt x="1" y="0"/>
                      <a:pt x="1" y="0"/>
                      <a:pt x="1" y="0"/>
                    </a:cubicBezTo>
                    <a:cubicBezTo>
                      <a:pt x="1" y="0"/>
                      <a:pt x="1" y="1"/>
                      <a:pt x="1" y="1"/>
                    </a:cubicBezTo>
                    <a:cubicBezTo>
                      <a:pt x="1" y="1"/>
                      <a:pt x="1" y="1"/>
                      <a:pt x="1" y="1"/>
                    </a:cubicBezTo>
                    <a:cubicBezTo>
                      <a:pt x="2" y="1"/>
                      <a:pt x="2" y="1"/>
                      <a:pt x="2" y="2"/>
                    </a:cubicBezTo>
                    <a:cubicBezTo>
                      <a:pt x="5" y="2"/>
                      <a:pt x="5" y="2"/>
                      <a:pt x="5" y="2"/>
                    </a:cubicBezTo>
                    <a:cubicBezTo>
                      <a:pt x="4" y="2"/>
                      <a:pt x="5" y="2"/>
                      <a:pt x="4" y="2"/>
                    </a:cubicBezTo>
                    <a:cubicBezTo>
                      <a:pt x="5" y="2"/>
                      <a:pt x="5" y="3"/>
                      <a:pt x="6" y="3"/>
                    </a:cubicBezTo>
                    <a:cubicBezTo>
                      <a:pt x="6" y="3"/>
                      <a:pt x="6" y="3"/>
                      <a:pt x="7" y="3"/>
                    </a:cubicBezTo>
                    <a:cubicBezTo>
                      <a:pt x="9" y="4"/>
                      <a:pt x="6" y="3"/>
                      <a:pt x="7" y="3"/>
                    </a:cubicBezTo>
                    <a:lnTo>
                      <a:pt x="4"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6" name="Freeform 259"/>
              <p:cNvSpPr>
                <a:spLocks/>
              </p:cNvSpPr>
              <p:nvPr/>
            </p:nvSpPr>
            <p:spPr bwMode="auto">
              <a:xfrm>
                <a:off x="2378" y="2212"/>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7" name="Freeform 260"/>
              <p:cNvSpPr>
                <a:spLocks/>
              </p:cNvSpPr>
              <p:nvPr/>
            </p:nvSpPr>
            <p:spPr bwMode="auto">
              <a:xfrm>
                <a:off x="2366" y="220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8" name="Freeform 261"/>
              <p:cNvSpPr>
                <a:spLocks/>
              </p:cNvSpPr>
              <p:nvPr/>
            </p:nvSpPr>
            <p:spPr bwMode="auto">
              <a:xfrm>
                <a:off x="2383" y="220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9" name="Freeform 262"/>
              <p:cNvSpPr>
                <a:spLocks/>
              </p:cNvSpPr>
              <p:nvPr/>
            </p:nvSpPr>
            <p:spPr bwMode="auto">
              <a:xfrm>
                <a:off x="2362" y="2200"/>
                <a:ext cx="21" cy="8"/>
              </a:xfrm>
              <a:custGeom>
                <a:avLst/>
                <a:gdLst>
                  <a:gd name="T0" fmla="*/ 0 w 5"/>
                  <a:gd name="T1" fmla="*/ 0 h 2"/>
                  <a:gd name="T2" fmla="*/ 0 w 5"/>
                  <a:gd name="T3" fmla="*/ 1 h 2"/>
                  <a:gd name="T4" fmla="*/ 4 w 5"/>
                  <a:gd name="T5" fmla="*/ 2 h 2"/>
                  <a:gd name="T6" fmla="*/ 2 w 5"/>
                  <a:gd name="T7" fmla="*/ 1 h 2"/>
                  <a:gd name="T8" fmla="*/ 2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cubicBezTo>
                      <a:pt x="1" y="0"/>
                      <a:pt x="2" y="1"/>
                      <a:pt x="0" y="1"/>
                    </a:cubicBezTo>
                    <a:cubicBezTo>
                      <a:pt x="4" y="2"/>
                      <a:pt x="4" y="2"/>
                      <a:pt x="4" y="2"/>
                    </a:cubicBezTo>
                    <a:cubicBezTo>
                      <a:pt x="5" y="2"/>
                      <a:pt x="2" y="1"/>
                      <a:pt x="2" y="1"/>
                    </a:cubicBezTo>
                    <a:cubicBezTo>
                      <a:pt x="3" y="1"/>
                      <a:pt x="2" y="1"/>
                      <a:pt x="2"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0" name="Freeform 263"/>
              <p:cNvSpPr>
                <a:spLocks/>
              </p:cNvSpPr>
              <p:nvPr/>
            </p:nvSpPr>
            <p:spPr bwMode="auto">
              <a:xfrm>
                <a:off x="2366" y="2187"/>
                <a:ext cx="29" cy="21"/>
              </a:xfrm>
              <a:custGeom>
                <a:avLst/>
                <a:gdLst>
                  <a:gd name="T0" fmla="*/ 4 w 7"/>
                  <a:gd name="T1" fmla="*/ 4 h 5"/>
                  <a:gd name="T2" fmla="*/ 4 w 7"/>
                  <a:gd name="T3" fmla="*/ 3 h 5"/>
                  <a:gd name="T4" fmla="*/ 5 w 7"/>
                  <a:gd name="T5" fmla="*/ 4 h 5"/>
                  <a:gd name="T6" fmla="*/ 6 w 7"/>
                  <a:gd name="T7" fmla="*/ 4 h 5"/>
                  <a:gd name="T8" fmla="*/ 5 w 7"/>
                  <a:gd name="T9" fmla="*/ 3 h 5"/>
                  <a:gd name="T10" fmla="*/ 4 w 7"/>
                  <a:gd name="T11" fmla="*/ 3 h 5"/>
                  <a:gd name="T12" fmla="*/ 3 w 7"/>
                  <a:gd name="T13" fmla="*/ 3 h 5"/>
                  <a:gd name="T14" fmla="*/ 6 w 7"/>
                  <a:gd name="T15" fmla="*/ 3 h 5"/>
                  <a:gd name="T16" fmla="*/ 2 w 7"/>
                  <a:gd name="T17" fmla="*/ 2 h 5"/>
                  <a:gd name="T18" fmla="*/ 3 w 7"/>
                  <a:gd name="T19" fmla="*/ 2 h 5"/>
                  <a:gd name="T20" fmla="*/ 3 w 7"/>
                  <a:gd name="T21" fmla="*/ 2 h 5"/>
                  <a:gd name="T22" fmla="*/ 3 w 7"/>
                  <a:gd name="T23" fmla="*/ 2 h 5"/>
                  <a:gd name="T24" fmla="*/ 5 w 7"/>
                  <a:gd name="T25" fmla="*/ 2 h 5"/>
                  <a:gd name="T26" fmla="*/ 5 w 7"/>
                  <a:gd name="T27" fmla="*/ 2 h 5"/>
                  <a:gd name="T28" fmla="*/ 6 w 7"/>
                  <a:gd name="T29" fmla="*/ 2 h 5"/>
                  <a:gd name="T30" fmla="*/ 5 w 7"/>
                  <a:gd name="T31" fmla="*/ 1 h 5"/>
                  <a:gd name="T32" fmla="*/ 6 w 7"/>
                  <a:gd name="T33" fmla="*/ 1 h 5"/>
                  <a:gd name="T34" fmla="*/ 2 w 7"/>
                  <a:gd name="T35" fmla="*/ 1 h 5"/>
                  <a:gd name="T36" fmla="*/ 3 w 7"/>
                  <a:gd name="T37" fmla="*/ 1 h 5"/>
                  <a:gd name="T38" fmla="*/ 5 w 7"/>
                  <a:gd name="T39" fmla="*/ 1 h 5"/>
                  <a:gd name="T40" fmla="*/ 4 w 7"/>
                  <a:gd name="T41" fmla="*/ 0 h 5"/>
                  <a:gd name="T42" fmla="*/ 6 w 7"/>
                  <a:gd name="T43" fmla="*/ 0 h 5"/>
                  <a:gd name="T44" fmla="*/ 3 w 7"/>
                  <a:gd name="T45" fmla="*/ 0 h 5"/>
                  <a:gd name="T46" fmla="*/ 3 w 7"/>
                  <a:gd name="T47" fmla="*/ 0 h 5"/>
                  <a:gd name="T48" fmla="*/ 0 w 7"/>
                  <a:gd name="T49" fmla="*/ 0 h 5"/>
                  <a:gd name="T50" fmla="*/ 1 w 7"/>
                  <a:gd name="T51" fmla="*/ 1 h 5"/>
                  <a:gd name="T52" fmla="*/ 3 w 7"/>
                  <a:gd name="T53" fmla="*/ 1 h 5"/>
                  <a:gd name="T54" fmla="*/ 1 w 7"/>
                  <a:gd name="T55" fmla="*/ 1 h 5"/>
                  <a:gd name="T56" fmla="*/ 3 w 7"/>
                  <a:gd name="T57" fmla="*/ 1 h 5"/>
                  <a:gd name="T58" fmla="*/ 1 w 7"/>
                  <a:gd name="T59" fmla="*/ 1 h 5"/>
                  <a:gd name="T60" fmla="*/ 3 w 7"/>
                  <a:gd name="T61" fmla="*/ 1 h 5"/>
                  <a:gd name="T62" fmla="*/ 0 w 7"/>
                  <a:gd name="T63" fmla="*/ 1 h 5"/>
                  <a:gd name="T64" fmla="*/ 1 w 7"/>
                  <a:gd name="T65" fmla="*/ 3 h 5"/>
                  <a:gd name="T66" fmla="*/ 2 w 7"/>
                  <a:gd name="T67" fmla="*/ 3 h 5"/>
                  <a:gd name="T68" fmla="*/ 2 w 7"/>
                  <a:gd name="T69" fmla="*/ 4 h 5"/>
                  <a:gd name="T70" fmla="*/ 4 w 7"/>
                  <a:gd name="T71" fmla="*/ 4 h 5"/>
                  <a:gd name="T72" fmla="*/ 1 w 7"/>
                  <a:gd name="T73" fmla="*/ 3 h 5"/>
                  <a:gd name="T74" fmla="*/ 1 w 7"/>
                  <a:gd name="T75" fmla="*/ 3 h 5"/>
                  <a:gd name="T76" fmla="*/ 2 w 7"/>
                  <a:gd name="T77" fmla="*/ 4 h 5"/>
                  <a:gd name="T78" fmla="*/ 1 w 7"/>
                  <a:gd name="T79" fmla="*/ 4 h 5"/>
                  <a:gd name="T80" fmla="*/ 5 w 7"/>
                  <a:gd name="T81" fmla="*/ 4 h 5"/>
                  <a:gd name="T82" fmla="*/ 6 w 7"/>
                  <a:gd name="T83" fmla="*/ 4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3"/>
                      <a:pt x="4" y="3"/>
                    </a:cubicBezTo>
                    <a:cubicBezTo>
                      <a:pt x="5" y="3"/>
                      <a:pt x="5" y="4"/>
                      <a:pt x="5" y="4"/>
                    </a:cubicBezTo>
                    <a:cubicBezTo>
                      <a:pt x="6" y="4"/>
                      <a:pt x="4" y="3"/>
                      <a:pt x="6" y="4"/>
                    </a:cubicBezTo>
                    <a:cubicBezTo>
                      <a:pt x="5" y="3"/>
                      <a:pt x="5" y="3"/>
                      <a:pt x="5" y="3"/>
                    </a:cubicBezTo>
                    <a:cubicBezTo>
                      <a:pt x="5" y="3"/>
                      <a:pt x="3" y="3"/>
                      <a:pt x="4" y="3"/>
                    </a:cubicBezTo>
                    <a:cubicBezTo>
                      <a:pt x="4" y="3"/>
                      <a:pt x="4" y="3"/>
                      <a:pt x="3" y="3"/>
                    </a:cubicBezTo>
                    <a:cubicBezTo>
                      <a:pt x="4" y="3"/>
                      <a:pt x="4" y="3"/>
                      <a:pt x="6" y="3"/>
                    </a:cubicBezTo>
                    <a:cubicBezTo>
                      <a:pt x="5" y="3"/>
                      <a:pt x="3" y="2"/>
                      <a:pt x="2" y="2"/>
                    </a:cubicBezTo>
                    <a:cubicBezTo>
                      <a:pt x="4" y="2"/>
                      <a:pt x="2" y="2"/>
                      <a:pt x="3" y="2"/>
                    </a:cubicBezTo>
                    <a:cubicBezTo>
                      <a:pt x="3" y="2"/>
                      <a:pt x="4" y="2"/>
                      <a:pt x="3" y="2"/>
                    </a:cubicBezTo>
                    <a:cubicBezTo>
                      <a:pt x="5" y="2"/>
                      <a:pt x="3" y="2"/>
                      <a:pt x="3" y="2"/>
                    </a:cubicBezTo>
                    <a:cubicBezTo>
                      <a:pt x="5" y="2"/>
                      <a:pt x="5" y="2"/>
                      <a:pt x="5" y="2"/>
                    </a:cubicBezTo>
                    <a:cubicBezTo>
                      <a:pt x="5" y="2"/>
                      <a:pt x="4" y="2"/>
                      <a:pt x="5" y="2"/>
                    </a:cubicBezTo>
                    <a:cubicBezTo>
                      <a:pt x="6" y="2"/>
                      <a:pt x="6" y="2"/>
                      <a:pt x="6" y="2"/>
                    </a:cubicBezTo>
                    <a:cubicBezTo>
                      <a:pt x="5" y="1"/>
                      <a:pt x="5" y="1"/>
                      <a:pt x="5" y="1"/>
                    </a:cubicBezTo>
                    <a:cubicBezTo>
                      <a:pt x="6" y="1"/>
                      <a:pt x="6" y="1"/>
                      <a:pt x="6" y="1"/>
                    </a:cubicBezTo>
                    <a:cubicBezTo>
                      <a:pt x="4" y="0"/>
                      <a:pt x="5" y="1"/>
                      <a:pt x="2" y="1"/>
                    </a:cubicBezTo>
                    <a:cubicBezTo>
                      <a:pt x="6" y="1"/>
                      <a:pt x="1" y="1"/>
                      <a:pt x="3" y="1"/>
                    </a:cubicBezTo>
                    <a:cubicBezTo>
                      <a:pt x="4" y="0"/>
                      <a:pt x="3" y="1"/>
                      <a:pt x="5" y="1"/>
                    </a:cubicBezTo>
                    <a:cubicBezTo>
                      <a:pt x="3" y="1"/>
                      <a:pt x="4" y="0"/>
                      <a:pt x="4" y="0"/>
                    </a:cubicBezTo>
                    <a:cubicBezTo>
                      <a:pt x="5" y="0"/>
                      <a:pt x="4" y="0"/>
                      <a:pt x="6" y="0"/>
                    </a:cubicBezTo>
                    <a:cubicBezTo>
                      <a:pt x="3" y="0"/>
                      <a:pt x="3" y="0"/>
                      <a:pt x="3" y="0"/>
                    </a:cubicBezTo>
                    <a:cubicBezTo>
                      <a:pt x="4" y="0"/>
                      <a:pt x="4" y="0"/>
                      <a:pt x="3" y="0"/>
                    </a:cubicBezTo>
                    <a:cubicBezTo>
                      <a:pt x="3" y="0"/>
                      <a:pt x="1" y="0"/>
                      <a:pt x="0" y="0"/>
                    </a:cubicBezTo>
                    <a:cubicBezTo>
                      <a:pt x="1" y="0"/>
                      <a:pt x="2" y="1"/>
                      <a:pt x="1" y="1"/>
                    </a:cubicBezTo>
                    <a:cubicBezTo>
                      <a:pt x="3" y="1"/>
                      <a:pt x="1" y="1"/>
                      <a:pt x="3" y="1"/>
                    </a:cubicBezTo>
                    <a:cubicBezTo>
                      <a:pt x="1" y="1"/>
                      <a:pt x="1" y="1"/>
                      <a:pt x="1" y="1"/>
                    </a:cubicBezTo>
                    <a:cubicBezTo>
                      <a:pt x="1" y="1"/>
                      <a:pt x="2" y="1"/>
                      <a:pt x="3" y="1"/>
                    </a:cubicBezTo>
                    <a:cubicBezTo>
                      <a:pt x="3" y="1"/>
                      <a:pt x="2" y="1"/>
                      <a:pt x="1" y="1"/>
                    </a:cubicBezTo>
                    <a:cubicBezTo>
                      <a:pt x="1" y="1"/>
                      <a:pt x="1" y="1"/>
                      <a:pt x="3" y="1"/>
                    </a:cubicBezTo>
                    <a:cubicBezTo>
                      <a:pt x="0" y="1"/>
                      <a:pt x="0" y="1"/>
                      <a:pt x="0" y="1"/>
                    </a:cubicBezTo>
                    <a:cubicBezTo>
                      <a:pt x="1" y="2"/>
                      <a:pt x="2" y="3"/>
                      <a:pt x="1" y="3"/>
                    </a:cubicBezTo>
                    <a:cubicBezTo>
                      <a:pt x="2" y="3"/>
                      <a:pt x="2" y="3"/>
                      <a:pt x="2" y="3"/>
                    </a:cubicBezTo>
                    <a:cubicBezTo>
                      <a:pt x="2" y="3"/>
                      <a:pt x="6" y="4"/>
                      <a:pt x="2" y="4"/>
                    </a:cubicBezTo>
                    <a:cubicBezTo>
                      <a:pt x="4" y="4"/>
                      <a:pt x="4" y="4"/>
                      <a:pt x="4" y="4"/>
                    </a:cubicBezTo>
                    <a:cubicBezTo>
                      <a:pt x="3" y="4"/>
                      <a:pt x="1" y="4"/>
                      <a:pt x="1" y="3"/>
                    </a:cubicBezTo>
                    <a:cubicBezTo>
                      <a:pt x="1" y="3"/>
                      <a:pt x="0" y="3"/>
                      <a:pt x="1" y="3"/>
                    </a:cubicBezTo>
                    <a:cubicBezTo>
                      <a:pt x="2" y="4"/>
                      <a:pt x="2" y="4"/>
                      <a:pt x="2" y="4"/>
                    </a:cubicBezTo>
                    <a:cubicBezTo>
                      <a:pt x="3" y="4"/>
                      <a:pt x="2" y="4"/>
                      <a:pt x="1" y="4"/>
                    </a:cubicBezTo>
                    <a:cubicBezTo>
                      <a:pt x="2" y="4"/>
                      <a:pt x="3" y="4"/>
                      <a:pt x="5" y="4"/>
                    </a:cubicBezTo>
                    <a:cubicBezTo>
                      <a:pt x="2" y="3"/>
                      <a:pt x="7" y="5"/>
                      <a:pt x="6" y="4"/>
                    </a:cubicBezTo>
                    <a:cubicBezTo>
                      <a:pt x="5" y="4"/>
                      <a:pt x="5"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1" name="Freeform 264"/>
              <p:cNvSpPr>
                <a:spLocks/>
              </p:cNvSpPr>
              <p:nvPr/>
            </p:nvSpPr>
            <p:spPr bwMode="auto">
              <a:xfrm>
                <a:off x="2366" y="2200"/>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2" name="Freeform 265"/>
              <p:cNvSpPr>
                <a:spLocks/>
              </p:cNvSpPr>
              <p:nvPr/>
            </p:nvSpPr>
            <p:spPr bwMode="auto">
              <a:xfrm>
                <a:off x="2378" y="2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3" name="Rectangle 266"/>
              <p:cNvSpPr>
                <a:spLocks noChangeArrowheads="1"/>
              </p:cNvSpPr>
              <p:nvPr/>
            </p:nvSpPr>
            <p:spPr bwMode="auto">
              <a:xfrm>
                <a:off x="2370" y="220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4" name="Freeform 267"/>
              <p:cNvSpPr>
                <a:spLocks/>
              </p:cNvSpPr>
              <p:nvPr/>
            </p:nvSpPr>
            <p:spPr bwMode="auto">
              <a:xfrm>
                <a:off x="2383" y="2204"/>
                <a:ext cx="4" cy="4"/>
              </a:xfrm>
              <a:custGeom>
                <a:avLst/>
                <a:gdLst>
                  <a:gd name="T0" fmla="*/ 0 w 4"/>
                  <a:gd name="T1" fmla="*/ 4 h 4"/>
                  <a:gd name="T2" fmla="*/ 4 w 4"/>
                  <a:gd name="T3" fmla="*/ 0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5" name="Freeform 268"/>
              <p:cNvSpPr>
                <a:spLocks/>
              </p:cNvSpPr>
              <p:nvPr/>
            </p:nvSpPr>
            <p:spPr bwMode="auto">
              <a:xfrm>
                <a:off x="2383" y="2183"/>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6" name="Freeform 269"/>
              <p:cNvSpPr>
                <a:spLocks/>
              </p:cNvSpPr>
              <p:nvPr/>
            </p:nvSpPr>
            <p:spPr bwMode="auto">
              <a:xfrm>
                <a:off x="2387" y="21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7" name="Freeform 270"/>
              <p:cNvSpPr>
                <a:spLocks/>
              </p:cNvSpPr>
              <p:nvPr/>
            </p:nvSpPr>
            <p:spPr bwMode="auto">
              <a:xfrm>
                <a:off x="2345" y="2154"/>
                <a:ext cx="50" cy="33"/>
              </a:xfrm>
              <a:custGeom>
                <a:avLst/>
                <a:gdLst>
                  <a:gd name="T0" fmla="*/ 4 w 12"/>
                  <a:gd name="T1" fmla="*/ 2 h 8"/>
                  <a:gd name="T2" fmla="*/ 3 w 12"/>
                  <a:gd name="T3" fmla="*/ 3 h 8"/>
                  <a:gd name="T4" fmla="*/ 2 w 12"/>
                  <a:gd name="T5" fmla="*/ 4 h 8"/>
                  <a:gd name="T6" fmla="*/ 3 w 12"/>
                  <a:gd name="T7" fmla="*/ 3 h 8"/>
                  <a:gd name="T8" fmla="*/ 4 w 12"/>
                  <a:gd name="T9" fmla="*/ 4 h 8"/>
                  <a:gd name="T10" fmla="*/ 3 w 12"/>
                  <a:gd name="T11" fmla="*/ 4 h 8"/>
                  <a:gd name="T12" fmla="*/ 5 w 12"/>
                  <a:gd name="T13" fmla="*/ 4 h 8"/>
                  <a:gd name="T14" fmla="*/ 5 w 12"/>
                  <a:gd name="T15" fmla="*/ 5 h 8"/>
                  <a:gd name="T16" fmla="*/ 4 w 12"/>
                  <a:gd name="T17" fmla="*/ 5 h 8"/>
                  <a:gd name="T18" fmla="*/ 7 w 12"/>
                  <a:gd name="T19" fmla="*/ 4 h 8"/>
                  <a:gd name="T20" fmla="*/ 8 w 12"/>
                  <a:gd name="T21" fmla="*/ 4 h 8"/>
                  <a:gd name="T22" fmla="*/ 6 w 12"/>
                  <a:gd name="T23" fmla="*/ 5 h 8"/>
                  <a:gd name="T24" fmla="*/ 7 w 12"/>
                  <a:gd name="T25" fmla="*/ 5 h 8"/>
                  <a:gd name="T26" fmla="*/ 6 w 12"/>
                  <a:gd name="T27" fmla="*/ 6 h 8"/>
                  <a:gd name="T28" fmla="*/ 7 w 12"/>
                  <a:gd name="T29" fmla="*/ 6 h 8"/>
                  <a:gd name="T30" fmla="*/ 8 w 12"/>
                  <a:gd name="T31" fmla="*/ 6 h 8"/>
                  <a:gd name="T32" fmla="*/ 7 w 12"/>
                  <a:gd name="T33" fmla="*/ 7 h 8"/>
                  <a:gd name="T34" fmla="*/ 7 w 12"/>
                  <a:gd name="T35" fmla="*/ 7 h 8"/>
                  <a:gd name="T36" fmla="*/ 7 w 12"/>
                  <a:gd name="T37" fmla="*/ 8 h 8"/>
                  <a:gd name="T38" fmla="*/ 8 w 12"/>
                  <a:gd name="T39" fmla="*/ 7 h 8"/>
                  <a:gd name="T40" fmla="*/ 7 w 12"/>
                  <a:gd name="T41" fmla="*/ 7 h 8"/>
                  <a:gd name="T42" fmla="*/ 10 w 12"/>
                  <a:gd name="T43" fmla="*/ 7 h 8"/>
                  <a:gd name="T44" fmla="*/ 11 w 12"/>
                  <a:gd name="T45" fmla="*/ 6 h 8"/>
                  <a:gd name="T46" fmla="*/ 10 w 12"/>
                  <a:gd name="T47" fmla="*/ 6 h 8"/>
                  <a:gd name="T48" fmla="*/ 11 w 12"/>
                  <a:gd name="T49" fmla="*/ 5 h 8"/>
                  <a:gd name="T50" fmla="*/ 11 w 12"/>
                  <a:gd name="T51" fmla="*/ 5 h 8"/>
                  <a:gd name="T52" fmla="*/ 10 w 12"/>
                  <a:gd name="T53" fmla="*/ 5 h 8"/>
                  <a:gd name="T54" fmla="*/ 10 w 12"/>
                  <a:gd name="T55" fmla="*/ 5 h 8"/>
                  <a:gd name="T56" fmla="*/ 10 w 12"/>
                  <a:gd name="T57" fmla="*/ 4 h 8"/>
                  <a:gd name="T58" fmla="*/ 10 w 12"/>
                  <a:gd name="T59" fmla="*/ 4 h 8"/>
                  <a:gd name="T60" fmla="*/ 8 w 12"/>
                  <a:gd name="T61" fmla="*/ 4 h 8"/>
                  <a:gd name="T62" fmla="*/ 10 w 12"/>
                  <a:gd name="T63" fmla="*/ 3 h 8"/>
                  <a:gd name="T64" fmla="*/ 10 w 12"/>
                  <a:gd name="T65" fmla="*/ 3 h 8"/>
                  <a:gd name="T66" fmla="*/ 8 w 12"/>
                  <a:gd name="T67" fmla="*/ 3 h 8"/>
                  <a:gd name="T68" fmla="*/ 7 w 12"/>
                  <a:gd name="T69" fmla="*/ 3 h 8"/>
                  <a:gd name="T70" fmla="*/ 6 w 12"/>
                  <a:gd name="T71" fmla="*/ 3 h 8"/>
                  <a:gd name="T72" fmla="*/ 7 w 12"/>
                  <a:gd name="T73" fmla="*/ 3 h 8"/>
                  <a:gd name="T74" fmla="*/ 6 w 12"/>
                  <a:gd name="T75" fmla="*/ 2 h 8"/>
                  <a:gd name="T76" fmla="*/ 4 w 12"/>
                  <a:gd name="T77" fmla="*/ 4 h 8"/>
                  <a:gd name="T78" fmla="*/ 7 w 12"/>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8">
                    <a:moveTo>
                      <a:pt x="6" y="1"/>
                    </a:moveTo>
                    <a:cubicBezTo>
                      <a:pt x="6" y="1"/>
                      <a:pt x="6" y="1"/>
                      <a:pt x="4" y="2"/>
                    </a:cubicBezTo>
                    <a:cubicBezTo>
                      <a:pt x="5" y="1"/>
                      <a:pt x="5" y="1"/>
                      <a:pt x="5" y="1"/>
                    </a:cubicBezTo>
                    <a:cubicBezTo>
                      <a:pt x="5" y="2"/>
                      <a:pt x="4" y="2"/>
                      <a:pt x="3" y="3"/>
                    </a:cubicBezTo>
                    <a:cubicBezTo>
                      <a:pt x="3" y="3"/>
                      <a:pt x="3" y="3"/>
                      <a:pt x="3" y="3"/>
                    </a:cubicBezTo>
                    <a:cubicBezTo>
                      <a:pt x="4" y="2"/>
                      <a:pt x="2" y="3"/>
                      <a:pt x="2" y="4"/>
                    </a:cubicBezTo>
                    <a:cubicBezTo>
                      <a:pt x="2" y="4"/>
                      <a:pt x="5" y="2"/>
                      <a:pt x="4" y="3"/>
                    </a:cubicBezTo>
                    <a:cubicBezTo>
                      <a:pt x="4" y="3"/>
                      <a:pt x="3" y="3"/>
                      <a:pt x="3" y="3"/>
                    </a:cubicBezTo>
                    <a:cubicBezTo>
                      <a:pt x="3" y="4"/>
                      <a:pt x="5" y="2"/>
                      <a:pt x="5" y="2"/>
                    </a:cubicBezTo>
                    <a:cubicBezTo>
                      <a:pt x="0" y="5"/>
                      <a:pt x="7" y="2"/>
                      <a:pt x="4" y="4"/>
                    </a:cubicBezTo>
                    <a:cubicBezTo>
                      <a:pt x="4" y="4"/>
                      <a:pt x="4" y="4"/>
                      <a:pt x="5" y="4"/>
                    </a:cubicBezTo>
                    <a:cubicBezTo>
                      <a:pt x="3" y="4"/>
                      <a:pt x="5" y="4"/>
                      <a:pt x="3" y="4"/>
                    </a:cubicBezTo>
                    <a:cubicBezTo>
                      <a:pt x="6" y="3"/>
                      <a:pt x="2" y="6"/>
                      <a:pt x="6" y="4"/>
                    </a:cubicBezTo>
                    <a:cubicBezTo>
                      <a:pt x="5" y="4"/>
                      <a:pt x="6" y="3"/>
                      <a:pt x="5" y="4"/>
                    </a:cubicBezTo>
                    <a:cubicBezTo>
                      <a:pt x="5" y="4"/>
                      <a:pt x="5" y="4"/>
                      <a:pt x="5" y="4"/>
                    </a:cubicBezTo>
                    <a:cubicBezTo>
                      <a:pt x="4" y="5"/>
                      <a:pt x="6" y="4"/>
                      <a:pt x="5" y="5"/>
                    </a:cubicBezTo>
                    <a:cubicBezTo>
                      <a:pt x="4" y="5"/>
                      <a:pt x="6" y="4"/>
                      <a:pt x="7" y="4"/>
                    </a:cubicBezTo>
                    <a:cubicBezTo>
                      <a:pt x="6" y="4"/>
                      <a:pt x="6" y="4"/>
                      <a:pt x="4" y="5"/>
                    </a:cubicBezTo>
                    <a:cubicBezTo>
                      <a:pt x="6" y="4"/>
                      <a:pt x="5" y="5"/>
                      <a:pt x="6" y="4"/>
                    </a:cubicBezTo>
                    <a:cubicBezTo>
                      <a:pt x="6" y="4"/>
                      <a:pt x="7" y="4"/>
                      <a:pt x="7" y="4"/>
                    </a:cubicBezTo>
                    <a:cubicBezTo>
                      <a:pt x="7" y="4"/>
                      <a:pt x="9" y="4"/>
                      <a:pt x="9" y="4"/>
                    </a:cubicBezTo>
                    <a:cubicBezTo>
                      <a:pt x="7" y="4"/>
                      <a:pt x="9" y="3"/>
                      <a:pt x="8" y="4"/>
                    </a:cubicBezTo>
                    <a:cubicBezTo>
                      <a:pt x="7" y="4"/>
                      <a:pt x="7" y="4"/>
                      <a:pt x="5" y="5"/>
                    </a:cubicBezTo>
                    <a:cubicBezTo>
                      <a:pt x="5" y="5"/>
                      <a:pt x="5" y="5"/>
                      <a:pt x="6" y="5"/>
                    </a:cubicBezTo>
                    <a:cubicBezTo>
                      <a:pt x="6" y="5"/>
                      <a:pt x="5" y="5"/>
                      <a:pt x="5" y="5"/>
                    </a:cubicBezTo>
                    <a:cubicBezTo>
                      <a:pt x="4" y="6"/>
                      <a:pt x="8" y="5"/>
                      <a:pt x="7" y="5"/>
                    </a:cubicBezTo>
                    <a:cubicBezTo>
                      <a:pt x="6" y="6"/>
                      <a:pt x="6" y="6"/>
                      <a:pt x="6" y="6"/>
                    </a:cubicBezTo>
                    <a:cubicBezTo>
                      <a:pt x="7" y="5"/>
                      <a:pt x="5" y="6"/>
                      <a:pt x="6" y="6"/>
                    </a:cubicBezTo>
                    <a:cubicBezTo>
                      <a:pt x="8" y="6"/>
                      <a:pt x="8" y="6"/>
                      <a:pt x="8" y="6"/>
                    </a:cubicBezTo>
                    <a:cubicBezTo>
                      <a:pt x="5" y="6"/>
                      <a:pt x="9" y="5"/>
                      <a:pt x="7" y="6"/>
                    </a:cubicBezTo>
                    <a:cubicBezTo>
                      <a:pt x="9" y="6"/>
                      <a:pt x="10" y="6"/>
                      <a:pt x="10" y="6"/>
                    </a:cubicBezTo>
                    <a:cubicBezTo>
                      <a:pt x="8" y="6"/>
                      <a:pt x="8" y="6"/>
                      <a:pt x="8" y="6"/>
                    </a:cubicBezTo>
                    <a:cubicBezTo>
                      <a:pt x="10" y="6"/>
                      <a:pt x="6" y="6"/>
                      <a:pt x="6" y="7"/>
                    </a:cubicBezTo>
                    <a:cubicBezTo>
                      <a:pt x="7" y="6"/>
                      <a:pt x="6" y="7"/>
                      <a:pt x="7" y="7"/>
                    </a:cubicBezTo>
                    <a:cubicBezTo>
                      <a:pt x="5" y="7"/>
                      <a:pt x="5" y="7"/>
                      <a:pt x="5" y="7"/>
                    </a:cubicBezTo>
                    <a:cubicBezTo>
                      <a:pt x="5" y="7"/>
                      <a:pt x="9" y="6"/>
                      <a:pt x="7" y="7"/>
                    </a:cubicBezTo>
                    <a:cubicBezTo>
                      <a:pt x="6" y="7"/>
                      <a:pt x="6" y="7"/>
                      <a:pt x="6" y="7"/>
                    </a:cubicBezTo>
                    <a:cubicBezTo>
                      <a:pt x="7" y="7"/>
                      <a:pt x="5" y="8"/>
                      <a:pt x="7" y="8"/>
                    </a:cubicBezTo>
                    <a:cubicBezTo>
                      <a:pt x="8" y="8"/>
                      <a:pt x="10" y="7"/>
                      <a:pt x="11" y="7"/>
                    </a:cubicBezTo>
                    <a:cubicBezTo>
                      <a:pt x="10" y="7"/>
                      <a:pt x="8" y="7"/>
                      <a:pt x="8" y="7"/>
                    </a:cubicBezTo>
                    <a:cubicBezTo>
                      <a:pt x="9" y="7"/>
                      <a:pt x="9" y="7"/>
                      <a:pt x="9" y="7"/>
                    </a:cubicBezTo>
                    <a:cubicBezTo>
                      <a:pt x="8" y="7"/>
                      <a:pt x="7" y="7"/>
                      <a:pt x="7" y="7"/>
                    </a:cubicBezTo>
                    <a:cubicBezTo>
                      <a:pt x="6" y="7"/>
                      <a:pt x="8" y="7"/>
                      <a:pt x="7" y="7"/>
                    </a:cubicBezTo>
                    <a:cubicBezTo>
                      <a:pt x="9" y="7"/>
                      <a:pt x="9" y="7"/>
                      <a:pt x="10" y="7"/>
                    </a:cubicBezTo>
                    <a:cubicBezTo>
                      <a:pt x="10" y="7"/>
                      <a:pt x="10" y="7"/>
                      <a:pt x="10" y="7"/>
                    </a:cubicBezTo>
                    <a:cubicBezTo>
                      <a:pt x="10" y="6"/>
                      <a:pt x="10" y="6"/>
                      <a:pt x="11" y="6"/>
                    </a:cubicBezTo>
                    <a:cubicBezTo>
                      <a:pt x="9" y="6"/>
                      <a:pt x="12" y="6"/>
                      <a:pt x="11" y="6"/>
                    </a:cubicBezTo>
                    <a:cubicBezTo>
                      <a:pt x="10" y="6"/>
                      <a:pt x="10" y="6"/>
                      <a:pt x="10" y="6"/>
                    </a:cubicBezTo>
                    <a:cubicBezTo>
                      <a:pt x="9" y="6"/>
                      <a:pt x="9" y="6"/>
                      <a:pt x="9" y="6"/>
                    </a:cubicBezTo>
                    <a:cubicBezTo>
                      <a:pt x="10" y="6"/>
                      <a:pt x="10" y="6"/>
                      <a:pt x="11" y="5"/>
                    </a:cubicBezTo>
                    <a:cubicBezTo>
                      <a:pt x="10" y="6"/>
                      <a:pt x="8" y="6"/>
                      <a:pt x="8" y="6"/>
                    </a:cubicBezTo>
                    <a:cubicBezTo>
                      <a:pt x="10" y="5"/>
                      <a:pt x="9" y="5"/>
                      <a:pt x="11" y="5"/>
                    </a:cubicBezTo>
                    <a:cubicBezTo>
                      <a:pt x="9" y="5"/>
                      <a:pt x="10" y="5"/>
                      <a:pt x="9" y="5"/>
                    </a:cubicBezTo>
                    <a:cubicBezTo>
                      <a:pt x="9" y="5"/>
                      <a:pt x="9" y="5"/>
                      <a:pt x="10" y="5"/>
                    </a:cubicBezTo>
                    <a:cubicBezTo>
                      <a:pt x="10" y="5"/>
                      <a:pt x="10" y="5"/>
                      <a:pt x="10" y="5"/>
                    </a:cubicBezTo>
                    <a:cubicBezTo>
                      <a:pt x="10" y="5"/>
                      <a:pt x="10" y="5"/>
                      <a:pt x="10" y="5"/>
                    </a:cubicBezTo>
                    <a:cubicBezTo>
                      <a:pt x="10" y="4"/>
                      <a:pt x="10" y="4"/>
                      <a:pt x="10" y="4"/>
                    </a:cubicBezTo>
                    <a:cubicBezTo>
                      <a:pt x="11" y="4"/>
                      <a:pt x="9" y="5"/>
                      <a:pt x="10" y="4"/>
                    </a:cubicBezTo>
                    <a:cubicBezTo>
                      <a:pt x="11" y="4"/>
                      <a:pt x="11" y="4"/>
                      <a:pt x="11" y="4"/>
                    </a:cubicBezTo>
                    <a:cubicBezTo>
                      <a:pt x="11" y="4"/>
                      <a:pt x="8" y="5"/>
                      <a:pt x="10" y="4"/>
                    </a:cubicBezTo>
                    <a:cubicBezTo>
                      <a:pt x="9" y="4"/>
                      <a:pt x="9" y="4"/>
                      <a:pt x="7" y="5"/>
                    </a:cubicBezTo>
                    <a:cubicBezTo>
                      <a:pt x="7" y="5"/>
                      <a:pt x="9" y="4"/>
                      <a:pt x="8" y="4"/>
                    </a:cubicBezTo>
                    <a:cubicBezTo>
                      <a:pt x="7" y="5"/>
                      <a:pt x="9" y="4"/>
                      <a:pt x="8" y="4"/>
                    </a:cubicBezTo>
                    <a:cubicBezTo>
                      <a:pt x="10" y="4"/>
                      <a:pt x="8" y="4"/>
                      <a:pt x="10" y="3"/>
                    </a:cubicBezTo>
                    <a:cubicBezTo>
                      <a:pt x="11" y="3"/>
                      <a:pt x="8" y="4"/>
                      <a:pt x="9" y="4"/>
                    </a:cubicBezTo>
                    <a:cubicBezTo>
                      <a:pt x="10" y="3"/>
                      <a:pt x="10" y="3"/>
                      <a:pt x="10" y="3"/>
                    </a:cubicBezTo>
                    <a:cubicBezTo>
                      <a:pt x="9" y="3"/>
                      <a:pt x="8" y="4"/>
                      <a:pt x="9" y="3"/>
                    </a:cubicBezTo>
                    <a:cubicBezTo>
                      <a:pt x="8" y="3"/>
                      <a:pt x="8" y="3"/>
                      <a:pt x="8" y="3"/>
                    </a:cubicBezTo>
                    <a:cubicBezTo>
                      <a:pt x="9" y="3"/>
                      <a:pt x="8" y="3"/>
                      <a:pt x="9" y="3"/>
                    </a:cubicBezTo>
                    <a:cubicBezTo>
                      <a:pt x="7" y="3"/>
                      <a:pt x="7" y="3"/>
                      <a:pt x="7" y="3"/>
                    </a:cubicBezTo>
                    <a:cubicBezTo>
                      <a:pt x="9" y="2"/>
                      <a:pt x="7" y="3"/>
                      <a:pt x="6" y="4"/>
                    </a:cubicBezTo>
                    <a:cubicBezTo>
                      <a:pt x="6" y="3"/>
                      <a:pt x="6" y="3"/>
                      <a:pt x="6" y="3"/>
                    </a:cubicBezTo>
                    <a:cubicBezTo>
                      <a:pt x="7" y="3"/>
                      <a:pt x="7" y="3"/>
                      <a:pt x="7" y="3"/>
                    </a:cubicBezTo>
                    <a:cubicBezTo>
                      <a:pt x="7" y="3"/>
                      <a:pt x="8" y="2"/>
                      <a:pt x="7" y="3"/>
                    </a:cubicBezTo>
                    <a:cubicBezTo>
                      <a:pt x="6" y="3"/>
                      <a:pt x="8" y="2"/>
                      <a:pt x="8" y="2"/>
                    </a:cubicBezTo>
                    <a:cubicBezTo>
                      <a:pt x="5" y="3"/>
                      <a:pt x="9" y="0"/>
                      <a:pt x="6" y="2"/>
                    </a:cubicBezTo>
                    <a:cubicBezTo>
                      <a:pt x="6" y="2"/>
                      <a:pt x="5" y="3"/>
                      <a:pt x="5" y="3"/>
                    </a:cubicBezTo>
                    <a:cubicBezTo>
                      <a:pt x="5" y="3"/>
                      <a:pt x="4" y="4"/>
                      <a:pt x="4" y="4"/>
                    </a:cubicBezTo>
                    <a:cubicBezTo>
                      <a:pt x="4" y="4"/>
                      <a:pt x="5" y="3"/>
                      <a:pt x="5" y="3"/>
                    </a:cubicBezTo>
                    <a:cubicBezTo>
                      <a:pt x="7" y="2"/>
                      <a:pt x="7" y="2"/>
                      <a:pt x="7" y="2"/>
                    </a:cubicBezTo>
                    <a:cubicBezTo>
                      <a:pt x="9" y="0"/>
                      <a:pt x="3" y="3"/>
                      <a:pt x="6"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8" name="Freeform 271"/>
              <p:cNvSpPr>
                <a:spLocks/>
              </p:cNvSpPr>
              <p:nvPr/>
            </p:nvSpPr>
            <p:spPr bwMode="auto">
              <a:xfrm>
                <a:off x="2374" y="2162"/>
                <a:ext cx="9" cy="4"/>
              </a:xfrm>
              <a:custGeom>
                <a:avLst/>
                <a:gdLst>
                  <a:gd name="T0" fmla="*/ 0 w 2"/>
                  <a:gd name="T1" fmla="*/ 1 h 1"/>
                  <a:gd name="T2" fmla="*/ 2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9" name="Rectangle 272"/>
              <p:cNvSpPr>
                <a:spLocks noChangeArrowheads="1"/>
              </p:cNvSpPr>
              <p:nvPr/>
            </p:nvSpPr>
            <p:spPr bwMode="auto">
              <a:xfrm>
                <a:off x="2374" y="216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8" name="Freeform 273"/>
              <p:cNvSpPr>
                <a:spLocks/>
              </p:cNvSpPr>
              <p:nvPr/>
            </p:nvSpPr>
            <p:spPr bwMode="auto">
              <a:xfrm>
                <a:off x="2370" y="2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9" name="Rectangle 274"/>
              <p:cNvSpPr>
                <a:spLocks noChangeArrowheads="1"/>
              </p:cNvSpPr>
              <p:nvPr/>
            </p:nvSpPr>
            <p:spPr bwMode="auto">
              <a:xfrm>
                <a:off x="2366" y="215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0" name="Freeform 275"/>
              <p:cNvSpPr>
                <a:spLocks/>
              </p:cNvSpPr>
              <p:nvPr/>
            </p:nvSpPr>
            <p:spPr bwMode="auto">
              <a:xfrm>
                <a:off x="2341" y="2154"/>
                <a:ext cx="29" cy="17"/>
              </a:xfrm>
              <a:custGeom>
                <a:avLst/>
                <a:gdLst>
                  <a:gd name="T0" fmla="*/ 3 w 7"/>
                  <a:gd name="T1" fmla="*/ 0 h 4"/>
                  <a:gd name="T2" fmla="*/ 1 w 7"/>
                  <a:gd name="T3" fmla="*/ 1 h 4"/>
                  <a:gd name="T4" fmla="*/ 2 w 7"/>
                  <a:gd name="T5" fmla="*/ 0 h 4"/>
                  <a:gd name="T6" fmla="*/ 0 w 7"/>
                  <a:gd name="T7" fmla="*/ 2 h 4"/>
                  <a:gd name="T8" fmla="*/ 2 w 7"/>
                  <a:gd name="T9" fmla="*/ 2 h 4"/>
                  <a:gd name="T10" fmla="*/ 1 w 7"/>
                  <a:gd name="T11" fmla="*/ 2 h 4"/>
                  <a:gd name="T12" fmla="*/ 3 w 7"/>
                  <a:gd name="T13" fmla="*/ 2 h 4"/>
                  <a:gd name="T14" fmla="*/ 2 w 7"/>
                  <a:gd name="T15" fmla="*/ 3 h 4"/>
                  <a:gd name="T16" fmla="*/ 2 w 7"/>
                  <a:gd name="T17" fmla="*/ 3 h 4"/>
                  <a:gd name="T18" fmla="*/ 3 w 7"/>
                  <a:gd name="T19" fmla="*/ 2 h 4"/>
                  <a:gd name="T20" fmla="*/ 3 w 7"/>
                  <a:gd name="T21" fmla="*/ 3 h 4"/>
                  <a:gd name="T22" fmla="*/ 3 w 7"/>
                  <a:gd name="T23" fmla="*/ 2 h 4"/>
                  <a:gd name="T24" fmla="*/ 3 w 7"/>
                  <a:gd name="T25" fmla="*/ 2 h 4"/>
                  <a:gd name="T26" fmla="*/ 3 w 7"/>
                  <a:gd name="T27" fmla="*/ 3 h 4"/>
                  <a:gd name="T28" fmla="*/ 4 w 7"/>
                  <a:gd name="T29" fmla="*/ 2 h 4"/>
                  <a:gd name="T30" fmla="*/ 3 w 7"/>
                  <a:gd name="T31" fmla="*/ 3 h 4"/>
                  <a:gd name="T32" fmla="*/ 4 w 7"/>
                  <a:gd name="T33" fmla="*/ 2 h 4"/>
                  <a:gd name="T34" fmla="*/ 6 w 7"/>
                  <a:gd name="T35" fmla="*/ 2 h 4"/>
                  <a:gd name="T36" fmla="*/ 4 w 7"/>
                  <a:gd name="T37" fmla="*/ 2 h 4"/>
                  <a:gd name="T38" fmla="*/ 4 w 7"/>
                  <a:gd name="T39" fmla="*/ 2 h 4"/>
                  <a:gd name="T40" fmla="*/ 4 w 7"/>
                  <a:gd name="T41" fmla="*/ 2 h 4"/>
                  <a:gd name="T42" fmla="*/ 5 w 7"/>
                  <a:gd name="T43" fmla="*/ 1 h 4"/>
                  <a:gd name="T44" fmla="*/ 6 w 7"/>
                  <a:gd name="T45" fmla="*/ 0 h 4"/>
                  <a:gd name="T46" fmla="*/ 6 w 7"/>
                  <a:gd name="T47" fmla="*/ 0 h 4"/>
                  <a:gd name="T48" fmla="*/ 6 w 7"/>
                  <a:gd name="T49" fmla="*/ 0 h 4"/>
                  <a:gd name="T50" fmla="*/ 5 w 7"/>
                  <a:gd name="T51" fmla="*/ 1 h 4"/>
                  <a:gd name="T52" fmla="*/ 3 w 7"/>
                  <a:gd name="T53" fmla="*/ 2 h 4"/>
                  <a:gd name="T54" fmla="*/ 3 w 7"/>
                  <a:gd name="T55" fmla="*/ 2 h 4"/>
                  <a:gd name="T56" fmla="*/ 5 w 7"/>
                  <a:gd name="T57" fmla="*/ 1 h 4"/>
                  <a:gd name="T58" fmla="*/ 4 w 7"/>
                  <a:gd name="T59" fmla="*/ 1 h 4"/>
                  <a:gd name="T60" fmla="*/ 5 w 7"/>
                  <a:gd name="T61" fmla="*/ 0 h 4"/>
                  <a:gd name="T62" fmla="*/ 4 w 7"/>
                  <a:gd name="T63" fmla="*/ 1 h 4"/>
                  <a:gd name="T64" fmla="*/ 3 w 7"/>
                  <a:gd name="T65" fmla="*/ 1 h 4"/>
                  <a:gd name="T66" fmla="*/ 4 w 7"/>
                  <a:gd name="T67" fmla="*/ 0 h 4"/>
                  <a:gd name="T68" fmla="*/ 3 w 7"/>
                  <a:gd name="T69" fmla="*/ 1 h 4"/>
                  <a:gd name="T70" fmla="*/ 3 w 7"/>
                  <a:gd name="T71" fmla="*/ 0 h 4"/>
                  <a:gd name="T72" fmla="*/ 3 w 7"/>
                  <a:gd name="T73" fmla="*/ 1 h 4"/>
                  <a:gd name="T74" fmla="*/ 3 w 7"/>
                  <a:gd name="T75" fmla="*/ 0 h 4"/>
                  <a:gd name="T76" fmla="*/ 3 w 7"/>
                  <a:gd name="T77" fmla="*/ 0 h 4"/>
                  <a:gd name="T78" fmla="*/ 1 w 7"/>
                  <a:gd name="T79" fmla="*/ 2 h 4"/>
                  <a:gd name="T80" fmla="*/ 3 w 7"/>
                  <a:gd name="T8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4">
                    <a:moveTo>
                      <a:pt x="3" y="0"/>
                    </a:moveTo>
                    <a:cubicBezTo>
                      <a:pt x="1" y="1"/>
                      <a:pt x="1" y="1"/>
                      <a:pt x="1" y="1"/>
                    </a:cubicBezTo>
                    <a:cubicBezTo>
                      <a:pt x="2" y="1"/>
                      <a:pt x="1" y="1"/>
                      <a:pt x="2" y="0"/>
                    </a:cubicBezTo>
                    <a:cubicBezTo>
                      <a:pt x="1" y="1"/>
                      <a:pt x="2" y="0"/>
                      <a:pt x="0" y="2"/>
                    </a:cubicBezTo>
                    <a:cubicBezTo>
                      <a:pt x="1" y="2"/>
                      <a:pt x="0" y="3"/>
                      <a:pt x="2" y="2"/>
                    </a:cubicBezTo>
                    <a:cubicBezTo>
                      <a:pt x="1" y="2"/>
                      <a:pt x="1" y="2"/>
                      <a:pt x="1" y="2"/>
                    </a:cubicBezTo>
                    <a:cubicBezTo>
                      <a:pt x="3" y="1"/>
                      <a:pt x="0" y="4"/>
                      <a:pt x="3" y="2"/>
                    </a:cubicBezTo>
                    <a:cubicBezTo>
                      <a:pt x="2" y="3"/>
                      <a:pt x="2" y="3"/>
                      <a:pt x="2" y="3"/>
                    </a:cubicBezTo>
                    <a:cubicBezTo>
                      <a:pt x="1" y="3"/>
                      <a:pt x="4" y="1"/>
                      <a:pt x="2" y="3"/>
                    </a:cubicBezTo>
                    <a:cubicBezTo>
                      <a:pt x="3" y="2"/>
                      <a:pt x="3" y="2"/>
                      <a:pt x="3" y="2"/>
                    </a:cubicBezTo>
                    <a:cubicBezTo>
                      <a:pt x="3" y="3"/>
                      <a:pt x="3" y="3"/>
                      <a:pt x="3" y="3"/>
                    </a:cubicBezTo>
                    <a:cubicBezTo>
                      <a:pt x="3" y="2"/>
                      <a:pt x="3" y="2"/>
                      <a:pt x="3" y="2"/>
                    </a:cubicBezTo>
                    <a:cubicBezTo>
                      <a:pt x="4" y="2"/>
                      <a:pt x="4" y="2"/>
                      <a:pt x="3" y="2"/>
                    </a:cubicBezTo>
                    <a:cubicBezTo>
                      <a:pt x="3" y="3"/>
                      <a:pt x="3" y="3"/>
                      <a:pt x="3" y="3"/>
                    </a:cubicBezTo>
                    <a:cubicBezTo>
                      <a:pt x="2" y="3"/>
                      <a:pt x="4" y="2"/>
                      <a:pt x="4" y="2"/>
                    </a:cubicBezTo>
                    <a:cubicBezTo>
                      <a:pt x="3" y="3"/>
                      <a:pt x="3" y="3"/>
                      <a:pt x="3" y="3"/>
                    </a:cubicBezTo>
                    <a:cubicBezTo>
                      <a:pt x="3" y="3"/>
                      <a:pt x="2" y="4"/>
                      <a:pt x="4" y="2"/>
                    </a:cubicBezTo>
                    <a:cubicBezTo>
                      <a:pt x="5" y="2"/>
                      <a:pt x="5" y="2"/>
                      <a:pt x="6" y="2"/>
                    </a:cubicBezTo>
                    <a:cubicBezTo>
                      <a:pt x="6" y="1"/>
                      <a:pt x="5" y="1"/>
                      <a:pt x="4" y="2"/>
                    </a:cubicBezTo>
                    <a:cubicBezTo>
                      <a:pt x="4" y="2"/>
                      <a:pt x="4" y="2"/>
                      <a:pt x="4" y="2"/>
                    </a:cubicBezTo>
                    <a:cubicBezTo>
                      <a:pt x="2" y="4"/>
                      <a:pt x="5" y="1"/>
                      <a:pt x="4" y="2"/>
                    </a:cubicBezTo>
                    <a:cubicBezTo>
                      <a:pt x="5" y="1"/>
                      <a:pt x="5" y="1"/>
                      <a:pt x="5" y="1"/>
                    </a:cubicBezTo>
                    <a:cubicBezTo>
                      <a:pt x="7" y="0"/>
                      <a:pt x="4" y="2"/>
                      <a:pt x="6" y="0"/>
                    </a:cubicBezTo>
                    <a:cubicBezTo>
                      <a:pt x="6" y="0"/>
                      <a:pt x="6" y="0"/>
                      <a:pt x="6" y="0"/>
                    </a:cubicBezTo>
                    <a:cubicBezTo>
                      <a:pt x="6" y="0"/>
                      <a:pt x="6" y="0"/>
                      <a:pt x="6" y="0"/>
                    </a:cubicBezTo>
                    <a:cubicBezTo>
                      <a:pt x="5" y="1"/>
                      <a:pt x="5" y="1"/>
                      <a:pt x="5" y="1"/>
                    </a:cubicBezTo>
                    <a:cubicBezTo>
                      <a:pt x="5" y="1"/>
                      <a:pt x="4" y="2"/>
                      <a:pt x="3" y="2"/>
                    </a:cubicBezTo>
                    <a:cubicBezTo>
                      <a:pt x="4" y="1"/>
                      <a:pt x="3" y="2"/>
                      <a:pt x="3" y="2"/>
                    </a:cubicBezTo>
                    <a:cubicBezTo>
                      <a:pt x="4" y="1"/>
                      <a:pt x="4" y="1"/>
                      <a:pt x="5" y="1"/>
                    </a:cubicBezTo>
                    <a:cubicBezTo>
                      <a:pt x="4" y="1"/>
                      <a:pt x="4" y="1"/>
                      <a:pt x="4" y="1"/>
                    </a:cubicBezTo>
                    <a:cubicBezTo>
                      <a:pt x="4" y="1"/>
                      <a:pt x="5" y="0"/>
                      <a:pt x="5" y="0"/>
                    </a:cubicBezTo>
                    <a:cubicBezTo>
                      <a:pt x="5" y="1"/>
                      <a:pt x="5" y="0"/>
                      <a:pt x="4" y="1"/>
                    </a:cubicBezTo>
                    <a:cubicBezTo>
                      <a:pt x="5" y="0"/>
                      <a:pt x="4" y="0"/>
                      <a:pt x="3" y="1"/>
                    </a:cubicBezTo>
                    <a:cubicBezTo>
                      <a:pt x="4" y="1"/>
                      <a:pt x="4" y="0"/>
                      <a:pt x="4" y="0"/>
                    </a:cubicBezTo>
                    <a:cubicBezTo>
                      <a:pt x="5" y="0"/>
                      <a:pt x="4" y="0"/>
                      <a:pt x="3" y="1"/>
                    </a:cubicBezTo>
                    <a:cubicBezTo>
                      <a:pt x="2" y="1"/>
                      <a:pt x="3" y="1"/>
                      <a:pt x="3" y="0"/>
                    </a:cubicBezTo>
                    <a:cubicBezTo>
                      <a:pt x="3" y="1"/>
                      <a:pt x="3" y="1"/>
                      <a:pt x="3" y="1"/>
                    </a:cubicBezTo>
                    <a:cubicBezTo>
                      <a:pt x="1" y="2"/>
                      <a:pt x="3" y="0"/>
                      <a:pt x="3" y="0"/>
                    </a:cubicBezTo>
                    <a:cubicBezTo>
                      <a:pt x="3" y="0"/>
                      <a:pt x="3" y="0"/>
                      <a:pt x="3" y="0"/>
                    </a:cubicBezTo>
                    <a:cubicBezTo>
                      <a:pt x="2" y="0"/>
                      <a:pt x="1" y="2"/>
                      <a:pt x="1" y="2"/>
                    </a:cubicBezTo>
                    <a:cubicBezTo>
                      <a:pt x="2" y="1"/>
                      <a:pt x="2" y="1"/>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1" name="Freeform 276"/>
              <p:cNvSpPr>
                <a:spLocks/>
              </p:cNvSpPr>
              <p:nvPr/>
            </p:nvSpPr>
            <p:spPr bwMode="auto">
              <a:xfrm>
                <a:off x="2341" y="2154"/>
                <a:ext cx="8" cy="8"/>
              </a:xfrm>
              <a:custGeom>
                <a:avLst/>
                <a:gdLst>
                  <a:gd name="T0" fmla="*/ 0 w 2"/>
                  <a:gd name="T1" fmla="*/ 1 h 2"/>
                  <a:gd name="T2" fmla="*/ 2 w 2"/>
                  <a:gd name="T3" fmla="*/ 0 h 2"/>
                  <a:gd name="T4" fmla="*/ 0 w 2"/>
                  <a:gd name="T5" fmla="*/ 2 h 2"/>
                  <a:gd name="T6" fmla="*/ 0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2" y="0"/>
                      <a:pt x="2" y="0"/>
                      <a:pt x="2" y="0"/>
                    </a:cubicBezTo>
                    <a:cubicBezTo>
                      <a:pt x="2" y="0"/>
                      <a:pt x="0" y="1"/>
                      <a:pt x="0" y="2"/>
                    </a:cubicBezTo>
                    <a:cubicBezTo>
                      <a:pt x="0" y="2"/>
                      <a:pt x="0" y="2"/>
                      <a:pt x="0" y="2"/>
                    </a:cubicBezTo>
                    <a:cubicBezTo>
                      <a:pt x="0" y="2"/>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2" name="Freeform 277"/>
              <p:cNvSpPr>
                <a:spLocks/>
              </p:cNvSpPr>
              <p:nvPr/>
            </p:nvSpPr>
            <p:spPr bwMode="auto">
              <a:xfrm>
                <a:off x="2328" y="2150"/>
                <a:ext cx="21" cy="16"/>
              </a:xfrm>
              <a:custGeom>
                <a:avLst/>
                <a:gdLst>
                  <a:gd name="T0" fmla="*/ 3 w 5"/>
                  <a:gd name="T1" fmla="*/ 2 h 4"/>
                  <a:gd name="T2" fmla="*/ 2 w 5"/>
                  <a:gd name="T3" fmla="*/ 3 h 4"/>
                  <a:gd name="T4" fmla="*/ 2 w 5"/>
                  <a:gd name="T5" fmla="*/ 3 h 4"/>
                  <a:gd name="T6" fmla="*/ 4 w 5"/>
                  <a:gd name="T7" fmla="*/ 2 h 4"/>
                  <a:gd name="T8" fmla="*/ 3 w 5"/>
                  <a:gd name="T9" fmla="*/ 3 h 4"/>
                  <a:gd name="T10" fmla="*/ 4 w 5"/>
                  <a:gd name="T11" fmla="*/ 2 h 4"/>
                  <a:gd name="T12" fmla="*/ 3 w 5"/>
                  <a:gd name="T13" fmla="*/ 2 h 4"/>
                  <a:gd name="T14" fmla="*/ 4 w 5"/>
                  <a:gd name="T15" fmla="*/ 2 h 4"/>
                  <a:gd name="T16" fmla="*/ 4 w 5"/>
                  <a:gd name="T17" fmla="*/ 2 h 4"/>
                  <a:gd name="T18" fmla="*/ 4 w 5"/>
                  <a:gd name="T19" fmla="*/ 1 h 4"/>
                  <a:gd name="T20" fmla="*/ 3 w 5"/>
                  <a:gd name="T21" fmla="*/ 2 h 4"/>
                  <a:gd name="T22" fmla="*/ 4 w 5"/>
                  <a:gd name="T23" fmla="*/ 1 h 4"/>
                  <a:gd name="T24" fmla="*/ 4 w 5"/>
                  <a:gd name="T25" fmla="*/ 0 h 4"/>
                  <a:gd name="T26" fmla="*/ 4 w 5"/>
                  <a:gd name="T27" fmla="*/ 1 h 4"/>
                  <a:gd name="T28" fmla="*/ 3 w 5"/>
                  <a:gd name="T29" fmla="*/ 2 h 4"/>
                  <a:gd name="T30" fmla="*/ 4 w 5"/>
                  <a:gd name="T31" fmla="*/ 0 h 4"/>
                  <a:gd name="T32" fmla="*/ 3 w 5"/>
                  <a:gd name="T33" fmla="*/ 1 h 4"/>
                  <a:gd name="T34" fmla="*/ 2 w 5"/>
                  <a:gd name="T35" fmla="*/ 2 h 4"/>
                  <a:gd name="T36" fmla="*/ 3 w 5"/>
                  <a:gd name="T37" fmla="*/ 1 h 4"/>
                  <a:gd name="T38" fmla="*/ 3 w 5"/>
                  <a:gd name="T39" fmla="*/ 1 h 4"/>
                  <a:gd name="T40" fmla="*/ 1 w 5"/>
                  <a:gd name="T41" fmla="*/ 3 h 4"/>
                  <a:gd name="T42" fmla="*/ 3 w 5"/>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3" y="2"/>
                    </a:moveTo>
                    <a:cubicBezTo>
                      <a:pt x="2" y="3"/>
                      <a:pt x="2" y="3"/>
                      <a:pt x="2" y="3"/>
                    </a:cubicBezTo>
                    <a:cubicBezTo>
                      <a:pt x="2" y="3"/>
                      <a:pt x="3" y="2"/>
                      <a:pt x="2" y="3"/>
                    </a:cubicBezTo>
                    <a:cubicBezTo>
                      <a:pt x="2" y="4"/>
                      <a:pt x="3" y="2"/>
                      <a:pt x="4" y="2"/>
                    </a:cubicBezTo>
                    <a:cubicBezTo>
                      <a:pt x="3" y="3"/>
                      <a:pt x="3" y="3"/>
                      <a:pt x="3" y="3"/>
                    </a:cubicBezTo>
                    <a:cubicBezTo>
                      <a:pt x="3" y="2"/>
                      <a:pt x="2" y="3"/>
                      <a:pt x="4" y="2"/>
                    </a:cubicBezTo>
                    <a:cubicBezTo>
                      <a:pt x="4" y="2"/>
                      <a:pt x="3" y="3"/>
                      <a:pt x="3" y="2"/>
                    </a:cubicBezTo>
                    <a:cubicBezTo>
                      <a:pt x="4" y="2"/>
                      <a:pt x="4" y="2"/>
                      <a:pt x="4" y="2"/>
                    </a:cubicBezTo>
                    <a:cubicBezTo>
                      <a:pt x="4" y="2"/>
                      <a:pt x="4" y="2"/>
                      <a:pt x="4" y="2"/>
                    </a:cubicBezTo>
                    <a:cubicBezTo>
                      <a:pt x="4" y="1"/>
                      <a:pt x="4" y="1"/>
                      <a:pt x="4" y="1"/>
                    </a:cubicBezTo>
                    <a:cubicBezTo>
                      <a:pt x="5" y="0"/>
                      <a:pt x="2" y="3"/>
                      <a:pt x="3" y="2"/>
                    </a:cubicBezTo>
                    <a:cubicBezTo>
                      <a:pt x="4" y="1"/>
                      <a:pt x="4" y="1"/>
                      <a:pt x="4" y="1"/>
                    </a:cubicBezTo>
                    <a:cubicBezTo>
                      <a:pt x="4" y="1"/>
                      <a:pt x="4" y="1"/>
                      <a:pt x="4" y="0"/>
                    </a:cubicBezTo>
                    <a:cubicBezTo>
                      <a:pt x="4" y="0"/>
                      <a:pt x="4" y="1"/>
                      <a:pt x="4" y="1"/>
                    </a:cubicBezTo>
                    <a:cubicBezTo>
                      <a:pt x="4" y="1"/>
                      <a:pt x="3" y="1"/>
                      <a:pt x="3" y="2"/>
                    </a:cubicBezTo>
                    <a:cubicBezTo>
                      <a:pt x="2" y="3"/>
                      <a:pt x="4" y="1"/>
                      <a:pt x="4" y="0"/>
                    </a:cubicBezTo>
                    <a:cubicBezTo>
                      <a:pt x="3" y="1"/>
                      <a:pt x="2" y="2"/>
                      <a:pt x="3" y="1"/>
                    </a:cubicBezTo>
                    <a:cubicBezTo>
                      <a:pt x="2" y="1"/>
                      <a:pt x="2" y="2"/>
                      <a:pt x="2" y="2"/>
                    </a:cubicBezTo>
                    <a:cubicBezTo>
                      <a:pt x="3" y="1"/>
                      <a:pt x="3" y="1"/>
                      <a:pt x="3" y="1"/>
                    </a:cubicBezTo>
                    <a:cubicBezTo>
                      <a:pt x="3" y="1"/>
                      <a:pt x="3" y="0"/>
                      <a:pt x="3" y="1"/>
                    </a:cubicBezTo>
                    <a:cubicBezTo>
                      <a:pt x="2" y="1"/>
                      <a:pt x="1" y="2"/>
                      <a:pt x="1" y="3"/>
                    </a:cubicBezTo>
                    <a:cubicBezTo>
                      <a:pt x="0" y="4"/>
                      <a:pt x="3" y="1"/>
                      <a:pt x="3"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3" name="Rectangle 278"/>
              <p:cNvSpPr>
                <a:spLocks noChangeArrowheads="1"/>
              </p:cNvSpPr>
              <p:nvPr/>
            </p:nvSpPr>
            <p:spPr bwMode="auto">
              <a:xfrm>
                <a:off x="2332" y="2162"/>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4" name="Freeform 279"/>
              <p:cNvSpPr>
                <a:spLocks/>
              </p:cNvSpPr>
              <p:nvPr/>
            </p:nvSpPr>
            <p:spPr bwMode="auto">
              <a:xfrm>
                <a:off x="2399" y="3023"/>
                <a:ext cx="5" cy="4"/>
              </a:xfrm>
              <a:custGeom>
                <a:avLst/>
                <a:gdLst>
                  <a:gd name="T0" fmla="*/ 0 w 5"/>
                  <a:gd name="T1" fmla="*/ 4 h 4"/>
                  <a:gd name="T2" fmla="*/ 5 w 5"/>
                  <a:gd name="T3" fmla="*/ 4 h 4"/>
                  <a:gd name="T4" fmla="*/ 0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5"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5" name="Freeform 280"/>
              <p:cNvSpPr>
                <a:spLocks/>
              </p:cNvSpPr>
              <p:nvPr/>
            </p:nvSpPr>
            <p:spPr bwMode="auto">
              <a:xfrm>
                <a:off x="2404" y="3023"/>
                <a:ext cx="8" cy="21"/>
              </a:xfrm>
              <a:custGeom>
                <a:avLst/>
                <a:gdLst>
                  <a:gd name="T0" fmla="*/ 2 w 2"/>
                  <a:gd name="T1" fmla="*/ 5 h 5"/>
                  <a:gd name="T2" fmla="*/ 2 w 2"/>
                  <a:gd name="T3" fmla="*/ 4 h 5"/>
                  <a:gd name="T4" fmla="*/ 0 w 2"/>
                  <a:gd name="T5" fmla="*/ 0 h 5"/>
                  <a:gd name="T6" fmla="*/ 0 w 2"/>
                  <a:gd name="T7" fmla="*/ 3 h 5"/>
                  <a:gd name="T8" fmla="*/ 1 w 2"/>
                  <a:gd name="T9" fmla="*/ 2 h 5"/>
                  <a:gd name="T10" fmla="*/ 1 w 2"/>
                  <a:gd name="T11" fmla="*/ 4 h 5"/>
                  <a:gd name="T12" fmla="*/ 1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1" y="1"/>
                      <a:pt x="1" y="2"/>
                      <a:pt x="0" y="0"/>
                    </a:cubicBezTo>
                    <a:cubicBezTo>
                      <a:pt x="0" y="0"/>
                      <a:pt x="0" y="2"/>
                      <a:pt x="0" y="3"/>
                    </a:cubicBezTo>
                    <a:cubicBezTo>
                      <a:pt x="1" y="3"/>
                      <a:pt x="0" y="1"/>
                      <a:pt x="1" y="2"/>
                    </a:cubicBezTo>
                    <a:cubicBezTo>
                      <a:pt x="1" y="3"/>
                      <a:pt x="1" y="3"/>
                      <a:pt x="1" y="4"/>
                    </a:cubicBezTo>
                    <a:cubicBezTo>
                      <a:pt x="2" y="5"/>
                      <a:pt x="1" y="3"/>
                      <a:pt x="1"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6" name="Freeform 281"/>
              <p:cNvSpPr>
                <a:spLocks/>
              </p:cNvSpPr>
              <p:nvPr/>
            </p:nvSpPr>
            <p:spPr bwMode="auto">
              <a:xfrm>
                <a:off x="2408" y="3027"/>
                <a:ext cx="4" cy="9"/>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7" name="Freeform 282"/>
              <p:cNvSpPr>
                <a:spLocks/>
              </p:cNvSpPr>
              <p:nvPr/>
            </p:nvSpPr>
            <p:spPr bwMode="auto">
              <a:xfrm>
                <a:off x="2408" y="3023"/>
                <a:ext cx="4" cy="8"/>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8" name="Freeform 283"/>
              <p:cNvSpPr>
                <a:spLocks/>
              </p:cNvSpPr>
              <p:nvPr/>
            </p:nvSpPr>
            <p:spPr bwMode="auto">
              <a:xfrm>
                <a:off x="2412" y="302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9" name="Freeform 284"/>
              <p:cNvSpPr>
                <a:spLocks/>
              </p:cNvSpPr>
              <p:nvPr/>
            </p:nvSpPr>
            <p:spPr bwMode="auto">
              <a:xfrm>
                <a:off x="2412" y="3019"/>
                <a:ext cx="4" cy="17"/>
              </a:xfrm>
              <a:custGeom>
                <a:avLst/>
                <a:gdLst>
                  <a:gd name="T0" fmla="*/ 0 w 1"/>
                  <a:gd name="T1" fmla="*/ 1 h 4"/>
                  <a:gd name="T2" fmla="*/ 0 w 1"/>
                  <a:gd name="T3" fmla="*/ 1 h 4"/>
                  <a:gd name="T4" fmla="*/ 0 w 1"/>
                  <a:gd name="T5" fmla="*/ 1 h 4"/>
                  <a:gd name="T6" fmla="*/ 1 w 1"/>
                  <a:gd name="T7" fmla="*/ 3 h 4"/>
                  <a:gd name="T8" fmla="*/ 0 w 1"/>
                  <a:gd name="T9" fmla="*/ 3 h 4"/>
                  <a:gd name="T10" fmla="*/ 1 w 1"/>
                  <a:gd name="T11" fmla="*/ 4 h 4"/>
                  <a:gd name="T12" fmla="*/ 0 w 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1"/>
                    </a:moveTo>
                    <a:cubicBezTo>
                      <a:pt x="0" y="0"/>
                      <a:pt x="0" y="1"/>
                      <a:pt x="0" y="1"/>
                    </a:cubicBezTo>
                    <a:cubicBezTo>
                      <a:pt x="0" y="1"/>
                      <a:pt x="0" y="1"/>
                      <a:pt x="0" y="1"/>
                    </a:cubicBezTo>
                    <a:cubicBezTo>
                      <a:pt x="0" y="2"/>
                      <a:pt x="1" y="3"/>
                      <a:pt x="1" y="3"/>
                    </a:cubicBezTo>
                    <a:cubicBezTo>
                      <a:pt x="1" y="4"/>
                      <a:pt x="0" y="2"/>
                      <a:pt x="0" y="3"/>
                    </a:cubicBezTo>
                    <a:cubicBezTo>
                      <a:pt x="1" y="4"/>
                      <a:pt x="1" y="4"/>
                      <a:pt x="1" y="4"/>
                    </a:cubicBezTo>
                    <a:cubicBezTo>
                      <a:pt x="1" y="4"/>
                      <a:pt x="0" y="2"/>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0" name="Freeform 285"/>
              <p:cNvSpPr>
                <a:spLocks/>
              </p:cNvSpPr>
              <p:nvPr/>
            </p:nvSpPr>
            <p:spPr bwMode="auto">
              <a:xfrm>
                <a:off x="2412"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1" name="Freeform 286"/>
              <p:cNvSpPr>
                <a:spLocks/>
              </p:cNvSpPr>
              <p:nvPr/>
            </p:nvSpPr>
            <p:spPr bwMode="auto">
              <a:xfrm>
                <a:off x="2408" y="3027"/>
                <a:ext cx="4" cy="4"/>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2" name="Freeform 287"/>
              <p:cNvSpPr>
                <a:spLocks/>
              </p:cNvSpPr>
              <p:nvPr/>
            </p:nvSpPr>
            <p:spPr bwMode="auto">
              <a:xfrm>
                <a:off x="2412" y="3023"/>
                <a:ext cx="12" cy="13"/>
              </a:xfrm>
              <a:custGeom>
                <a:avLst/>
                <a:gdLst>
                  <a:gd name="T0" fmla="*/ 1 w 3"/>
                  <a:gd name="T1" fmla="*/ 0 h 3"/>
                  <a:gd name="T2" fmla="*/ 1 w 3"/>
                  <a:gd name="T3" fmla="*/ 1 h 3"/>
                  <a:gd name="T4" fmla="*/ 3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2"/>
                      <a:pt x="0" y="0"/>
                      <a:pt x="1" y="1"/>
                    </a:cubicBezTo>
                    <a:cubicBezTo>
                      <a:pt x="1" y="1"/>
                      <a:pt x="2" y="2"/>
                      <a:pt x="3" y="3"/>
                    </a:cubicBezTo>
                    <a:cubicBezTo>
                      <a:pt x="3" y="3"/>
                      <a:pt x="3" y="3"/>
                      <a:pt x="3" y="3"/>
                    </a:cubicBezTo>
                    <a:cubicBezTo>
                      <a:pt x="2" y="2"/>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3" name="Freeform 288"/>
              <p:cNvSpPr>
                <a:spLocks/>
              </p:cNvSpPr>
              <p:nvPr/>
            </p:nvSpPr>
            <p:spPr bwMode="auto">
              <a:xfrm>
                <a:off x="2429" y="30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4" name="Freeform 289"/>
              <p:cNvSpPr>
                <a:spLocks/>
              </p:cNvSpPr>
              <p:nvPr/>
            </p:nvSpPr>
            <p:spPr bwMode="auto">
              <a:xfrm>
                <a:off x="2420" y="3023"/>
                <a:ext cx="17" cy="21"/>
              </a:xfrm>
              <a:custGeom>
                <a:avLst/>
                <a:gdLst>
                  <a:gd name="T0" fmla="*/ 2 w 4"/>
                  <a:gd name="T1" fmla="*/ 0 h 5"/>
                  <a:gd name="T2" fmla="*/ 2 w 4"/>
                  <a:gd name="T3" fmla="*/ 2 h 5"/>
                  <a:gd name="T4" fmla="*/ 2 w 4"/>
                  <a:gd name="T5" fmla="*/ 1 h 5"/>
                  <a:gd name="T6" fmla="*/ 1 w 4"/>
                  <a:gd name="T7" fmla="*/ 2 h 5"/>
                  <a:gd name="T8" fmla="*/ 1 w 4"/>
                  <a:gd name="T9" fmla="*/ 0 h 5"/>
                  <a:gd name="T10" fmla="*/ 1 w 4"/>
                  <a:gd name="T11" fmla="*/ 2 h 5"/>
                  <a:gd name="T12" fmla="*/ 0 w 4"/>
                  <a:gd name="T13" fmla="*/ 1 h 5"/>
                  <a:gd name="T14" fmla="*/ 1 w 4"/>
                  <a:gd name="T15" fmla="*/ 3 h 5"/>
                  <a:gd name="T16" fmla="*/ 2 w 4"/>
                  <a:gd name="T17" fmla="*/ 2 h 5"/>
                  <a:gd name="T18" fmla="*/ 2 w 4"/>
                  <a:gd name="T19" fmla="*/ 4 h 5"/>
                  <a:gd name="T20" fmla="*/ 4 w 4"/>
                  <a:gd name="T21" fmla="*/ 4 h 5"/>
                  <a:gd name="T22" fmla="*/ 2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2" y="2"/>
                      <a:pt x="2" y="2"/>
                      <a:pt x="2" y="2"/>
                    </a:cubicBezTo>
                    <a:cubicBezTo>
                      <a:pt x="2" y="2"/>
                      <a:pt x="2" y="1"/>
                      <a:pt x="2" y="1"/>
                    </a:cubicBezTo>
                    <a:cubicBezTo>
                      <a:pt x="1" y="1"/>
                      <a:pt x="2" y="2"/>
                      <a:pt x="1" y="2"/>
                    </a:cubicBezTo>
                    <a:cubicBezTo>
                      <a:pt x="0" y="0"/>
                      <a:pt x="2" y="1"/>
                      <a:pt x="1" y="0"/>
                    </a:cubicBezTo>
                    <a:cubicBezTo>
                      <a:pt x="0" y="0"/>
                      <a:pt x="0" y="0"/>
                      <a:pt x="1" y="2"/>
                    </a:cubicBezTo>
                    <a:cubicBezTo>
                      <a:pt x="0" y="1"/>
                      <a:pt x="0" y="1"/>
                      <a:pt x="0" y="1"/>
                    </a:cubicBezTo>
                    <a:cubicBezTo>
                      <a:pt x="1" y="3"/>
                      <a:pt x="1" y="3"/>
                      <a:pt x="1" y="3"/>
                    </a:cubicBezTo>
                    <a:cubicBezTo>
                      <a:pt x="2" y="3"/>
                      <a:pt x="1" y="1"/>
                      <a:pt x="2" y="2"/>
                    </a:cubicBezTo>
                    <a:cubicBezTo>
                      <a:pt x="2" y="3"/>
                      <a:pt x="2" y="3"/>
                      <a:pt x="2" y="4"/>
                    </a:cubicBezTo>
                    <a:cubicBezTo>
                      <a:pt x="2" y="3"/>
                      <a:pt x="4" y="5"/>
                      <a:pt x="4" y="4"/>
                    </a:cubicBezTo>
                    <a:cubicBezTo>
                      <a:pt x="4" y="4"/>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5" name="Freeform 290"/>
              <p:cNvSpPr>
                <a:spLocks/>
              </p:cNvSpPr>
              <p:nvPr/>
            </p:nvSpPr>
            <p:spPr bwMode="auto">
              <a:xfrm>
                <a:off x="2433" y="3027"/>
                <a:ext cx="4" cy="4"/>
              </a:xfrm>
              <a:custGeom>
                <a:avLst/>
                <a:gdLst>
                  <a:gd name="T0" fmla="*/ 0 w 4"/>
                  <a:gd name="T1" fmla="*/ 4 h 4"/>
                  <a:gd name="T2" fmla="*/ 4 w 4"/>
                  <a:gd name="T3" fmla="*/ 4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6" name="Freeform 291"/>
              <p:cNvSpPr>
                <a:spLocks/>
              </p:cNvSpPr>
              <p:nvPr/>
            </p:nvSpPr>
            <p:spPr bwMode="auto">
              <a:xfrm>
                <a:off x="2429" y="3015"/>
                <a:ext cx="16" cy="21"/>
              </a:xfrm>
              <a:custGeom>
                <a:avLst/>
                <a:gdLst>
                  <a:gd name="T0" fmla="*/ 0 w 4"/>
                  <a:gd name="T1" fmla="*/ 1 h 5"/>
                  <a:gd name="T2" fmla="*/ 1 w 4"/>
                  <a:gd name="T3" fmla="*/ 2 h 5"/>
                  <a:gd name="T4" fmla="*/ 0 w 4"/>
                  <a:gd name="T5" fmla="*/ 1 h 5"/>
                  <a:gd name="T6" fmla="*/ 1 w 4"/>
                  <a:gd name="T7" fmla="*/ 3 h 5"/>
                  <a:gd name="T8" fmla="*/ 1 w 4"/>
                  <a:gd name="T9" fmla="*/ 2 h 5"/>
                  <a:gd name="T10" fmla="*/ 3 w 4"/>
                  <a:gd name="T11" fmla="*/ 4 h 5"/>
                  <a:gd name="T12" fmla="*/ 2 w 4"/>
                  <a:gd name="T13" fmla="*/ 4 h 5"/>
                  <a:gd name="T14" fmla="*/ 3 w 4"/>
                  <a:gd name="T15" fmla="*/ 2 h 5"/>
                  <a:gd name="T16" fmla="*/ 2 w 4"/>
                  <a:gd name="T17" fmla="*/ 2 h 5"/>
                  <a:gd name="T18" fmla="*/ 2 w 4"/>
                  <a:gd name="T19" fmla="*/ 1 h 5"/>
                  <a:gd name="T20" fmla="*/ 0 w 4"/>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1"/>
                    </a:moveTo>
                    <a:cubicBezTo>
                      <a:pt x="1" y="2"/>
                      <a:pt x="1" y="2"/>
                      <a:pt x="1" y="2"/>
                    </a:cubicBezTo>
                    <a:cubicBezTo>
                      <a:pt x="0" y="2"/>
                      <a:pt x="0" y="2"/>
                      <a:pt x="0" y="1"/>
                    </a:cubicBezTo>
                    <a:cubicBezTo>
                      <a:pt x="0" y="2"/>
                      <a:pt x="1" y="3"/>
                      <a:pt x="1" y="3"/>
                    </a:cubicBezTo>
                    <a:cubicBezTo>
                      <a:pt x="2" y="4"/>
                      <a:pt x="1" y="2"/>
                      <a:pt x="1" y="2"/>
                    </a:cubicBezTo>
                    <a:cubicBezTo>
                      <a:pt x="2" y="2"/>
                      <a:pt x="2" y="2"/>
                      <a:pt x="3" y="4"/>
                    </a:cubicBezTo>
                    <a:cubicBezTo>
                      <a:pt x="3" y="4"/>
                      <a:pt x="2" y="3"/>
                      <a:pt x="2" y="4"/>
                    </a:cubicBezTo>
                    <a:cubicBezTo>
                      <a:pt x="4" y="5"/>
                      <a:pt x="3" y="3"/>
                      <a:pt x="3" y="2"/>
                    </a:cubicBezTo>
                    <a:cubicBezTo>
                      <a:pt x="3" y="2"/>
                      <a:pt x="2" y="2"/>
                      <a:pt x="2" y="2"/>
                    </a:cubicBezTo>
                    <a:cubicBezTo>
                      <a:pt x="2" y="1"/>
                      <a:pt x="2" y="1"/>
                      <a:pt x="2" y="1"/>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7" name="Freeform 292"/>
              <p:cNvSpPr>
                <a:spLocks/>
              </p:cNvSpPr>
              <p:nvPr/>
            </p:nvSpPr>
            <p:spPr bwMode="auto">
              <a:xfrm>
                <a:off x="2424" y="3019"/>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8" name="Freeform 293"/>
              <p:cNvSpPr>
                <a:spLocks/>
              </p:cNvSpPr>
              <p:nvPr/>
            </p:nvSpPr>
            <p:spPr bwMode="auto">
              <a:xfrm>
                <a:off x="2441" y="30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9" name="Freeform 294"/>
              <p:cNvSpPr>
                <a:spLocks/>
              </p:cNvSpPr>
              <p:nvPr/>
            </p:nvSpPr>
            <p:spPr bwMode="auto">
              <a:xfrm>
                <a:off x="2433" y="3015"/>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0" name="Freeform 295"/>
              <p:cNvSpPr>
                <a:spLocks/>
              </p:cNvSpPr>
              <p:nvPr/>
            </p:nvSpPr>
            <p:spPr bwMode="auto">
              <a:xfrm>
                <a:off x="2429" y="2977"/>
                <a:ext cx="42" cy="50"/>
              </a:xfrm>
              <a:custGeom>
                <a:avLst/>
                <a:gdLst>
                  <a:gd name="T0" fmla="*/ 10 w 10"/>
                  <a:gd name="T1" fmla="*/ 1 h 12"/>
                  <a:gd name="T2" fmla="*/ 9 w 10"/>
                  <a:gd name="T3" fmla="*/ 1 h 12"/>
                  <a:gd name="T4" fmla="*/ 7 w 10"/>
                  <a:gd name="T5" fmla="*/ 0 h 12"/>
                  <a:gd name="T6" fmla="*/ 5 w 10"/>
                  <a:gd name="T7" fmla="*/ 0 h 12"/>
                  <a:gd name="T8" fmla="*/ 6 w 10"/>
                  <a:gd name="T9" fmla="*/ 1 h 12"/>
                  <a:gd name="T10" fmla="*/ 4 w 10"/>
                  <a:gd name="T11" fmla="*/ 0 h 12"/>
                  <a:gd name="T12" fmla="*/ 5 w 10"/>
                  <a:gd name="T13" fmla="*/ 2 h 12"/>
                  <a:gd name="T14" fmla="*/ 5 w 10"/>
                  <a:gd name="T15" fmla="*/ 3 h 12"/>
                  <a:gd name="T16" fmla="*/ 2 w 10"/>
                  <a:gd name="T17" fmla="*/ 7 h 12"/>
                  <a:gd name="T18" fmla="*/ 4 w 10"/>
                  <a:gd name="T19" fmla="*/ 8 h 12"/>
                  <a:gd name="T20" fmla="*/ 3 w 10"/>
                  <a:gd name="T21" fmla="*/ 8 h 12"/>
                  <a:gd name="T22" fmla="*/ 3 w 10"/>
                  <a:gd name="T23" fmla="*/ 8 h 12"/>
                  <a:gd name="T24" fmla="*/ 1 w 10"/>
                  <a:gd name="T25" fmla="*/ 8 h 12"/>
                  <a:gd name="T26" fmla="*/ 3 w 10"/>
                  <a:gd name="T27" fmla="*/ 10 h 12"/>
                  <a:gd name="T28" fmla="*/ 1 w 10"/>
                  <a:gd name="T29" fmla="*/ 8 h 12"/>
                  <a:gd name="T30" fmla="*/ 2 w 10"/>
                  <a:gd name="T31" fmla="*/ 10 h 12"/>
                  <a:gd name="T32" fmla="*/ 4 w 10"/>
                  <a:gd name="T33" fmla="*/ 11 h 12"/>
                  <a:gd name="T34" fmla="*/ 4 w 10"/>
                  <a:gd name="T35" fmla="*/ 12 h 12"/>
                  <a:gd name="T36" fmla="*/ 4 w 10"/>
                  <a:gd name="T37" fmla="*/ 7 h 12"/>
                  <a:gd name="T38" fmla="*/ 5 w 10"/>
                  <a:gd name="T39" fmla="*/ 8 h 12"/>
                  <a:gd name="T40" fmla="*/ 7 w 10"/>
                  <a:gd name="T41" fmla="*/ 7 h 12"/>
                  <a:gd name="T42" fmla="*/ 5 w 10"/>
                  <a:gd name="T43" fmla="*/ 5 h 12"/>
                  <a:gd name="T44" fmla="*/ 6 w 10"/>
                  <a:gd name="T45" fmla="*/ 6 h 12"/>
                  <a:gd name="T46" fmla="*/ 5 w 10"/>
                  <a:gd name="T47" fmla="*/ 5 h 12"/>
                  <a:gd name="T48" fmla="*/ 7 w 10"/>
                  <a:gd name="T49" fmla="*/ 5 h 12"/>
                  <a:gd name="T50" fmla="*/ 5 w 10"/>
                  <a:gd name="T51" fmla="*/ 4 h 12"/>
                  <a:gd name="T52" fmla="*/ 9 w 10"/>
                  <a:gd name="T53" fmla="*/ 4 h 12"/>
                  <a:gd name="T54" fmla="*/ 7 w 10"/>
                  <a:gd name="T55" fmla="*/ 4 h 12"/>
                  <a:gd name="T56" fmla="*/ 6 w 10"/>
                  <a:gd name="T57" fmla="*/ 3 h 12"/>
                  <a:gd name="T58" fmla="*/ 8 w 10"/>
                  <a:gd name="T59" fmla="*/ 4 h 12"/>
                  <a:gd name="T60" fmla="*/ 7 w 10"/>
                  <a:gd name="T61" fmla="*/ 3 h 12"/>
                  <a:gd name="T62" fmla="*/ 6 w 10"/>
                  <a:gd name="T63" fmla="*/ 2 h 12"/>
                  <a:gd name="T64" fmla="*/ 7 w 10"/>
                  <a:gd name="T65" fmla="*/ 1 h 12"/>
                  <a:gd name="T66" fmla="*/ 9 w 10"/>
                  <a:gd name="T67" fmla="*/ 3 h 12"/>
                  <a:gd name="T68" fmla="*/ 10 w 10"/>
                  <a:gd name="T69" fmla="*/ 3 h 12"/>
                  <a:gd name="T70" fmla="*/ 8 w 10"/>
                  <a:gd name="T71" fmla="*/ 1 h 12"/>
                  <a:gd name="T72" fmla="*/ 10 w 10"/>
                  <a:gd name="T7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2">
                    <a:moveTo>
                      <a:pt x="10" y="1"/>
                    </a:moveTo>
                    <a:cubicBezTo>
                      <a:pt x="9" y="1"/>
                      <a:pt x="8" y="1"/>
                      <a:pt x="9" y="1"/>
                    </a:cubicBezTo>
                    <a:cubicBezTo>
                      <a:pt x="7" y="1"/>
                      <a:pt x="8" y="0"/>
                      <a:pt x="7" y="0"/>
                    </a:cubicBezTo>
                    <a:cubicBezTo>
                      <a:pt x="6" y="0"/>
                      <a:pt x="6" y="0"/>
                      <a:pt x="5" y="0"/>
                    </a:cubicBezTo>
                    <a:cubicBezTo>
                      <a:pt x="5" y="0"/>
                      <a:pt x="6" y="0"/>
                      <a:pt x="6" y="1"/>
                    </a:cubicBezTo>
                    <a:cubicBezTo>
                      <a:pt x="4" y="0"/>
                      <a:pt x="4" y="0"/>
                      <a:pt x="4" y="0"/>
                    </a:cubicBezTo>
                    <a:cubicBezTo>
                      <a:pt x="5" y="1"/>
                      <a:pt x="6" y="2"/>
                      <a:pt x="5" y="2"/>
                    </a:cubicBezTo>
                    <a:cubicBezTo>
                      <a:pt x="4" y="2"/>
                      <a:pt x="5" y="3"/>
                      <a:pt x="5" y="3"/>
                    </a:cubicBezTo>
                    <a:cubicBezTo>
                      <a:pt x="4" y="4"/>
                      <a:pt x="4" y="6"/>
                      <a:pt x="2" y="7"/>
                    </a:cubicBezTo>
                    <a:cubicBezTo>
                      <a:pt x="4" y="8"/>
                      <a:pt x="4" y="8"/>
                      <a:pt x="4" y="8"/>
                    </a:cubicBezTo>
                    <a:cubicBezTo>
                      <a:pt x="3" y="8"/>
                      <a:pt x="4" y="9"/>
                      <a:pt x="3" y="8"/>
                    </a:cubicBezTo>
                    <a:cubicBezTo>
                      <a:pt x="3" y="8"/>
                      <a:pt x="3" y="8"/>
                      <a:pt x="3" y="8"/>
                    </a:cubicBezTo>
                    <a:cubicBezTo>
                      <a:pt x="1" y="7"/>
                      <a:pt x="2" y="8"/>
                      <a:pt x="1" y="8"/>
                    </a:cubicBezTo>
                    <a:cubicBezTo>
                      <a:pt x="2" y="8"/>
                      <a:pt x="3" y="10"/>
                      <a:pt x="3" y="10"/>
                    </a:cubicBezTo>
                    <a:cubicBezTo>
                      <a:pt x="2" y="8"/>
                      <a:pt x="3" y="10"/>
                      <a:pt x="1" y="8"/>
                    </a:cubicBezTo>
                    <a:cubicBezTo>
                      <a:pt x="0" y="8"/>
                      <a:pt x="2" y="10"/>
                      <a:pt x="2" y="10"/>
                    </a:cubicBezTo>
                    <a:cubicBezTo>
                      <a:pt x="3" y="11"/>
                      <a:pt x="3" y="10"/>
                      <a:pt x="4" y="11"/>
                    </a:cubicBezTo>
                    <a:cubicBezTo>
                      <a:pt x="4" y="12"/>
                      <a:pt x="3" y="11"/>
                      <a:pt x="4" y="12"/>
                    </a:cubicBezTo>
                    <a:cubicBezTo>
                      <a:pt x="5" y="12"/>
                      <a:pt x="4" y="9"/>
                      <a:pt x="4" y="7"/>
                    </a:cubicBezTo>
                    <a:cubicBezTo>
                      <a:pt x="5" y="8"/>
                      <a:pt x="5" y="8"/>
                      <a:pt x="5" y="8"/>
                    </a:cubicBezTo>
                    <a:cubicBezTo>
                      <a:pt x="4" y="7"/>
                      <a:pt x="5" y="7"/>
                      <a:pt x="7" y="7"/>
                    </a:cubicBezTo>
                    <a:cubicBezTo>
                      <a:pt x="6" y="7"/>
                      <a:pt x="8" y="7"/>
                      <a:pt x="5" y="5"/>
                    </a:cubicBezTo>
                    <a:cubicBezTo>
                      <a:pt x="6" y="6"/>
                      <a:pt x="6" y="6"/>
                      <a:pt x="6" y="6"/>
                    </a:cubicBezTo>
                    <a:cubicBezTo>
                      <a:pt x="5" y="5"/>
                      <a:pt x="5" y="5"/>
                      <a:pt x="5" y="5"/>
                    </a:cubicBezTo>
                    <a:cubicBezTo>
                      <a:pt x="6" y="5"/>
                      <a:pt x="7" y="5"/>
                      <a:pt x="7" y="5"/>
                    </a:cubicBezTo>
                    <a:cubicBezTo>
                      <a:pt x="6" y="5"/>
                      <a:pt x="5" y="4"/>
                      <a:pt x="5" y="4"/>
                    </a:cubicBezTo>
                    <a:cubicBezTo>
                      <a:pt x="6" y="4"/>
                      <a:pt x="7" y="4"/>
                      <a:pt x="9" y="4"/>
                    </a:cubicBezTo>
                    <a:cubicBezTo>
                      <a:pt x="7" y="4"/>
                      <a:pt x="7" y="4"/>
                      <a:pt x="7" y="4"/>
                    </a:cubicBezTo>
                    <a:cubicBezTo>
                      <a:pt x="8" y="4"/>
                      <a:pt x="7" y="4"/>
                      <a:pt x="6" y="3"/>
                    </a:cubicBezTo>
                    <a:cubicBezTo>
                      <a:pt x="6" y="3"/>
                      <a:pt x="8" y="4"/>
                      <a:pt x="8" y="4"/>
                    </a:cubicBezTo>
                    <a:cubicBezTo>
                      <a:pt x="9" y="4"/>
                      <a:pt x="6" y="3"/>
                      <a:pt x="7" y="3"/>
                    </a:cubicBezTo>
                    <a:cubicBezTo>
                      <a:pt x="6" y="2"/>
                      <a:pt x="6" y="2"/>
                      <a:pt x="6" y="2"/>
                    </a:cubicBezTo>
                    <a:cubicBezTo>
                      <a:pt x="6" y="2"/>
                      <a:pt x="7" y="2"/>
                      <a:pt x="7" y="1"/>
                    </a:cubicBezTo>
                    <a:cubicBezTo>
                      <a:pt x="9" y="2"/>
                      <a:pt x="8" y="2"/>
                      <a:pt x="9" y="3"/>
                    </a:cubicBezTo>
                    <a:cubicBezTo>
                      <a:pt x="9" y="3"/>
                      <a:pt x="10" y="2"/>
                      <a:pt x="10" y="3"/>
                    </a:cubicBezTo>
                    <a:cubicBezTo>
                      <a:pt x="8" y="1"/>
                      <a:pt x="8" y="1"/>
                      <a:pt x="8" y="1"/>
                    </a:cubicBezTo>
                    <a:cubicBezTo>
                      <a:pt x="9" y="2"/>
                      <a:pt x="9" y="1"/>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1" name="Rectangle 296"/>
              <p:cNvSpPr>
                <a:spLocks noChangeArrowheads="1"/>
              </p:cNvSpPr>
              <p:nvPr/>
            </p:nvSpPr>
            <p:spPr bwMode="auto">
              <a:xfrm>
                <a:off x="2471" y="2990"/>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2" name="Freeform 297"/>
              <p:cNvSpPr>
                <a:spLocks/>
              </p:cNvSpPr>
              <p:nvPr/>
            </p:nvSpPr>
            <p:spPr bwMode="auto">
              <a:xfrm>
                <a:off x="2471"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3" name="Rectangle 298"/>
              <p:cNvSpPr>
                <a:spLocks noChangeArrowheads="1"/>
              </p:cNvSpPr>
              <p:nvPr/>
            </p:nvSpPr>
            <p:spPr bwMode="auto">
              <a:xfrm>
                <a:off x="2450" y="29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4" name="Freeform 299"/>
              <p:cNvSpPr>
                <a:spLocks/>
              </p:cNvSpPr>
              <p:nvPr/>
            </p:nvSpPr>
            <p:spPr bwMode="auto">
              <a:xfrm>
                <a:off x="2466" y="2994"/>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5" name="Freeform 300"/>
              <p:cNvSpPr>
                <a:spLocks/>
              </p:cNvSpPr>
              <p:nvPr/>
            </p:nvSpPr>
            <p:spPr bwMode="auto">
              <a:xfrm>
                <a:off x="2458" y="300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6" name="Freeform 301"/>
              <p:cNvSpPr>
                <a:spLocks/>
              </p:cNvSpPr>
              <p:nvPr/>
            </p:nvSpPr>
            <p:spPr bwMode="auto">
              <a:xfrm>
                <a:off x="2471" y="2981"/>
                <a:ext cx="4" cy="4"/>
              </a:xfrm>
              <a:custGeom>
                <a:avLst/>
                <a:gdLst>
                  <a:gd name="T0" fmla="*/ 4 w 4"/>
                  <a:gd name="T1" fmla="*/ 4 h 4"/>
                  <a:gd name="T2" fmla="*/ 0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7" name="Freeform 302"/>
              <p:cNvSpPr>
                <a:spLocks/>
              </p:cNvSpPr>
              <p:nvPr/>
            </p:nvSpPr>
            <p:spPr bwMode="auto">
              <a:xfrm>
                <a:off x="2441" y="2952"/>
                <a:ext cx="34" cy="25"/>
              </a:xfrm>
              <a:custGeom>
                <a:avLst/>
                <a:gdLst>
                  <a:gd name="T0" fmla="*/ 2 w 8"/>
                  <a:gd name="T1" fmla="*/ 1 h 6"/>
                  <a:gd name="T2" fmla="*/ 1 w 8"/>
                  <a:gd name="T3" fmla="*/ 2 h 6"/>
                  <a:gd name="T4" fmla="*/ 4 w 8"/>
                  <a:gd name="T5" fmla="*/ 2 h 6"/>
                  <a:gd name="T6" fmla="*/ 1 w 8"/>
                  <a:gd name="T7" fmla="*/ 2 h 6"/>
                  <a:gd name="T8" fmla="*/ 4 w 8"/>
                  <a:gd name="T9" fmla="*/ 4 h 6"/>
                  <a:gd name="T10" fmla="*/ 2 w 8"/>
                  <a:gd name="T11" fmla="*/ 4 h 6"/>
                  <a:gd name="T12" fmla="*/ 6 w 8"/>
                  <a:gd name="T13" fmla="*/ 5 h 6"/>
                  <a:gd name="T14" fmla="*/ 2 w 8"/>
                  <a:gd name="T15" fmla="*/ 4 h 6"/>
                  <a:gd name="T16" fmla="*/ 2 w 8"/>
                  <a:gd name="T17" fmla="*/ 4 h 6"/>
                  <a:gd name="T18" fmla="*/ 3 w 8"/>
                  <a:gd name="T19" fmla="*/ 5 h 6"/>
                  <a:gd name="T20" fmla="*/ 5 w 8"/>
                  <a:gd name="T21" fmla="*/ 6 h 6"/>
                  <a:gd name="T22" fmla="*/ 6 w 8"/>
                  <a:gd name="T23" fmla="*/ 6 h 6"/>
                  <a:gd name="T24" fmla="*/ 5 w 8"/>
                  <a:gd name="T25" fmla="*/ 5 h 6"/>
                  <a:gd name="T26" fmla="*/ 7 w 8"/>
                  <a:gd name="T27" fmla="*/ 5 h 6"/>
                  <a:gd name="T28" fmla="*/ 6 w 8"/>
                  <a:gd name="T29" fmla="*/ 5 h 6"/>
                  <a:gd name="T30" fmla="*/ 7 w 8"/>
                  <a:gd name="T31" fmla="*/ 5 h 6"/>
                  <a:gd name="T32" fmla="*/ 6 w 8"/>
                  <a:gd name="T33" fmla="*/ 4 h 6"/>
                  <a:gd name="T34" fmla="*/ 6 w 8"/>
                  <a:gd name="T35" fmla="*/ 4 h 6"/>
                  <a:gd name="T36" fmla="*/ 5 w 8"/>
                  <a:gd name="T37" fmla="*/ 4 h 6"/>
                  <a:gd name="T38" fmla="*/ 6 w 8"/>
                  <a:gd name="T39" fmla="*/ 4 h 6"/>
                  <a:gd name="T40" fmla="*/ 5 w 8"/>
                  <a:gd name="T41" fmla="*/ 4 h 6"/>
                  <a:gd name="T42" fmla="*/ 7 w 8"/>
                  <a:gd name="T43" fmla="*/ 2 h 6"/>
                  <a:gd name="T44" fmla="*/ 6 w 8"/>
                  <a:gd name="T45" fmla="*/ 2 h 6"/>
                  <a:gd name="T46" fmla="*/ 7 w 8"/>
                  <a:gd name="T47" fmla="*/ 3 h 6"/>
                  <a:gd name="T48" fmla="*/ 4 w 8"/>
                  <a:gd name="T49" fmla="*/ 3 h 6"/>
                  <a:gd name="T50" fmla="*/ 6 w 8"/>
                  <a:gd name="T51" fmla="*/ 2 h 6"/>
                  <a:gd name="T52" fmla="*/ 6 w 8"/>
                  <a:gd name="T53" fmla="*/ 1 h 6"/>
                  <a:gd name="T54" fmla="*/ 6 w 8"/>
                  <a:gd name="T55" fmla="*/ 1 h 6"/>
                  <a:gd name="T56" fmla="*/ 5 w 8"/>
                  <a:gd name="T57" fmla="*/ 0 h 6"/>
                  <a:gd name="T58" fmla="*/ 4 w 8"/>
                  <a:gd name="T59" fmla="*/ 0 h 6"/>
                  <a:gd name="T60" fmla="*/ 4 w 8"/>
                  <a:gd name="T61" fmla="*/ 0 h 6"/>
                  <a:gd name="T62" fmla="*/ 4 w 8"/>
                  <a:gd name="T63" fmla="*/ 0 h 6"/>
                  <a:gd name="T64" fmla="*/ 2 w 8"/>
                  <a:gd name="T65" fmla="*/ 0 h 6"/>
                  <a:gd name="T66" fmla="*/ 3 w 8"/>
                  <a:gd name="T67" fmla="*/ 0 h 6"/>
                  <a:gd name="T68" fmla="*/ 2 w 8"/>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2" y="1"/>
                    </a:moveTo>
                    <a:cubicBezTo>
                      <a:pt x="0" y="1"/>
                      <a:pt x="1" y="1"/>
                      <a:pt x="1" y="2"/>
                    </a:cubicBezTo>
                    <a:cubicBezTo>
                      <a:pt x="2" y="2"/>
                      <a:pt x="4" y="1"/>
                      <a:pt x="4" y="2"/>
                    </a:cubicBezTo>
                    <a:cubicBezTo>
                      <a:pt x="1" y="2"/>
                      <a:pt x="1" y="2"/>
                      <a:pt x="1" y="2"/>
                    </a:cubicBezTo>
                    <a:cubicBezTo>
                      <a:pt x="1" y="3"/>
                      <a:pt x="1" y="3"/>
                      <a:pt x="4" y="4"/>
                    </a:cubicBezTo>
                    <a:cubicBezTo>
                      <a:pt x="3" y="4"/>
                      <a:pt x="3" y="4"/>
                      <a:pt x="2" y="4"/>
                    </a:cubicBezTo>
                    <a:cubicBezTo>
                      <a:pt x="2" y="4"/>
                      <a:pt x="7" y="4"/>
                      <a:pt x="6" y="5"/>
                    </a:cubicBezTo>
                    <a:cubicBezTo>
                      <a:pt x="4" y="4"/>
                      <a:pt x="4" y="5"/>
                      <a:pt x="2" y="4"/>
                    </a:cubicBezTo>
                    <a:cubicBezTo>
                      <a:pt x="2" y="4"/>
                      <a:pt x="2" y="4"/>
                      <a:pt x="2" y="4"/>
                    </a:cubicBezTo>
                    <a:cubicBezTo>
                      <a:pt x="2" y="5"/>
                      <a:pt x="3" y="5"/>
                      <a:pt x="3" y="5"/>
                    </a:cubicBezTo>
                    <a:cubicBezTo>
                      <a:pt x="3" y="6"/>
                      <a:pt x="5" y="6"/>
                      <a:pt x="5" y="6"/>
                    </a:cubicBezTo>
                    <a:cubicBezTo>
                      <a:pt x="5" y="6"/>
                      <a:pt x="6" y="6"/>
                      <a:pt x="6" y="6"/>
                    </a:cubicBezTo>
                    <a:cubicBezTo>
                      <a:pt x="6" y="6"/>
                      <a:pt x="6" y="6"/>
                      <a:pt x="5" y="5"/>
                    </a:cubicBezTo>
                    <a:cubicBezTo>
                      <a:pt x="6" y="5"/>
                      <a:pt x="6" y="5"/>
                      <a:pt x="7" y="5"/>
                    </a:cubicBezTo>
                    <a:cubicBezTo>
                      <a:pt x="6" y="5"/>
                      <a:pt x="6" y="5"/>
                      <a:pt x="6" y="5"/>
                    </a:cubicBezTo>
                    <a:cubicBezTo>
                      <a:pt x="6" y="5"/>
                      <a:pt x="7" y="5"/>
                      <a:pt x="7" y="5"/>
                    </a:cubicBezTo>
                    <a:cubicBezTo>
                      <a:pt x="6" y="5"/>
                      <a:pt x="6" y="5"/>
                      <a:pt x="6" y="4"/>
                    </a:cubicBezTo>
                    <a:cubicBezTo>
                      <a:pt x="6" y="4"/>
                      <a:pt x="6" y="4"/>
                      <a:pt x="6" y="4"/>
                    </a:cubicBezTo>
                    <a:cubicBezTo>
                      <a:pt x="6" y="4"/>
                      <a:pt x="6" y="4"/>
                      <a:pt x="5" y="4"/>
                    </a:cubicBezTo>
                    <a:cubicBezTo>
                      <a:pt x="6" y="4"/>
                      <a:pt x="6" y="4"/>
                      <a:pt x="6" y="4"/>
                    </a:cubicBezTo>
                    <a:cubicBezTo>
                      <a:pt x="5" y="4"/>
                      <a:pt x="5" y="4"/>
                      <a:pt x="5" y="4"/>
                    </a:cubicBezTo>
                    <a:cubicBezTo>
                      <a:pt x="6" y="3"/>
                      <a:pt x="8" y="3"/>
                      <a:pt x="7" y="2"/>
                    </a:cubicBezTo>
                    <a:cubicBezTo>
                      <a:pt x="7" y="2"/>
                      <a:pt x="6" y="2"/>
                      <a:pt x="6" y="2"/>
                    </a:cubicBezTo>
                    <a:cubicBezTo>
                      <a:pt x="5" y="2"/>
                      <a:pt x="7" y="2"/>
                      <a:pt x="7" y="3"/>
                    </a:cubicBezTo>
                    <a:cubicBezTo>
                      <a:pt x="6" y="3"/>
                      <a:pt x="4" y="2"/>
                      <a:pt x="4" y="3"/>
                    </a:cubicBezTo>
                    <a:cubicBezTo>
                      <a:pt x="5" y="2"/>
                      <a:pt x="3" y="2"/>
                      <a:pt x="6" y="2"/>
                    </a:cubicBezTo>
                    <a:cubicBezTo>
                      <a:pt x="6" y="1"/>
                      <a:pt x="5" y="1"/>
                      <a:pt x="6" y="1"/>
                    </a:cubicBezTo>
                    <a:cubicBezTo>
                      <a:pt x="6" y="1"/>
                      <a:pt x="6" y="1"/>
                      <a:pt x="6" y="1"/>
                    </a:cubicBezTo>
                    <a:cubicBezTo>
                      <a:pt x="4" y="1"/>
                      <a:pt x="7" y="0"/>
                      <a:pt x="5" y="0"/>
                    </a:cubicBezTo>
                    <a:cubicBezTo>
                      <a:pt x="4" y="0"/>
                      <a:pt x="4" y="0"/>
                      <a:pt x="4" y="0"/>
                    </a:cubicBezTo>
                    <a:cubicBezTo>
                      <a:pt x="4" y="0"/>
                      <a:pt x="4" y="0"/>
                      <a:pt x="4" y="0"/>
                    </a:cubicBezTo>
                    <a:cubicBezTo>
                      <a:pt x="4" y="0"/>
                      <a:pt x="4" y="0"/>
                      <a:pt x="4" y="0"/>
                    </a:cubicBezTo>
                    <a:cubicBezTo>
                      <a:pt x="3" y="0"/>
                      <a:pt x="2" y="0"/>
                      <a:pt x="2" y="0"/>
                    </a:cubicBezTo>
                    <a:cubicBezTo>
                      <a:pt x="2" y="0"/>
                      <a:pt x="3" y="0"/>
                      <a:pt x="3" y="0"/>
                    </a:cubicBezTo>
                    <a:cubicBezTo>
                      <a:pt x="3"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8" name="Freeform 303"/>
              <p:cNvSpPr>
                <a:spLocks/>
              </p:cNvSpPr>
              <p:nvPr/>
            </p:nvSpPr>
            <p:spPr bwMode="auto">
              <a:xfrm>
                <a:off x="2466" y="2969"/>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9" name="Freeform 304"/>
              <p:cNvSpPr>
                <a:spLocks/>
              </p:cNvSpPr>
              <p:nvPr/>
            </p:nvSpPr>
            <p:spPr bwMode="auto">
              <a:xfrm>
                <a:off x="2433" y="2935"/>
                <a:ext cx="42" cy="17"/>
              </a:xfrm>
              <a:custGeom>
                <a:avLst/>
                <a:gdLst>
                  <a:gd name="T0" fmla="*/ 5 w 10"/>
                  <a:gd name="T1" fmla="*/ 2 h 4"/>
                  <a:gd name="T2" fmla="*/ 7 w 10"/>
                  <a:gd name="T3" fmla="*/ 1 h 4"/>
                  <a:gd name="T4" fmla="*/ 4 w 10"/>
                  <a:gd name="T5" fmla="*/ 3 h 4"/>
                  <a:gd name="T6" fmla="*/ 3 w 10"/>
                  <a:gd name="T7" fmla="*/ 3 h 4"/>
                  <a:gd name="T8" fmla="*/ 5 w 10"/>
                  <a:gd name="T9" fmla="*/ 1 h 4"/>
                  <a:gd name="T10" fmla="*/ 5 w 10"/>
                  <a:gd name="T11" fmla="*/ 0 h 4"/>
                  <a:gd name="T12" fmla="*/ 4 w 10"/>
                  <a:gd name="T13" fmla="*/ 1 h 4"/>
                  <a:gd name="T14" fmla="*/ 3 w 10"/>
                  <a:gd name="T15" fmla="*/ 2 h 4"/>
                  <a:gd name="T16" fmla="*/ 3 w 10"/>
                  <a:gd name="T17" fmla="*/ 1 h 4"/>
                  <a:gd name="T18" fmla="*/ 5 w 10"/>
                  <a:gd name="T19" fmla="*/ 0 h 4"/>
                  <a:gd name="T20" fmla="*/ 0 w 10"/>
                  <a:gd name="T21" fmla="*/ 3 h 4"/>
                  <a:gd name="T22" fmla="*/ 1 w 10"/>
                  <a:gd name="T23" fmla="*/ 2 h 4"/>
                  <a:gd name="T24" fmla="*/ 2 w 10"/>
                  <a:gd name="T25" fmla="*/ 1 h 4"/>
                  <a:gd name="T26" fmla="*/ 2 w 10"/>
                  <a:gd name="T27" fmla="*/ 1 h 4"/>
                  <a:gd name="T28" fmla="*/ 1 w 10"/>
                  <a:gd name="T29" fmla="*/ 2 h 4"/>
                  <a:gd name="T30" fmla="*/ 2 w 10"/>
                  <a:gd name="T31" fmla="*/ 4 h 4"/>
                  <a:gd name="T32" fmla="*/ 2 w 10"/>
                  <a:gd name="T33" fmla="*/ 4 h 4"/>
                  <a:gd name="T34" fmla="*/ 4 w 10"/>
                  <a:gd name="T35" fmla="*/ 3 h 4"/>
                  <a:gd name="T36" fmla="*/ 6 w 10"/>
                  <a:gd name="T37" fmla="*/ 2 h 4"/>
                  <a:gd name="T38" fmla="*/ 5 w 10"/>
                  <a:gd name="T39" fmla="*/ 3 h 4"/>
                  <a:gd name="T40" fmla="*/ 7 w 10"/>
                  <a:gd name="T41" fmla="*/ 2 h 4"/>
                  <a:gd name="T42" fmla="*/ 9 w 10"/>
                  <a:gd name="T43" fmla="*/ 2 h 4"/>
                  <a:gd name="T44" fmla="*/ 8 w 10"/>
                  <a:gd name="T45" fmla="*/ 1 h 4"/>
                  <a:gd name="T46" fmla="*/ 5 w 10"/>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2"/>
                    </a:moveTo>
                    <a:cubicBezTo>
                      <a:pt x="5" y="2"/>
                      <a:pt x="6" y="2"/>
                      <a:pt x="7" y="1"/>
                    </a:cubicBezTo>
                    <a:cubicBezTo>
                      <a:pt x="6" y="1"/>
                      <a:pt x="5" y="2"/>
                      <a:pt x="4" y="3"/>
                    </a:cubicBezTo>
                    <a:cubicBezTo>
                      <a:pt x="4" y="2"/>
                      <a:pt x="3" y="3"/>
                      <a:pt x="3" y="3"/>
                    </a:cubicBezTo>
                    <a:cubicBezTo>
                      <a:pt x="4" y="2"/>
                      <a:pt x="5" y="1"/>
                      <a:pt x="5" y="1"/>
                    </a:cubicBezTo>
                    <a:cubicBezTo>
                      <a:pt x="5" y="1"/>
                      <a:pt x="6" y="0"/>
                      <a:pt x="5" y="0"/>
                    </a:cubicBezTo>
                    <a:cubicBezTo>
                      <a:pt x="5" y="1"/>
                      <a:pt x="5" y="0"/>
                      <a:pt x="4" y="1"/>
                    </a:cubicBezTo>
                    <a:cubicBezTo>
                      <a:pt x="3" y="2"/>
                      <a:pt x="2" y="2"/>
                      <a:pt x="3" y="2"/>
                    </a:cubicBezTo>
                    <a:cubicBezTo>
                      <a:pt x="3" y="1"/>
                      <a:pt x="3" y="1"/>
                      <a:pt x="3" y="1"/>
                    </a:cubicBezTo>
                    <a:cubicBezTo>
                      <a:pt x="5" y="0"/>
                      <a:pt x="4" y="1"/>
                      <a:pt x="5" y="0"/>
                    </a:cubicBezTo>
                    <a:cubicBezTo>
                      <a:pt x="3" y="0"/>
                      <a:pt x="2" y="0"/>
                      <a:pt x="0" y="3"/>
                    </a:cubicBezTo>
                    <a:cubicBezTo>
                      <a:pt x="0" y="3"/>
                      <a:pt x="1" y="2"/>
                      <a:pt x="1" y="2"/>
                    </a:cubicBezTo>
                    <a:cubicBezTo>
                      <a:pt x="1" y="2"/>
                      <a:pt x="2" y="1"/>
                      <a:pt x="2" y="1"/>
                    </a:cubicBezTo>
                    <a:cubicBezTo>
                      <a:pt x="2" y="1"/>
                      <a:pt x="3" y="1"/>
                      <a:pt x="2" y="1"/>
                    </a:cubicBezTo>
                    <a:cubicBezTo>
                      <a:pt x="1" y="2"/>
                      <a:pt x="1" y="2"/>
                      <a:pt x="1" y="2"/>
                    </a:cubicBezTo>
                    <a:cubicBezTo>
                      <a:pt x="1" y="3"/>
                      <a:pt x="1" y="4"/>
                      <a:pt x="2" y="4"/>
                    </a:cubicBezTo>
                    <a:cubicBezTo>
                      <a:pt x="2" y="4"/>
                      <a:pt x="2" y="4"/>
                      <a:pt x="2" y="4"/>
                    </a:cubicBezTo>
                    <a:cubicBezTo>
                      <a:pt x="3" y="3"/>
                      <a:pt x="3" y="3"/>
                      <a:pt x="4" y="3"/>
                    </a:cubicBezTo>
                    <a:cubicBezTo>
                      <a:pt x="6" y="2"/>
                      <a:pt x="6" y="2"/>
                      <a:pt x="6" y="2"/>
                    </a:cubicBezTo>
                    <a:cubicBezTo>
                      <a:pt x="6" y="3"/>
                      <a:pt x="6" y="3"/>
                      <a:pt x="5" y="3"/>
                    </a:cubicBezTo>
                    <a:cubicBezTo>
                      <a:pt x="6" y="3"/>
                      <a:pt x="7" y="2"/>
                      <a:pt x="7" y="2"/>
                    </a:cubicBezTo>
                    <a:cubicBezTo>
                      <a:pt x="8" y="2"/>
                      <a:pt x="7" y="3"/>
                      <a:pt x="9" y="2"/>
                    </a:cubicBezTo>
                    <a:cubicBezTo>
                      <a:pt x="10" y="1"/>
                      <a:pt x="7" y="2"/>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0" name="Rectangle 305"/>
              <p:cNvSpPr>
                <a:spLocks noChangeArrowheads="1"/>
              </p:cNvSpPr>
              <p:nvPr/>
            </p:nvSpPr>
            <p:spPr bwMode="auto">
              <a:xfrm>
                <a:off x="2458" y="2948"/>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1" name="Freeform 306"/>
              <p:cNvSpPr>
                <a:spLocks/>
              </p:cNvSpPr>
              <p:nvPr/>
            </p:nvSpPr>
            <p:spPr bwMode="auto">
              <a:xfrm>
                <a:off x="2441" y="2952"/>
                <a:ext cx="9"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1" y="0"/>
                      <a:pt x="1" y="0"/>
                      <a:pt x="1" y="0"/>
                    </a:cubicBezTo>
                    <a:cubicBezTo>
                      <a:pt x="2"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2" name="Freeform 307"/>
              <p:cNvSpPr>
                <a:spLocks/>
              </p:cNvSpPr>
              <p:nvPr/>
            </p:nvSpPr>
            <p:spPr bwMode="auto">
              <a:xfrm>
                <a:off x="2450" y="293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3" name="Freeform 308"/>
              <p:cNvSpPr>
                <a:spLocks/>
              </p:cNvSpPr>
              <p:nvPr/>
            </p:nvSpPr>
            <p:spPr bwMode="auto">
              <a:xfrm>
                <a:off x="2429" y="2931"/>
                <a:ext cx="16" cy="17"/>
              </a:xfrm>
              <a:custGeom>
                <a:avLst/>
                <a:gdLst>
                  <a:gd name="T0" fmla="*/ 0 w 4"/>
                  <a:gd name="T1" fmla="*/ 3 h 4"/>
                  <a:gd name="T2" fmla="*/ 1 w 4"/>
                  <a:gd name="T3" fmla="*/ 4 h 4"/>
                  <a:gd name="T4" fmla="*/ 4 w 4"/>
                  <a:gd name="T5" fmla="*/ 1 h 4"/>
                  <a:gd name="T6" fmla="*/ 2 w 4"/>
                  <a:gd name="T7" fmla="*/ 2 h 4"/>
                  <a:gd name="T8" fmla="*/ 1 w 4"/>
                  <a:gd name="T9" fmla="*/ 2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cubicBezTo>
                      <a:pt x="1" y="3"/>
                      <a:pt x="1" y="3"/>
                      <a:pt x="1" y="4"/>
                    </a:cubicBezTo>
                    <a:cubicBezTo>
                      <a:pt x="2" y="3"/>
                      <a:pt x="3" y="2"/>
                      <a:pt x="4" y="1"/>
                    </a:cubicBezTo>
                    <a:cubicBezTo>
                      <a:pt x="4" y="0"/>
                      <a:pt x="2" y="2"/>
                      <a:pt x="2" y="2"/>
                    </a:cubicBezTo>
                    <a:cubicBezTo>
                      <a:pt x="2" y="1"/>
                      <a:pt x="1" y="2"/>
                      <a:pt x="1"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4" name="Freeform 309"/>
              <p:cNvSpPr>
                <a:spLocks/>
              </p:cNvSpPr>
              <p:nvPr/>
            </p:nvSpPr>
            <p:spPr bwMode="auto">
              <a:xfrm>
                <a:off x="2395" y="2914"/>
                <a:ext cx="46" cy="25"/>
              </a:xfrm>
              <a:custGeom>
                <a:avLst/>
                <a:gdLst>
                  <a:gd name="T0" fmla="*/ 9 w 11"/>
                  <a:gd name="T1" fmla="*/ 3 h 6"/>
                  <a:gd name="T2" fmla="*/ 9 w 11"/>
                  <a:gd name="T3" fmla="*/ 3 h 6"/>
                  <a:gd name="T4" fmla="*/ 9 w 11"/>
                  <a:gd name="T5" fmla="*/ 2 h 6"/>
                  <a:gd name="T6" fmla="*/ 9 w 11"/>
                  <a:gd name="T7" fmla="*/ 1 h 6"/>
                  <a:gd name="T8" fmla="*/ 9 w 11"/>
                  <a:gd name="T9" fmla="*/ 2 h 6"/>
                  <a:gd name="T10" fmla="*/ 7 w 11"/>
                  <a:gd name="T11" fmla="*/ 2 h 6"/>
                  <a:gd name="T12" fmla="*/ 7 w 11"/>
                  <a:gd name="T13" fmla="*/ 3 h 6"/>
                  <a:gd name="T14" fmla="*/ 7 w 11"/>
                  <a:gd name="T15" fmla="*/ 1 h 6"/>
                  <a:gd name="T16" fmla="*/ 6 w 11"/>
                  <a:gd name="T17" fmla="*/ 4 h 6"/>
                  <a:gd name="T18" fmla="*/ 5 w 11"/>
                  <a:gd name="T19" fmla="*/ 3 h 6"/>
                  <a:gd name="T20" fmla="*/ 6 w 11"/>
                  <a:gd name="T21" fmla="*/ 3 h 6"/>
                  <a:gd name="T22" fmla="*/ 5 w 11"/>
                  <a:gd name="T23" fmla="*/ 3 h 6"/>
                  <a:gd name="T24" fmla="*/ 5 w 11"/>
                  <a:gd name="T25" fmla="*/ 1 h 6"/>
                  <a:gd name="T26" fmla="*/ 4 w 11"/>
                  <a:gd name="T27" fmla="*/ 1 h 6"/>
                  <a:gd name="T28" fmla="*/ 4 w 11"/>
                  <a:gd name="T29" fmla="*/ 0 h 6"/>
                  <a:gd name="T30" fmla="*/ 2 w 11"/>
                  <a:gd name="T31" fmla="*/ 1 h 6"/>
                  <a:gd name="T32" fmla="*/ 2 w 11"/>
                  <a:gd name="T33" fmla="*/ 0 h 6"/>
                  <a:gd name="T34" fmla="*/ 2 w 11"/>
                  <a:gd name="T35" fmla="*/ 4 h 6"/>
                  <a:gd name="T36" fmla="*/ 3 w 11"/>
                  <a:gd name="T37" fmla="*/ 4 h 6"/>
                  <a:gd name="T38" fmla="*/ 4 w 11"/>
                  <a:gd name="T39" fmla="*/ 5 h 6"/>
                  <a:gd name="T40" fmla="*/ 3 w 11"/>
                  <a:gd name="T41" fmla="*/ 4 h 6"/>
                  <a:gd name="T42" fmla="*/ 5 w 11"/>
                  <a:gd name="T43" fmla="*/ 5 h 6"/>
                  <a:gd name="T44" fmla="*/ 4 w 11"/>
                  <a:gd name="T45" fmla="*/ 3 h 6"/>
                  <a:gd name="T46" fmla="*/ 4 w 11"/>
                  <a:gd name="T47" fmla="*/ 3 h 6"/>
                  <a:gd name="T48" fmla="*/ 2 w 11"/>
                  <a:gd name="T49" fmla="*/ 1 h 6"/>
                  <a:gd name="T50" fmla="*/ 2 w 11"/>
                  <a:gd name="T51" fmla="*/ 2 h 6"/>
                  <a:gd name="T52" fmla="*/ 2 w 11"/>
                  <a:gd name="T53" fmla="*/ 5 h 6"/>
                  <a:gd name="T54" fmla="*/ 3 w 11"/>
                  <a:gd name="T55" fmla="*/ 5 h 6"/>
                  <a:gd name="T56" fmla="*/ 3 w 11"/>
                  <a:gd name="T57" fmla="*/ 3 h 6"/>
                  <a:gd name="T58" fmla="*/ 3 w 11"/>
                  <a:gd name="T59" fmla="*/ 5 h 6"/>
                  <a:gd name="T60" fmla="*/ 3 w 11"/>
                  <a:gd name="T61" fmla="*/ 4 h 6"/>
                  <a:gd name="T62" fmla="*/ 4 w 11"/>
                  <a:gd name="T63" fmla="*/ 5 h 6"/>
                  <a:gd name="T64" fmla="*/ 4 w 11"/>
                  <a:gd name="T65" fmla="*/ 4 h 6"/>
                  <a:gd name="T66" fmla="*/ 4 w 11"/>
                  <a:gd name="T67" fmla="*/ 6 h 6"/>
                  <a:gd name="T68" fmla="*/ 8 w 11"/>
                  <a:gd name="T69" fmla="*/ 5 h 6"/>
                  <a:gd name="T70" fmla="*/ 8 w 11"/>
                  <a:gd name="T71" fmla="*/ 4 h 6"/>
                  <a:gd name="T72" fmla="*/ 9 w 11"/>
                  <a:gd name="T73" fmla="*/ 4 h 6"/>
                  <a:gd name="T74" fmla="*/ 10 w 11"/>
                  <a:gd name="T75" fmla="*/ 3 h 6"/>
                  <a:gd name="T76" fmla="*/ 8 w 11"/>
                  <a:gd name="T77" fmla="*/ 6 h 6"/>
                  <a:gd name="T78" fmla="*/ 9 w 11"/>
                  <a:gd name="T79" fmla="*/ 6 h 6"/>
                  <a:gd name="T80" fmla="*/ 9 w 11"/>
                  <a:gd name="T81" fmla="*/ 5 h 6"/>
                  <a:gd name="T82" fmla="*/ 9 w 11"/>
                  <a:gd name="T83" fmla="*/ 6 h 6"/>
                  <a:gd name="T84" fmla="*/ 11 w 11"/>
                  <a:gd name="T85" fmla="*/ 3 h 6"/>
                  <a:gd name="T86" fmla="*/ 10 w 11"/>
                  <a:gd name="T87" fmla="*/ 0 h 6"/>
                  <a:gd name="T88" fmla="*/ 9 w 11"/>
                  <a:gd name="T8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6">
                    <a:moveTo>
                      <a:pt x="9" y="3"/>
                    </a:moveTo>
                    <a:cubicBezTo>
                      <a:pt x="9" y="2"/>
                      <a:pt x="9" y="3"/>
                      <a:pt x="9" y="3"/>
                    </a:cubicBezTo>
                    <a:cubicBezTo>
                      <a:pt x="9" y="2"/>
                      <a:pt x="9" y="2"/>
                      <a:pt x="9" y="2"/>
                    </a:cubicBezTo>
                    <a:cubicBezTo>
                      <a:pt x="10" y="0"/>
                      <a:pt x="9" y="2"/>
                      <a:pt x="9" y="1"/>
                    </a:cubicBezTo>
                    <a:cubicBezTo>
                      <a:pt x="9" y="2"/>
                      <a:pt x="9" y="2"/>
                      <a:pt x="9" y="2"/>
                    </a:cubicBezTo>
                    <a:cubicBezTo>
                      <a:pt x="8" y="1"/>
                      <a:pt x="8" y="3"/>
                      <a:pt x="7" y="2"/>
                    </a:cubicBezTo>
                    <a:cubicBezTo>
                      <a:pt x="7" y="2"/>
                      <a:pt x="7" y="2"/>
                      <a:pt x="7" y="3"/>
                    </a:cubicBezTo>
                    <a:cubicBezTo>
                      <a:pt x="7" y="2"/>
                      <a:pt x="7" y="2"/>
                      <a:pt x="7" y="1"/>
                    </a:cubicBezTo>
                    <a:cubicBezTo>
                      <a:pt x="7" y="1"/>
                      <a:pt x="7" y="3"/>
                      <a:pt x="6" y="4"/>
                    </a:cubicBezTo>
                    <a:cubicBezTo>
                      <a:pt x="6" y="2"/>
                      <a:pt x="6" y="5"/>
                      <a:pt x="5" y="3"/>
                    </a:cubicBezTo>
                    <a:cubicBezTo>
                      <a:pt x="5" y="3"/>
                      <a:pt x="6" y="3"/>
                      <a:pt x="6" y="3"/>
                    </a:cubicBezTo>
                    <a:cubicBezTo>
                      <a:pt x="6" y="1"/>
                      <a:pt x="5" y="3"/>
                      <a:pt x="5" y="3"/>
                    </a:cubicBezTo>
                    <a:cubicBezTo>
                      <a:pt x="5" y="1"/>
                      <a:pt x="5" y="1"/>
                      <a:pt x="5" y="1"/>
                    </a:cubicBezTo>
                    <a:cubicBezTo>
                      <a:pt x="5" y="1"/>
                      <a:pt x="4" y="2"/>
                      <a:pt x="4" y="1"/>
                    </a:cubicBezTo>
                    <a:cubicBezTo>
                      <a:pt x="4" y="0"/>
                      <a:pt x="4" y="0"/>
                      <a:pt x="4" y="0"/>
                    </a:cubicBezTo>
                    <a:cubicBezTo>
                      <a:pt x="4" y="1"/>
                      <a:pt x="3" y="1"/>
                      <a:pt x="2" y="1"/>
                    </a:cubicBezTo>
                    <a:cubicBezTo>
                      <a:pt x="2" y="0"/>
                      <a:pt x="2" y="0"/>
                      <a:pt x="2" y="0"/>
                    </a:cubicBezTo>
                    <a:cubicBezTo>
                      <a:pt x="1" y="2"/>
                      <a:pt x="3" y="1"/>
                      <a:pt x="2" y="4"/>
                    </a:cubicBezTo>
                    <a:cubicBezTo>
                      <a:pt x="2" y="0"/>
                      <a:pt x="2" y="5"/>
                      <a:pt x="3" y="4"/>
                    </a:cubicBezTo>
                    <a:cubicBezTo>
                      <a:pt x="4" y="4"/>
                      <a:pt x="3" y="4"/>
                      <a:pt x="4" y="5"/>
                    </a:cubicBezTo>
                    <a:cubicBezTo>
                      <a:pt x="3" y="4"/>
                      <a:pt x="4" y="5"/>
                      <a:pt x="3" y="4"/>
                    </a:cubicBezTo>
                    <a:cubicBezTo>
                      <a:pt x="5" y="5"/>
                      <a:pt x="4" y="4"/>
                      <a:pt x="5" y="5"/>
                    </a:cubicBezTo>
                    <a:cubicBezTo>
                      <a:pt x="4" y="3"/>
                      <a:pt x="4" y="3"/>
                      <a:pt x="4" y="3"/>
                    </a:cubicBezTo>
                    <a:cubicBezTo>
                      <a:pt x="4" y="3"/>
                      <a:pt x="4" y="3"/>
                      <a:pt x="4" y="3"/>
                    </a:cubicBezTo>
                    <a:cubicBezTo>
                      <a:pt x="4" y="3"/>
                      <a:pt x="3" y="1"/>
                      <a:pt x="2" y="1"/>
                    </a:cubicBezTo>
                    <a:cubicBezTo>
                      <a:pt x="2" y="1"/>
                      <a:pt x="2" y="2"/>
                      <a:pt x="2" y="2"/>
                    </a:cubicBezTo>
                    <a:cubicBezTo>
                      <a:pt x="2" y="3"/>
                      <a:pt x="0" y="1"/>
                      <a:pt x="2" y="5"/>
                    </a:cubicBezTo>
                    <a:cubicBezTo>
                      <a:pt x="3" y="5"/>
                      <a:pt x="3" y="5"/>
                      <a:pt x="3" y="5"/>
                    </a:cubicBezTo>
                    <a:cubicBezTo>
                      <a:pt x="3" y="3"/>
                      <a:pt x="3" y="5"/>
                      <a:pt x="3" y="3"/>
                    </a:cubicBezTo>
                    <a:cubicBezTo>
                      <a:pt x="3" y="5"/>
                      <a:pt x="3" y="5"/>
                      <a:pt x="3" y="5"/>
                    </a:cubicBezTo>
                    <a:cubicBezTo>
                      <a:pt x="4" y="5"/>
                      <a:pt x="3" y="4"/>
                      <a:pt x="3" y="4"/>
                    </a:cubicBezTo>
                    <a:cubicBezTo>
                      <a:pt x="4" y="3"/>
                      <a:pt x="4" y="5"/>
                      <a:pt x="4" y="5"/>
                    </a:cubicBezTo>
                    <a:cubicBezTo>
                      <a:pt x="4" y="5"/>
                      <a:pt x="4" y="5"/>
                      <a:pt x="4" y="4"/>
                    </a:cubicBezTo>
                    <a:cubicBezTo>
                      <a:pt x="4" y="6"/>
                      <a:pt x="4" y="6"/>
                      <a:pt x="4" y="6"/>
                    </a:cubicBezTo>
                    <a:cubicBezTo>
                      <a:pt x="5" y="5"/>
                      <a:pt x="7" y="4"/>
                      <a:pt x="8" y="5"/>
                    </a:cubicBezTo>
                    <a:cubicBezTo>
                      <a:pt x="8" y="4"/>
                      <a:pt x="8" y="4"/>
                      <a:pt x="8" y="4"/>
                    </a:cubicBezTo>
                    <a:cubicBezTo>
                      <a:pt x="8" y="5"/>
                      <a:pt x="10" y="1"/>
                      <a:pt x="9" y="4"/>
                    </a:cubicBezTo>
                    <a:cubicBezTo>
                      <a:pt x="10" y="3"/>
                      <a:pt x="10" y="3"/>
                      <a:pt x="10" y="3"/>
                    </a:cubicBezTo>
                    <a:cubicBezTo>
                      <a:pt x="10" y="4"/>
                      <a:pt x="9" y="5"/>
                      <a:pt x="8" y="6"/>
                    </a:cubicBezTo>
                    <a:cubicBezTo>
                      <a:pt x="9" y="6"/>
                      <a:pt x="9" y="6"/>
                      <a:pt x="9" y="6"/>
                    </a:cubicBezTo>
                    <a:cubicBezTo>
                      <a:pt x="9" y="5"/>
                      <a:pt x="9" y="5"/>
                      <a:pt x="9" y="5"/>
                    </a:cubicBezTo>
                    <a:cubicBezTo>
                      <a:pt x="10" y="4"/>
                      <a:pt x="10" y="5"/>
                      <a:pt x="9" y="6"/>
                    </a:cubicBezTo>
                    <a:cubicBezTo>
                      <a:pt x="10" y="5"/>
                      <a:pt x="10" y="4"/>
                      <a:pt x="11" y="3"/>
                    </a:cubicBezTo>
                    <a:cubicBezTo>
                      <a:pt x="9" y="5"/>
                      <a:pt x="11" y="0"/>
                      <a:pt x="10" y="0"/>
                    </a:cubicBezTo>
                    <a:cubicBezTo>
                      <a:pt x="9" y="1"/>
                      <a:pt x="10" y="2"/>
                      <a:pt x="9"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5" name="Freeform 310"/>
              <p:cNvSpPr>
                <a:spLocks/>
              </p:cNvSpPr>
              <p:nvPr/>
            </p:nvSpPr>
            <p:spPr bwMode="auto">
              <a:xfrm>
                <a:off x="2429" y="2939"/>
                <a:ext cx="0" cy="5"/>
              </a:xfrm>
              <a:custGeom>
                <a:avLst/>
                <a:gdLst>
                  <a:gd name="T0" fmla="*/ 5 h 5"/>
                  <a:gd name="T1" fmla="*/ 0 h 5"/>
                  <a:gd name="T2" fmla="*/ 5 h 5"/>
                </a:gdLst>
                <a:ahLst/>
                <a:cxnLst>
                  <a:cxn ang="0">
                    <a:pos x="0" y="T0"/>
                  </a:cxn>
                  <a:cxn ang="0">
                    <a:pos x="0" y="T1"/>
                  </a:cxn>
                  <a:cxn ang="0">
                    <a:pos x="0" y="T2"/>
                  </a:cxn>
                </a:cxnLst>
                <a:rect l="0" t="0" r="r" b="b"/>
                <a:pathLst>
                  <a:path h="5">
                    <a:moveTo>
                      <a:pt x="0" y="5"/>
                    </a:move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6" name="Freeform 311"/>
              <p:cNvSpPr>
                <a:spLocks/>
              </p:cNvSpPr>
              <p:nvPr/>
            </p:nvSpPr>
            <p:spPr bwMode="auto">
              <a:xfrm>
                <a:off x="2412" y="292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7" name="Rectangle 312"/>
              <p:cNvSpPr>
                <a:spLocks noChangeArrowheads="1"/>
              </p:cNvSpPr>
              <p:nvPr/>
            </p:nvSpPr>
            <p:spPr bwMode="auto">
              <a:xfrm>
                <a:off x="2433" y="293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8" name="Freeform 313"/>
              <p:cNvSpPr>
                <a:spLocks/>
              </p:cNvSpPr>
              <p:nvPr/>
            </p:nvSpPr>
            <p:spPr bwMode="auto">
              <a:xfrm>
                <a:off x="2441" y="2927"/>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9" name="Freeform 314"/>
              <p:cNvSpPr>
                <a:spLocks/>
              </p:cNvSpPr>
              <p:nvPr/>
            </p:nvSpPr>
            <p:spPr bwMode="auto">
              <a:xfrm>
                <a:off x="2420" y="2923"/>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0" name="Freeform 315"/>
              <p:cNvSpPr>
                <a:spLocks/>
              </p:cNvSpPr>
              <p:nvPr/>
            </p:nvSpPr>
            <p:spPr bwMode="auto">
              <a:xfrm>
                <a:off x="2437" y="29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1" name="Freeform 316"/>
              <p:cNvSpPr>
                <a:spLocks/>
              </p:cNvSpPr>
              <p:nvPr/>
            </p:nvSpPr>
            <p:spPr bwMode="auto">
              <a:xfrm>
                <a:off x="2404" y="2860"/>
                <a:ext cx="58" cy="71"/>
              </a:xfrm>
              <a:custGeom>
                <a:avLst/>
                <a:gdLst>
                  <a:gd name="T0" fmla="*/ 11 w 14"/>
                  <a:gd name="T1" fmla="*/ 1 h 17"/>
                  <a:gd name="T2" fmla="*/ 9 w 14"/>
                  <a:gd name="T3" fmla="*/ 0 h 17"/>
                  <a:gd name="T4" fmla="*/ 8 w 14"/>
                  <a:gd name="T5" fmla="*/ 0 h 17"/>
                  <a:gd name="T6" fmla="*/ 8 w 14"/>
                  <a:gd name="T7" fmla="*/ 1 h 17"/>
                  <a:gd name="T8" fmla="*/ 8 w 14"/>
                  <a:gd name="T9" fmla="*/ 3 h 17"/>
                  <a:gd name="T10" fmla="*/ 7 w 14"/>
                  <a:gd name="T11" fmla="*/ 3 h 17"/>
                  <a:gd name="T12" fmla="*/ 8 w 14"/>
                  <a:gd name="T13" fmla="*/ 6 h 17"/>
                  <a:gd name="T14" fmla="*/ 7 w 14"/>
                  <a:gd name="T15" fmla="*/ 6 h 17"/>
                  <a:gd name="T16" fmla="*/ 6 w 14"/>
                  <a:gd name="T17" fmla="*/ 6 h 17"/>
                  <a:gd name="T18" fmla="*/ 9 w 14"/>
                  <a:gd name="T19" fmla="*/ 9 h 17"/>
                  <a:gd name="T20" fmla="*/ 8 w 14"/>
                  <a:gd name="T21" fmla="*/ 9 h 17"/>
                  <a:gd name="T22" fmla="*/ 6 w 14"/>
                  <a:gd name="T23" fmla="*/ 9 h 17"/>
                  <a:gd name="T24" fmla="*/ 6 w 14"/>
                  <a:gd name="T25" fmla="*/ 10 h 17"/>
                  <a:gd name="T26" fmla="*/ 5 w 14"/>
                  <a:gd name="T27" fmla="*/ 11 h 17"/>
                  <a:gd name="T28" fmla="*/ 5 w 14"/>
                  <a:gd name="T29" fmla="*/ 12 h 17"/>
                  <a:gd name="T30" fmla="*/ 5 w 14"/>
                  <a:gd name="T31" fmla="*/ 13 h 17"/>
                  <a:gd name="T32" fmla="*/ 4 w 14"/>
                  <a:gd name="T33" fmla="*/ 12 h 17"/>
                  <a:gd name="T34" fmla="*/ 4 w 14"/>
                  <a:gd name="T35" fmla="*/ 13 h 17"/>
                  <a:gd name="T36" fmla="*/ 2 w 14"/>
                  <a:gd name="T37" fmla="*/ 15 h 17"/>
                  <a:gd name="T38" fmla="*/ 3 w 14"/>
                  <a:gd name="T39" fmla="*/ 14 h 17"/>
                  <a:gd name="T40" fmla="*/ 2 w 14"/>
                  <a:gd name="T41" fmla="*/ 13 h 17"/>
                  <a:gd name="T42" fmla="*/ 5 w 14"/>
                  <a:gd name="T43" fmla="*/ 16 h 17"/>
                  <a:gd name="T44" fmla="*/ 6 w 14"/>
                  <a:gd name="T45" fmla="*/ 16 h 17"/>
                  <a:gd name="T46" fmla="*/ 6 w 14"/>
                  <a:gd name="T47" fmla="*/ 15 h 17"/>
                  <a:gd name="T48" fmla="*/ 7 w 14"/>
                  <a:gd name="T49" fmla="*/ 15 h 17"/>
                  <a:gd name="T50" fmla="*/ 8 w 14"/>
                  <a:gd name="T51" fmla="*/ 14 h 17"/>
                  <a:gd name="T52" fmla="*/ 8 w 14"/>
                  <a:gd name="T53" fmla="*/ 12 h 17"/>
                  <a:gd name="T54" fmla="*/ 8 w 14"/>
                  <a:gd name="T55" fmla="*/ 13 h 17"/>
                  <a:gd name="T56" fmla="*/ 8 w 14"/>
                  <a:gd name="T57" fmla="*/ 12 h 17"/>
                  <a:gd name="T58" fmla="*/ 9 w 14"/>
                  <a:gd name="T59" fmla="*/ 11 h 17"/>
                  <a:gd name="T60" fmla="*/ 8 w 14"/>
                  <a:gd name="T61" fmla="*/ 10 h 17"/>
                  <a:gd name="T62" fmla="*/ 10 w 14"/>
                  <a:gd name="T63" fmla="*/ 11 h 17"/>
                  <a:gd name="T64" fmla="*/ 11 w 14"/>
                  <a:gd name="T65" fmla="*/ 10 h 17"/>
                  <a:gd name="T66" fmla="*/ 9 w 14"/>
                  <a:gd name="T67" fmla="*/ 9 h 17"/>
                  <a:gd name="T68" fmla="*/ 9 w 14"/>
                  <a:gd name="T69" fmla="*/ 7 h 17"/>
                  <a:gd name="T70" fmla="*/ 10 w 14"/>
                  <a:gd name="T71" fmla="*/ 6 h 17"/>
                  <a:gd name="T72" fmla="*/ 10 w 14"/>
                  <a:gd name="T73" fmla="*/ 5 h 17"/>
                  <a:gd name="T74" fmla="*/ 11 w 14"/>
                  <a:gd name="T75" fmla="*/ 3 h 17"/>
                  <a:gd name="T76" fmla="*/ 8 w 14"/>
                  <a:gd name="T77" fmla="*/ 3 h 17"/>
                  <a:gd name="T78" fmla="*/ 12 w 14"/>
                  <a:gd name="T7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13" y="2"/>
                    </a:moveTo>
                    <a:cubicBezTo>
                      <a:pt x="12" y="2"/>
                      <a:pt x="12" y="1"/>
                      <a:pt x="11" y="1"/>
                    </a:cubicBezTo>
                    <a:cubicBezTo>
                      <a:pt x="12" y="1"/>
                      <a:pt x="12" y="1"/>
                      <a:pt x="12" y="1"/>
                    </a:cubicBezTo>
                    <a:cubicBezTo>
                      <a:pt x="11" y="1"/>
                      <a:pt x="10" y="0"/>
                      <a:pt x="9" y="0"/>
                    </a:cubicBezTo>
                    <a:cubicBezTo>
                      <a:pt x="9" y="0"/>
                      <a:pt x="9" y="0"/>
                      <a:pt x="9" y="0"/>
                    </a:cubicBezTo>
                    <a:cubicBezTo>
                      <a:pt x="10" y="1"/>
                      <a:pt x="8" y="0"/>
                      <a:pt x="8" y="0"/>
                    </a:cubicBezTo>
                    <a:cubicBezTo>
                      <a:pt x="8" y="0"/>
                      <a:pt x="10" y="1"/>
                      <a:pt x="10" y="1"/>
                    </a:cubicBezTo>
                    <a:cubicBezTo>
                      <a:pt x="10" y="2"/>
                      <a:pt x="9" y="1"/>
                      <a:pt x="8" y="1"/>
                    </a:cubicBezTo>
                    <a:cubicBezTo>
                      <a:pt x="8" y="1"/>
                      <a:pt x="10" y="2"/>
                      <a:pt x="10" y="2"/>
                    </a:cubicBezTo>
                    <a:cubicBezTo>
                      <a:pt x="5" y="0"/>
                      <a:pt x="11" y="4"/>
                      <a:pt x="8" y="3"/>
                    </a:cubicBezTo>
                    <a:cubicBezTo>
                      <a:pt x="8" y="3"/>
                      <a:pt x="8" y="3"/>
                      <a:pt x="8" y="4"/>
                    </a:cubicBezTo>
                    <a:cubicBezTo>
                      <a:pt x="7" y="3"/>
                      <a:pt x="8" y="4"/>
                      <a:pt x="7" y="3"/>
                    </a:cubicBezTo>
                    <a:cubicBezTo>
                      <a:pt x="10" y="5"/>
                      <a:pt x="5" y="3"/>
                      <a:pt x="9" y="6"/>
                    </a:cubicBezTo>
                    <a:cubicBezTo>
                      <a:pt x="7" y="6"/>
                      <a:pt x="9" y="6"/>
                      <a:pt x="8" y="6"/>
                    </a:cubicBezTo>
                    <a:cubicBezTo>
                      <a:pt x="7" y="6"/>
                      <a:pt x="7" y="6"/>
                      <a:pt x="7" y="5"/>
                    </a:cubicBezTo>
                    <a:cubicBezTo>
                      <a:pt x="6" y="5"/>
                      <a:pt x="9" y="7"/>
                      <a:pt x="7" y="6"/>
                    </a:cubicBezTo>
                    <a:cubicBezTo>
                      <a:pt x="6" y="6"/>
                      <a:pt x="8" y="7"/>
                      <a:pt x="9" y="7"/>
                    </a:cubicBezTo>
                    <a:cubicBezTo>
                      <a:pt x="8" y="8"/>
                      <a:pt x="8" y="7"/>
                      <a:pt x="6" y="6"/>
                    </a:cubicBezTo>
                    <a:cubicBezTo>
                      <a:pt x="8" y="7"/>
                      <a:pt x="7" y="7"/>
                      <a:pt x="7" y="8"/>
                    </a:cubicBezTo>
                    <a:cubicBezTo>
                      <a:pt x="7" y="8"/>
                      <a:pt x="8" y="8"/>
                      <a:pt x="9" y="9"/>
                    </a:cubicBezTo>
                    <a:cubicBezTo>
                      <a:pt x="8" y="9"/>
                      <a:pt x="9" y="10"/>
                      <a:pt x="10" y="10"/>
                    </a:cubicBezTo>
                    <a:cubicBezTo>
                      <a:pt x="8" y="9"/>
                      <a:pt x="10" y="10"/>
                      <a:pt x="8" y="9"/>
                    </a:cubicBezTo>
                    <a:cubicBezTo>
                      <a:pt x="7" y="8"/>
                      <a:pt x="8" y="8"/>
                      <a:pt x="6" y="7"/>
                    </a:cubicBezTo>
                    <a:cubicBezTo>
                      <a:pt x="6" y="8"/>
                      <a:pt x="6" y="8"/>
                      <a:pt x="6" y="9"/>
                    </a:cubicBezTo>
                    <a:cubicBezTo>
                      <a:pt x="6" y="9"/>
                      <a:pt x="6" y="8"/>
                      <a:pt x="5" y="8"/>
                    </a:cubicBezTo>
                    <a:cubicBezTo>
                      <a:pt x="4" y="8"/>
                      <a:pt x="7" y="10"/>
                      <a:pt x="6" y="10"/>
                    </a:cubicBezTo>
                    <a:cubicBezTo>
                      <a:pt x="5" y="9"/>
                      <a:pt x="5" y="9"/>
                      <a:pt x="5" y="9"/>
                    </a:cubicBezTo>
                    <a:cubicBezTo>
                      <a:pt x="6" y="10"/>
                      <a:pt x="4" y="10"/>
                      <a:pt x="5" y="11"/>
                    </a:cubicBezTo>
                    <a:cubicBezTo>
                      <a:pt x="5" y="11"/>
                      <a:pt x="5" y="11"/>
                      <a:pt x="6" y="11"/>
                    </a:cubicBezTo>
                    <a:cubicBezTo>
                      <a:pt x="3" y="10"/>
                      <a:pt x="6" y="13"/>
                      <a:pt x="5" y="12"/>
                    </a:cubicBezTo>
                    <a:cubicBezTo>
                      <a:pt x="6" y="13"/>
                      <a:pt x="7" y="14"/>
                      <a:pt x="7" y="14"/>
                    </a:cubicBezTo>
                    <a:cubicBezTo>
                      <a:pt x="5" y="13"/>
                      <a:pt x="5" y="13"/>
                      <a:pt x="5" y="13"/>
                    </a:cubicBezTo>
                    <a:cubicBezTo>
                      <a:pt x="6" y="14"/>
                      <a:pt x="4" y="12"/>
                      <a:pt x="3" y="11"/>
                    </a:cubicBezTo>
                    <a:cubicBezTo>
                      <a:pt x="4" y="12"/>
                      <a:pt x="3" y="11"/>
                      <a:pt x="4" y="12"/>
                    </a:cubicBezTo>
                    <a:cubicBezTo>
                      <a:pt x="3" y="11"/>
                      <a:pt x="3" y="11"/>
                      <a:pt x="3" y="11"/>
                    </a:cubicBezTo>
                    <a:cubicBezTo>
                      <a:pt x="2" y="12"/>
                      <a:pt x="5" y="14"/>
                      <a:pt x="4" y="13"/>
                    </a:cubicBezTo>
                    <a:cubicBezTo>
                      <a:pt x="3" y="13"/>
                      <a:pt x="3" y="13"/>
                      <a:pt x="3" y="13"/>
                    </a:cubicBezTo>
                    <a:cubicBezTo>
                      <a:pt x="2" y="13"/>
                      <a:pt x="0" y="13"/>
                      <a:pt x="2" y="15"/>
                    </a:cubicBezTo>
                    <a:cubicBezTo>
                      <a:pt x="2" y="15"/>
                      <a:pt x="4" y="17"/>
                      <a:pt x="5" y="17"/>
                    </a:cubicBezTo>
                    <a:cubicBezTo>
                      <a:pt x="4" y="16"/>
                      <a:pt x="3" y="15"/>
                      <a:pt x="3" y="14"/>
                    </a:cubicBezTo>
                    <a:cubicBezTo>
                      <a:pt x="4" y="15"/>
                      <a:pt x="4" y="15"/>
                      <a:pt x="4" y="15"/>
                    </a:cubicBezTo>
                    <a:cubicBezTo>
                      <a:pt x="3" y="15"/>
                      <a:pt x="3" y="14"/>
                      <a:pt x="2" y="13"/>
                    </a:cubicBezTo>
                    <a:cubicBezTo>
                      <a:pt x="2" y="13"/>
                      <a:pt x="4" y="14"/>
                      <a:pt x="3" y="13"/>
                    </a:cubicBezTo>
                    <a:cubicBezTo>
                      <a:pt x="4" y="15"/>
                      <a:pt x="4" y="15"/>
                      <a:pt x="5" y="16"/>
                    </a:cubicBezTo>
                    <a:cubicBezTo>
                      <a:pt x="5" y="15"/>
                      <a:pt x="5" y="15"/>
                      <a:pt x="5" y="15"/>
                    </a:cubicBezTo>
                    <a:cubicBezTo>
                      <a:pt x="5" y="16"/>
                      <a:pt x="6" y="15"/>
                      <a:pt x="6" y="16"/>
                    </a:cubicBezTo>
                    <a:cubicBezTo>
                      <a:pt x="5" y="14"/>
                      <a:pt x="7" y="16"/>
                      <a:pt x="7" y="15"/>
                    </a:cubicBezTo>
                    <a:cubicBezTo>
                      <a:pt x="6" y="15"/>
                      <a:pt x="6" y="15"/>
                      <a:pt x="6" y="15"/>
                    </a:cubicBezTo>
                    <a:cubicBezTo>
                      <a:pt x="5" y="14"/>
                      <a:pt x="6" y="14"/>
                      <a:pt x="6" y="14"/>
                    </a:cubicBezTo>
                    <a:cubicBezTo>
                      <a:pt x="7" y="15"/>
                      <a:pt x="7" y="15"/>
                      <a:pt x="7" y="15"/>
                    </a:cubicBezTo>
                    <a:cubicBezTo>
                      <a:pt x="7" y="14"/>
                      <a:pt x="5" y="13"/>
                      <a:pt x="6" y="13"/>
                    </a:cubicBezTo>
                    <a:cubicBezTo>
                      <a:pt x="7" y="14"/>
                      <a:pt x="7" y="13"/>
                      <a:pt x="8" y="14"/>
                    </a:cubicBezTo>
                    <a:cubicBezTo>
                      <a:pt x="7" y="13"/>
                      <a:pt x="8" y="13"/>
                      <a:pt x="7" y="12"/>
                    </a:cubicBezTo>
                    <a:cubicBezTo>
                      <a:pt x="7" y="12"/>
                      <a:pt x="7" y="12"/>
                      <a:pt x="8" y="12"/>
                    </a:cubicBezTo>
                    <a:cubicBezTo>
                      <a:pt x="8" y="13"/>
                      <a:pt x="8" y="13"/>
                      <a:pt x="8" y="13"/>
                    </a:cubicBezTo>
                    <a:cubicBezTo>
                      <a:pt x="8" y="13"/>
                      <a:pt x="8" y="13"/>
                      <a:pt x="8" y="13"/>
                    </a:cubicBezTo>
                    <a:cubicBezTo>
                      <a:pt x="9" y="13"/>
                      <a:pt x="9" y="13"/>
                      <a:pt x="9" y="13"/>
                    </a:cubicBezTo>
                    <a:cubicBezTo>
                      <a:pt x="9" y="13"/>
                      <a:pt x="8" y="12"/>
                      <a:pt x="8" y="12"/>
                    </a:cubicBezTo>
                    <a:cubicBezTo>
                      <a:pt x="9" y="13"/>
                      <a:pt x="9" y="13"/>
                      <a:pt x="9" y="13"/>
                    </a:cubicBezTo>
                    <a:cubicBezTo>
                      <a:pt x="9" y="13"/>
                      <a:pt x="7" y="11"/>
                      <a:pt x="9" y="11"/>
                    </a:cubicBezTo>
                    <a:cubicBezTo>
                      <a:pt x="8" y="11"/>
                      <a:pt x="8" y="10"/>
                      <a:pt x="6" y="9"/>
                    </a:cubicBezTo>
                    <a:cubicBezTo>
                      <a:pt x="7" y="10"/>
                      <a:pt x="8" y="11"/>
                      <a:pt x="8" y="10"/>
                    </a:cubicBezTo>
                    <a:cubicBezTo>
                      <a:pt x="7" y="9"/>
                      <a:pt x="9" y="10"/>
                      <a:pt x="8" y="10"/>
                    </a:cubicBezTo>
                    <a:cubicBezTo>
                      <a:pt x="10" y="11"/>
                      <a:pt x="9" y="10"/>
                      <a:pt x="10" y="11"/>
                    </a:cubicBezTo>
                    <a:cubicBezTo>
                      <a:pt x="11" y="11"/>
                      <a:pt x="9" y="10"/>
                      <a:pt x="9" y="10"/>
                    </a:cubicBezTo>
                    <a:cubicBezTo>
                      <a:pt x="11" y="10"/>
                      <a:pt x="11" y="10"/>
                      <a:pt x="11" y="10"/>
                    </a:cubicBezTo>
                    <a:cubicBezTo>
                      <a:pt x="10" y="10"/>
                      <a:pt x="9" y="9"/>
                      <a:pt x="10" y="9"/>
                    </a:cubicBezTo>
                    <a:cubicBezTo>
                      <a:pt x="9" y="9"/>
                      <a:pt x="9" y="9"/>
                      <a:pt x="9" y="9"/>
                    </a:cubicBezTo>
                    <a:cubicBezTo>
                      <a:pt x="10" y="9"/>
                      <a:pt x="10" y="8"/>
                      <a:pt x="11" y="9"/>
                    </a:cubicBezTo>
                    <a:cubicBezTo>
                      <a:pt x="9" y="7"/>
                      <a:pt x="9" y="7"/>
                      <a:pt x="9" y="7"/>
                    </a:cubicBezTo>
                    <a:cubicBezTo>
                      <a:pt x="12" y="8"/>
                      <a:pt x="10" y="7"/>
                      <a:pt x="9" y="5"/>
                    </a:cubicBezTo>
                    <a:cubicBezTo>
                      <a:pt x="9" y="5"/>
                      <a:pt x="9" y="5"/>
                      <a:pt x="10" y="6"/>
                    </a:cubicBezTo>
                    <a:cubicBezTo>
                      <a:pt x="10" y="6"/>
                      <a:pt x="10" y="6"/>
                      <a:pt x="10" y="6"/>
                    </a:cubicBezTo>
                    <a:cubicBezTo>
                      <a:pt x="10" y="6"/>
                      <a:pt x="12" y="6"/>
                      <a:pt x="10" y="5"/>
                    </a:cubicBezTo>
                    <a:cubicBezTo>
                      <a:pt x="10" y="5"/>
                      <a:pt x="11" y="6"/>
                      <a:pt x="12" y="6"/>
                    </a:cubicBezTo>
                    <a:cubicBezTo>
                      <a:pt x="10" y="4"/>
                      <a:pt x="14" y="5"/>
                      <a:pt x="11" y="3"/>
                    </a:cubicBezTo>
                    <a:cubicBezTo>
                      <a:pt x="10" y="4"/>
                      <a:pt x="10" y="4"/>
                      <a:pt x="10" y="4"/>
                    </a:cubicBezTo>
                    <a:cubicBezTo>
                      <a:pt x="9" y="4"/>
                      <a:pt x="8" y="3"/>
                      <a:pt x="8" y="3"/>
                    </a:cubicBezTo>
                    <a:cubicBezTo>
                      <a:pt x="8" y="3"/>
                      <a:pt x="10" y="3"/>
                      <a:pt x="9" y="3"/>
                    </a:cubicBezTo>
                    <a:cubicBezTo>
                      <a:pt x="12" y="4"/>
                      <a:pt x="12" y="4"/>
                      <a:pt x="12" y="4"/>
                    </a:cubicBezTo>
                    <a:cubicBezTo>
                      <a:pt x="14" y="4"/>
                      <a:pt x="9" y="1"/>
                      <a:pt x="13"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2" name="Freeform 317"/>
              <p:cNvSpPr>
                <a:spLocks/>
              </p:cNvSpPr>
              <p:nvPr/>
            </p:nvSpPr>
            <p:spPr bwMode="auto">
              <a:xfrm>
                <a:off x="2445" y="2889"/>
                <a:ext cx="9"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3" name="Freeform 318"/>
              <p:cNvSpPr>
                <a:spLocks/>
              </p:cNvSpPr>
              <p:nvPr/>
            </p:nvSpPr>
            <p:spPr bwMode="auto">
              <a:xfrm>
                <a:off x="2445" y="2885"/>
                <a:ext cx="5" cy="4"/>
              </a:xfrm>
              <a:custGeom>
                <a:avLst/>
                <a:gdLst>
                  <a:gd name="T0" fmla="*/ 5 w 5"/>
                  <a:gd name="T1" fmla="*/ 4 h 4"/>
                  <a:gd name="T2" fmla="*/ 0 w 5"/>
                  <a:gd name="T3" fmla="*/ 0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0" y="0"/>
                    </a:lnTo>
                    <a:lnTo>
                      <a:pt x="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4" name="Freeform 319"/>
              <p:cNvSpPr>
                <a:spLocks/>
              </p:cNvSpPr>
              <p:nvPr/>
            </p:nvSpPr>
            <p:spPr bwMode="auto">
              <a:xfrm>
                <a:off x="2454" y="286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5" name="Freeform 320"/>
              <p:cNvSpPr>
                <a:spLocks/>
              </p:cNvSpPr>
              <p:nvPr/>
            </p:nvSpPr>
            <p:spPr bwMode="auto">
              <a:xfrm>
                <a:off x="2450" y="2860"/>
                <a:ext cx="4" cy="4"/>
              </a:xfrm>
              <a:custGeom>
                <a:avLst/>
                <a:gdLst>
                  <a:gd name="T0" fmla="*/ 4 w 4"/>
                  <a:gd name="T1" fmla="*/ 0 h 4"/>
                  <a:gd name="T2" fmla="*/ 0 w 4"/>
                  <a:gd name="T3" fmla="*/ 0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0"/>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6" name="Freeform 321"/>
              <p:cNvSpPr>
                <a:spLocks/>
              </p:cNvSpPr>
              <p:nvPr/>
            </p:nvSpPr>
            <p:spPr bwMode="auto">
              <a:xfrm>
                <a:off x="2429" y="2839"/>
                <a:ext cx="33" cy="21"/>
              </a:xfrm>
              <a:custGeom>
                <a:avLst/>
                <a:gdLst>
                  <a:gd name="T0" fmla="*/ 3 w 8"/>
                  <a:gd name="T1" fmla="*/ 0 h 5"/>
                  <a:gd name="T2" fmla="*/ 2 w 8"/>
                  <a:gd name="T3" fmla="*/ 1 h 5"/>
                  <a:gd name="T4" fmla="*/ 2 w 8"/>
                  <a:gd name="T5" fmla="*/ 0 h 5"/>
                  <a:gd name="T6" fmla="*/ 1 w 8"/>
                  <a:gd name="T7" fmla="*/ 2 h 5"/>
                  <a:gd name="T8" fmla="*/ 3 w 8"/>
                  <a:gd name="T9" fmla="*/ 2 h 5"/>
                  <a:gd name="T10" fmla="*/ 2 w 8"/>
                  <a:gd name="T11" fmla="*/ 2 h 5"/>
                  <a:gd name="T12" fmla="*/ 4 w 8"/>
                  <a:gd name="T13" fmla="*/ 2 h 5"/>
                  <a:gd name="T14" fmla="*/ 1 w 8"/>
                  <a:gd name="T15" fmla="*/ 2 h 5"/>
                  <a:gd name="T16" fmla="*/ 2 w 8"/>
                  <a:gd name="T17" fmla="*/ 3 h 5"/>
                  <a:gd name="T18" fmla="*/ 3 w 8"/>
                  <a:gd name="T19" fmla="*/ 3 h 5"/>
                  <a:gd name="T20" fmla="*/ 3 w 8"/>
                  <a:gd name="T21" fmla="*/ 3 h 5"/>
                  <a:gd name="T22" fmla="*/ 3 w 8"/>
                  <a:gd name="T23" fmla="*/ 3 h 5"/>
                  <a:gd name="T24" fmla="*/ 3 w 8"/>
                  <a:gd name="T25" fmla="*/ 3 h 5"/>
                  <a:gd name="T26" fmla="*/ 3 w 8"/>
                  <a:gd name="T27" fmla="*/ 3 h 5"/>
                  <a:gd name="T28" fmla="*/ 3 w 8"/>
                  <a:gd name="T29" fmla="*/ 4 h 5"/>
                  <a:gd name="T30" fmla="*/ 2 w 8"/>
                  <a:gd name="T31" fmla="*/ 3 h 5"/>
                  <a:gd name="T32" fmla="*/ 4 w 8"/>
                  <a:gd name="T33" fmla="*/ 5 h 5"/>
                  <a:gd name="T34" fmla="*/ 5 w 8"/>
                  <a:gd name="T35" fmla="*/ 5 h 5"/>
                  <a:gd name="T36" fmla="*/ 4 w 8"/>
                  <a:gd name="T37" fmla="*/ 4 h 5"/>
                  <a:gd name="T38" fmla="*/ 4 w 8"/>
                  <a:gd name="T39" fmla="*/ 4 h 5"/>
                  <a:gd name="T40" fmla="*/ 4 w 8"/>
                  <a:gd name="T41" fmla="*/ 3 h 5"/>
                  <a:gd name="T42" fmla="*/ 6 w 8"/>
                  <a:gd name="T43" fmla="*/ 4 h 5"/>
                  <a:gd name="T44" fmla="*/ 7 w 8"/>
                  <a:gd name="T45" fmla="*/ 3 h 5"/>
                  <a:gd name="T46" fmla="*/ 7 w 8"/>
                  <a:gd name="T47" fmla="*/ 3 h 5"/>
                  <a:gd name="T48" fmla="*/ 6 w 8"/>
                  <a:gd name="T49" fmla="*/ 3 h 5"/>
                  <a:gd name="T50" fmla="*/ 6 w 8"/>
                  <a:gd name="T51" fmla="*/ 3 h 5"/>
                  <a:gd name="T52" fmla="*/ 3 w 8"/>
                  <a:gd name="T53" fmla="*/ 3 h 5"/>
                  <a:gd name="T54" fmla="*/ 3 w 8"/>
                  <a:gd name="T55" fmla="*/ 2 h 5"/>
                  <a:gd name="T56" fmla="*/ 5 w 8"/>
                  <a:gd name="T57" fmla="*/ 3 h 5"/>
                  <a:gd name="T58" fmla="*/ 4 w 8"/>
                  <a:gd name="T59" fmla="*/ 2 h 5"/>
                  <a:gd name="T60" fmla="*/ 6 w 8"/>
                  <a:gd name="T61" fmla="*/ 2 h 5"/>
                  <a:gd name="T62" fmla="*/ 4 w 8"/>
                  <a:gd name="T63" fmla="*/ 2 h 5"/>
                  <a:gd name="T64" fmla="*/ 4 w 8"/>
                  <a:gd name="T65" fmla="*/ 1 h 5"/>
                  <a:gd name="T66" fmla="*/ 5 w 8"/>
                  <a:gd name="T67" fmla="*/ 1 h 5"/>
                  <a:gd name="T68" fmla="*/ 4 w 8"/>
                  <a:gd name="T69" fmla="*/ 1 h 5"/>
                  <a:gd name="T70" fmla="*/ 4 w 8"/>
                  <a:gd name="T71" fmla="*/ 0 h 5"/>
                  <a:gd name="T72" fmla="*/ 3 w 8"/>
                  <a:gd name="T73" fmla="*/ 1 h 5"/>
                  <a:gd name="T74" fmla="*/ 3 w 8"/>
                  <a:gd name="T75" fmla="*/ 0 h 5"/>
                  <a:gd name="T76" fmla="*/ 3 w 8"/>
                  <a:gd name="T77" fmla="*/ 0 h 5"/>
                  <a:gd name="T78" fmla="*/ 1 w 8"/>
                  <a:gd name="T79" fmla="*/ 2 h 5"/>
                  <a:gd name="T80" fmla="*/ 3 w 8"/>
                  <a:gd name="T8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5">
                    <a:moveTo>
                      <a:pt x="3" y="0"/>
                    </a:moveTo>
                    <a:cubicBezTo>
                      <a:pt x="2" y="1"/>
                      <a:pt x="2" y="1"/>
                      <a:pt x="2" y="1"/>
                    </a:cubicBezTo>
                    <a:cubicBezTo>
                      <a:pt x="2" y="0"/>
                      <a:pt x="1" y="1"/>
                      <a:pt x="2" y="0"/>
                    </a:cubicBezTo>
                    <a:cubicBezTo>
                      <a:pt x="1" y="2"/>
                      <a:pt x="1" y="0"/>
                      <a:pt x="1" y="2"/>
                    </a:cubicBezTo>
                    <a:cubicBezTo>
                      <a:pt x="2" y="2"/>
                      <a:pt x="1" y="3"/>
                      <a:pt x="3" y="2"/>
                    </a:cubicBezTo>
                    <a:cubicBezTo>
                      <a:pt x="2" y="2"/>
                      <a:pt x="2" y="2"/>
                      <a:pt x="2" y="2"/>
                    </a:cubicBezTo>
                    <a:cubicBezTo>
                      <a:pt x="4" y="2"/>
                      <a:pt x="0" y="2"/>
                      <a:pt x="4" y="2"/>
                    </a:cubicBezTo>
                    <a:cubicBezTo>
                      <a:pt x="1" y="2"/>
                      <a:pt x="1" y="2"/>
                      <a:pt x="1" y="2"/>
                    </a:cubicBezTo>
                    <a:cubicBezTo>
                      <a:pt x="1" y="2"/>
                      <a:pt x="5" y="3"/>
                      <a:pt x="2" y="3"/>
                    </a:cubicBezTo>
                    <a:cubicBezTo>
                      <a:pt x="3" y="3"/>
                      <a:pt x="3" y="3"/>
                      <a:pt x="3" y="3"/>
                    </a:cubicBezTo>
                    <a:cubicBezTo>
                      <a:pt x="3" y="3"/>
                      <a:pt x="3" y="3"/>
                      <a:pt x="3" y="3"/>
                    </a:cubicBezTo>
                    <a:cubicBezTo>
                      <a:pt x="3" y="3"/>
                      <a:pt x="3" y="3"/>
                      <a:pt x="3" y="3"/>
                    </a:cubicBezTo>
                    <a:cubicBezTo>
                      <a:pt x="4" y="3"/>
                      <a:pt x="4" y="3"/>
                      <a:pt x="3" y="3"/>
                    </a:cubicBezTo>
                    <a:cubicBezTo>
                      <a:pt x="3" y="3"/>
                      <a:pt x="3" y="3"/>
                      <a:pt x="3" y="3"/>
                    </a:cubicBezTo>
                    <a:cubicBezTo>
                      <a:pt x="2" y="3"/>
                      <a:pt x="4" y="3"/>
                      <a:pt x="3" y="4"/>
                    </a:cubicBezTo>
                    <a:cubicBezTo>
                      <a:pt x="3" y="4"/>
                      <a:pt x="2" y="3"/>
                      <a:pt x="2" y="3"/>
                    </a:cubicBezTo>
                    <a:cubicBezTo>
                      <a:pt x="3" y="4"/>
                      <a:pt x="1" y="4"/>
                      <a:pt x="4" y="5"/>
                    </a:cubicBezTo>
                    <a:cubicBezTo>
                      <a:pt x="4" y="5"/>
                      <a:pt x="5" y="5"/>
                      <a:pt x="5" y="5"/>
                    </a:cubicBezTo>
                    <a:cubicBezTo>
                      <a:pt x="6" y="5"/>
                      <a:pt x="5" y="4"/>
                      <a:pt x="4" y="4"/>
                    </a:cubicBezTo>
                    <a:cubicBezTo>
                      <a:pt x="4" y="4"/>
                      <a:pt x="4" y="4"/>
                      <a:pt x="4" y="4"/>
                    </a:cubicBezTo>
                    <a:cubicBezTo>
                      <a:pt x="1" y="3"/>
                      <a:pt x="5" y="4"/>
                      <a:pt x="4" y="3"/>
                    </a:cubicBezTo>
                    <a:cubicBezTo>
                      <a:pt x="5" y="4"/>
                      <a:pt x="5" y="4"/>
                      <a:pt x="6" y="4"/>
                    </a:cubicBezTo>
                    <a:cubicBezTo>
                      <a:pt x="8" y="4"/>
                      <a:pt x="4" y="3"/>
                      <a:pt x="7" y="3"/>
                    </a:cubicBezTo>
                    <a:cubicBezTo>
                      <a:pt x="7" y="3"/>
                      <a:pt x="7" y="3"/>
                      <a:pt x="7" y="3"/>
                    </a:cubicBezTo>
                    <a:cubicBezTo>
                      <a:pt x="7" y="3"/>
                      <a:pt x="7" y="3"/>
                      <a:pt x="6" y="3"/>
                    </a:cubicBezTo>
                    <a:cubicBezTo>
                      <a:pt x="6" y="3"/>
                      <a:pt x="6" y="3"/>
                      <a:pt x="6" y="3"/>
                    </a:cubicBezTo>
                    <a:cubicBezTo>
                      <a:pt x="5" y="3"/>
                      <a:pt x="4" y="3"/>
                      <a:pt x="3" y="3"/>
                    </a:cubicBezTo>
                    <a:cubicBezTo>
                      <a:pt x="5" y="3"/>
                      <a:pt x="3" y="3"/>
                      <a:pt x="3" y="2"/>
                    </a:cubicBezTo>
                    <a:cubicBezTo>
                      <a:pt x="5" y="2"/>
                      <a:pt x="5" y="3"/>
                      <a:pt x="5" y="3"/>
                    </a:cubicBezTo>
                    <a:cubicBezTo>
                      <a:pt x="4" y="2"/>
                      <a:pt x="4" y="2"/>
                      <a:pt x="4" y="2"/>
                    </a:cubicBezTo>
                    <a:cubicBezTo>
                      <a:pt x="4" y="2"/>
                      <a:pt x="6" y="2"/>
                      <a:pt x="6" y="2"/>
                    </a:cubicBezTo>
                    <a:cubicBezTo>
                      <a:pt x="5" y="2"/>
                      <a:pt x="6" y="2"/>
                      <a:pt x="4" y="2"/>
                    </a:cubicBezTo>
                    <a:cubicBezTo>
                      <a:pt x="6" y="2"/>
                      <a:pt x="5" y="1"/>
                      <a:pt x="4" y="1"/>
                    </a:cubicBezTo>
                    <a:cubicBezTo>
                      <a:pt x="4" y="1"/>
                      <a:pt x="5" y="0"/>
                      <a:pt x="5" y="1"/>
                    </a:cubicBezTo>
                    <a:cubicBezTo>
                      <a:pt x="5" y="0"/>
                      <a:pt x="5" y="1"/>
                      <a:pt x="4" y="1"/>
                    </a:cubicBezTo>
                    <a:cubicBezTo>
                      <a:pt x="3" y="1"/>
                      <a:pt x="3" y="1"/>
                      <a:pt x="4" y="0"/>
                    </a:cubicBezTo>
                    <a:cubicBezTo>
                      <a:pt x="3" y="1"/>
                      <a:pt x="3" y="1"/>
                      <a:pt x="3" y="1"/>
                    </a:cubicBezTo>
                    <a:cubicBezTo>
                      <a:pt x="2" y="2"/>
                      <a:pt x="4" y="0"/>
                      <a:pt x="3" y="0"/>
                    </a:cubicBezTo>
                    <a:cubicBezTo>
                      <a:pt x="3" y="0"/>
                      <a:pt x="3" y="0"/>
                      <a:pt x="3" y="0"/>
                    </a:cubicBezTo>
                    <a:cubicBezTo>
                      <a:pt x="3" y="0"/>
                      <a:pt x="1" y="2"/>
                      <a:pt x="1" y="2"/>
                    </a:cubicBezTo>
                    <a:cubicBezTo>
                      <a:pt x="2" y="1"/>
                      <a:pt x="2" y="1"/>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7" name="Freeform 322"/>
              <p:cNvSpPr>
                <a:spLocks/>
              </p:cNvSpPr>
              <p:nvPr/>
            </p:nvSpPr>
            <p:spPr bwMode="auto">
              <a:xfrm>
                <a:off x="2429" y="2839"/>
                <a:ext cx="4" cy="13"/>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2"/>
                      <a:pt x="0" y="3"/>
                    </a:cubicBezTo>
                    <a:cubicBezTo>
                      <a:pt x="1" y="2"/>
                      <a:pt x="1" y="3"/>
                      <a:pt x="1" y="2"/>
                    </a:cubicBezTo>
                    <a:cubicBezTo>
                      <a:pt x="1" y="2"/>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8" name="Freeform 323"/>
              <p:cNvSpPr>
                <a:spLocks/>
              </p:cNvSpPr>
              <p:nvPr/>
            </p:nvSpPr>
            <p:spPr bwMode="auto">
              <a:xfrm>
                <a:off x="2416" y="2835"/>
                <a:ext cx="17" cy="25"/>
              </a:xfrm>
              <a:custGeom>
                <a:avLst/>
                <a:gdLst>
                  <a:gd name="T0" fmla="*/ 2 w 4"/>
                  <a:gd name="T1" fmla="*/ 3 h 6"/>
                  <a:gd name="T2" fmla="*/ 2 w 4"/>
                  <a:gd name="T3" fmla="*/ 4 h 6"/>
                  <a:gd name="T4" fmla="*/ 3 w 4"/>
                  <a:gd name="T5" fmla="*/ 4 h 6"/>
                  <a:gd name="T6" fmla="*/ 3 w 4"/>
                  <a:gd name="T7" fmla="*/ 2 h 6"/>
                  <a:gd name="T8" fmla="*/ 3 w 4"/>
                  <a:gd name="T9" fmla="*/ 4 h 6"/>
                  <a:gd name="T10" fmla="*/ 4 w 4"/>
                  <a:gd name="T11" fmla="*/ 2 h 6"/>
                  <a:gd name="T12" fmla="*/ 3 w 4"/>
                  <a:gd name="T13" fmla="*/ 3 h 6"/>
                  <a:gd name="T14" fmla="*/ 4 w 4"/>
                  <a:gd name="T15" fmla="*/ 2 h 6"/>
                  <a:gd name="T16" fmla="*/ 3 w 4"/>
                  <a:gd name="T17" fmla="*/ 2 h 6"/>
                  <a:gd name="T18" fmla="*/ 4 w 4"/>
                  <a:gd name="T19" fmla="*/ 1 h 6"/>
                  <a:gd name="T20" fmla="*/ 3 w 4"/>
                  <a:gd name="T21" fmla="*/ 3 h 6"/>
                  <a:gd name="T22" fmla="*/ 3 w 4"/>
                  <a:gd name="T23" fmla="*/ 1 h 6"/>
                  <a:gd name="T24" fmla="*/ 2 w 4"/>
                  <a:gd name="T25" fmla="*/ 0 h 6"/>
                  <a:gd name="T26" fmla="*/ 2 w 4"/>
                  <a:gd name="T27" fmla="*/ 1 h 6"/>
                  <a:gd name="T28" fmla="*/ 2 w 4"/>
                  <a:gd name="T29" fmla="*/ 2 h 6"/>
                  <a:gd name="T30" fmla="*/ 2 w 4"/>
                  <a:gd name="T31" fmla="*/ 0 h 6"/>
                  <a:gd name="T32" fmla="*/ 1 w 4"/>
                  <a:gd name="T33" fmla="*/ 1 h 6"/>
                  <a:gd name="T34" fmla="*/ 1 w 4"/>
                  <a:gd name="T35" fmla="*/ 4 h 6"/>
                  <a:gd name="T36" fmla="*/ 1 w 4"/>
                  <a:gd name="T37" fmla="*/ 2 h 6"/>
                  <a:gd name="T38" fmla="*/ 0 w 4"/>
                  <a:gd name="T39" fmla="*/ 2 h 6"/>
                  <a:gd name="T40" fmla="*/ 0 w 4"/>
                  <a:gd name="T41" fmla="*/ 5 h 6"/>
                  <a:gd name="T42" fmla="*/ 2 w 4"/>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2" y="3"/>
                    </a:moveTo>
                    <a:cubicBezTo>
                      <a:pt x="2" y="4"/>
                      <a:pt x="2" y="4"/>
                      <a:pt x="2" y="4"/>
                    </a:cubicBezTo>
                    <a:cubicBezTo>
                      <a:pt x="2" y="4"/>
                      <a:pt x="3" y="3"/>
                      <a:pt x="3" y="4"/>
                    </a:cubicBezTo>
                    <a:cubicBezTo>
                      <a:pt x="3" y="5"/>
                      <a:pt x="3" y="3"/>
                      <a:pt x="3" y="2"/>
                    </a:cubicBezTo>
                    <a:cubicBezTo>
                      <a:pt x="3" y="4"/>
                      <a:pt x="3" y="4"/>
                      <a:pt x="3" y="4"/>
                    </a:cubicBezTo>
                    <a:cubicBezTo>
                      <a:pt x="3" y="3"/>
                      <a:pt x="3" y="4"/>
                      <a:pt x="4" y="2"/>
                    </a:cubicBezTo>
                    <a:cubicBezTo>
                      <a:pt x="4" y="2"/>
                      <a:pt x="3" y="3"/>
                      <a:pt x="3" y="3"/>
                    </a:cubicBezTo>
                    <a:cubicBezTo>
                      <a:pt x="4" y="2"/>
                      <a:pt x="4" y="2"/>
                      <a:pt x="4" y="2"/>
                    </a:cubicBezTo>
                    <a:cubicBezTo>
                      <a:pt x="3" y="2"/>
                      <a:pt x="3" y="2"/>
                      <a:pt x="3" y="2"/>
                    </a:cubicBezTo>
                    <a:cubicBezTo>
                      <a:pt x="4" y="1"/>
                      <a:pt x="4" y="1"/>
                      <a:pt x="4" y="1"/>
                    </a:cubicBezTo>
                    <a:cubicBezTo>
                      <a:pt x="4" y="0"/>
                      <a:pt x="3" y="4"/>
                      <a:pt x="3" y="3"/>
                    </a:cubicBezTo>
                    <a:cubicBezTo>
                      <a:pt x="3" y="1"/>
                      <a:pt x="3" y="1"/>
                      <a:pt x="3" y="1"/>
                    </a:cubicBezTo>
                    <a:cubicBezTo>
                      <a:pt x="3" y="1"/>
                      <a:pt x="3" y="2"/>
                      <a:pt x="2" y="0"/>
                    </a:cubicBezTo>
                    <a:cubicBezTo>
                      <a:pt x="2" y="0"/>
                      <a:pt x="2" y="1"/>
                      <a:pt x="2" y="1"/>
                    </a:cubicBezTo>
                    <a:cubicBezTo>
                      <a:pt x="2" y="1"/>
                      <a:pt x="2" y="2"/>
                      <a:pt x="2" y="2"/>
                    </a:cubicBezTo>
                    <a:cubicBezTo>
                      <a:pt x="2" y="4"/>
                      <a:pt x="3" y="1"/>
                      <a:pt x="2" y="0"/>
                    </a:cubicBezTo>
                    <a:cubicBezTo>
                      <a:pt x="2" y="2"/>
                      <a:pt x="1" y="3"/>
                      <a:pt x="1" y="1"/>
                    </a:cubicBezTo>
                    <a:cubicBezTo>
                      <a:pt x="1" y="3"/>
                      <a:pt x="1" y="4"/>
                      <a:pt x="1" y="4"/>
                    </a:cubicBezTo>
                    <a:cubicBezTo>
                      <a:pt x="1" y="2"/>
                      <a:pt x="1" y="2"/>
                      <a:pt x="1" y="2"/>
                    </a:cubicBezTo>
                    <a:cubicBezTo>
                      <a:pt x="1" y="2"/>
                      <a:pt x="1" y="1"/>
                      <a:pt x="0" y="2"/>
                    </a:cubicBezTo>
                    <a:cubicBezTo>
                      <a:pt x="1" y="3"/>
                      <a:pt x="1" y="4"/>
                      <a:pt x="0" y="5"/>
                    </a:cubicBezTo>
                    <a:cubicBezTo>
                      <a:pt x="1" y="6"/>
                      <a:pt x="1" y="2"/>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9" name="Freeform 324"/>
              <p:cNvSpPr>
                <a:spLocks/>
              </p:cNvSpPr>
              <p:nvPr/>
            </p:nvSpPr>
            <p:spPr bwMode="auto">
              <a:xfrm>
                <a:off x="2420" y="2852"/>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0" name="Freeform 325"/>
              <p:cNvSpPr>
                <a:spLocks/>
              </p:cNvSpPr>
              <p:nvPr/>
            </p:nvSpPr>
            <p:spPr bwMode="auto">
              <a:xfrm>
                <a:off x="2290" y="3140"/>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1" name="Freeform 326"/>
              <p:cNvSpPr>
                <a:spLocks/>
              </p:cNvSpPr>
              <p:nvPr/>
            </p:nvSpPr>
            <p:spPr bwMode="auto">
              <a:xfrm>
                <a:off x="2290" y="3136"/>
                <a:ext cx="9" cy="21"/>
              </a:xfrm>
              <a:custGeom>
                <a:avLst/>
                <a:gdLst>
                  <a:gd name="T0" fmla="*/ 2 w 2"/>
                  <a:gd name="T1" fmla="*/ 5 h 5"/>
                  <a:gd name="T2" fmla="*/ 2 w 2"/>
                  <a:gd name="T3" fmla="*/ 5 h 5"/>
                  <a:gd name="T4" fmla="*/ 0 w 2"/>
                  <a:gd name="T5" fmla="*/ 0 h 5"/>
                  <a:gd name="T6" fmla="*/ 1 w 2"/>
                  <a:gd name="T7" fmla="*/ 3 h 5"/>
                  <a:gd name="T8" fmla="*/ 1 w 2"/>
                  <a:gd name="T9" fmla="*/ 2 h 5"/>
                  <a:gd name="T10" fmla="*/ 2 w 2"/>
                  <a:gd name="T11" fmla="*/ 4 h 5"/>
                  <a:gd name="T12" fmla="*/ 2 w 2"/>
                  <a:gd name="T13" fmla="*/ 4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5"/>
                      <a:pt x="2" y="5"/>
                      <a:pt x="2" y="5"/>
                    </a:cubicBezTo>
                    <a:cubicBezTo>
                      <a:pt x="1" y="2"/>
                      <a:pt x="1" y="3"/>
                      <a:pt x="0" y="0"/>
                    </a:cubicBezTo>
                    <a:cubicBezTo>
                      <a:pt x="0" y="1"/>
                      <a:pt x="0" y="2"/>
                      <a:pt x="1" y="3"/>
                    </a:cubicBezTo>
                    <a:cubicBezTo>
                      <a:pt x="1" y="3"/>
                      <a:pt x="1" y="2"/>
                      <a:pt x="1" y="2"/>
                    </a:cubicBezTo>
                    <a:cubicBezTo>
                      <a:pt x="1" y="3"/>
                      <a:pt x="1" y="3"/>
                      <a:pt x="2" y="4"/>
                    </a:cubicBezTo>
                    <a:cubicBezTo>
                      <a:pt x="2" y="5"/>
                      <a:pt x="1" y="4"/>
                      <a:pt x="2" y="4"/>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2" name="Freeform 327"/>
              <p:cNvSpPr>
                <a:spLocks/>
              </p:cNvSpPr>
              <p:nvPr/>
            </p:nvSpPr>
            <p:spPr bwMode="auto">
              <a:xfrm>
                <a:off x="2295" y="3144"/>
                <a:ext cx="4" cy="9"/>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3" name="Freeform 328"/>
              <p:cNvSpPr>
                <a:spLocks/>
              </p:cNvSpPr>
              <p:nvPr/>
            </p:nvSpPr>
            <p:spPr bwMode="auto">
              <a:xfrm>
                <a:off x="2295" y="3140"/>
                <a:ext cx="4" cy="8"/>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4" name="Freeform 329"/>
              <p:cNvSpPr>
                <a:spLocks/>
              </p:cNvSpPr>
              <p:nvPr/>
            </p:nvSpPr>
            <p:spPr bwMode="auto">
              <a:xfrm>
                <a:off x="2295" y="314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5" name="Freeform 330"/>
              <p:cNvSpPr>
                <a:spLocks/>
              </p:cNvSpPr>
              <p:nvPr/>
            </p:nvSpPr>
            <p:spPr bwMode="auto">
              <a:xfrm>
                <a:off x="2295" y="3140"/>
                <a:ext cx="8" cy="13"/>
              </a:xfrm>
              <a:custGeom>
                <a:avLst/>
                <a:gdLst>
                  <a:gd name="T0" fmla="*/ 0 w 2"/>
                  <a:gd name="T1" fmla="*/ 0 h 3"/>
                  <a:gd name="T2" fmla="*/ 0 w 2"/>
                  <a:gd name="T3" fmla="*/ 0 h 3"/>
                  <a:gd name="T4" fmla="*/ 0 w 2"/>
                  <a:gd name="T5" fmla="*/ 1 h 3"/>
                  <a:gd name="T6" fmla="*/ 1 w 2"/>
                  <a:gd name="T7" fmla="*/ 2 h 3"/>
                  <a:gd name="T8" fmla="*/ 1 w 2"/>
                  <a:gd name="T9" fmla="*/ 2 h 3"/>
                  <a:gd name="T10" fmla="*/ 2 w 2"/>
                  <a:gd name="T11" fmla="*/ 3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1"/>
                      <a:pt x="0" y="1"/>
                      <a:pt x="0" y="1"/>
                    </a:cubicBezTo>
                    <a:cubicBezTo>
                      <a:pt x="1" y="1"/>
                      <a:pt x="1" y="3"/>
                      <a:pt x="1" y="2"/>
                    </a:cubicBezTo>
                    <a:cubicBezTo>
                      <a:pt x="1" y="3"/>
                      <a:pt x="1" y="1"/>
                      <a:pt x="1" y="2"/>
                    </a:cubicBezTo>
                    <a:cubicBezTo>
                      <a:pt x="2" y="3"/>
                      <a:pt x="2" y="3"/>
                      <a:pt x="2" y="3"/>
                    </a:cubicBezTo>
                    <a:cubicBezTo>
                      <a:pt x="2"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6" name="Freeform 331"/>
              <p:cNvSpPr>
                <a:spLocks/>
              </p:cNvSpPr>
              <p:nvPr/>
            </p:nvSpPr>
            <p:spPr bwMode="auto">
              <a:xfrm>
                <a:off x="2295" y="314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7" name="Freeform 332"/>
              <p:cNvSpPr>
                <a:spLocks/>
              </p:cNvSpPr>
              <p:nvPr/>
            </p:nvSpPr>
            <p:spPr bwMode="auto">
              <a:xfrm>
                <a:off x="2295" y="3144"/>
                <a:ext cx="4" cy="4"/>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8" name="Freeform 333"/>
              <p:cNvSpPr>
                <a:spLocks/>
              </p:cNvSpPr>
              <p:nvPr/>
            </p:nvSpPr>
            <p:spPr bwMode="auto">
              <a:xfrm>
                <a:off x="2295" y="3140"/>
                <a:ext cx="12" cy="17"/>
              </a:xfrm>
              <a:custGeom>
                <a:avLst/>
                <a:gdLst>
                  <a:gd name="T0" fmla="*/ 1 w 3"/>
                  <a:gd name="T1" fmla="*/ 0 h 4"/>
                  <a:gd name="T2" fmla="*/ 1 w 3"/>
                  <a:gd name="T3" fmla="*/ 1 h 4"/>
                  <a:gd name="T4" fmla="*/ 3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2"/>
                      <a:pt x="0" y="0"/>
                      <a:pt x="1" y="1"/>
                    </a:cubicBezTo>
                    <a:cubicBezTo>
                      <a:pt x="1" y="1"/>
                      <a:pt x="2" y="3"/>
                      <a:pt x="3" y="4"/>
                    </a:cubicBezTo>
                    <a:cubicBezTo>
                      <a:pt x="3" y="3"/>
                      <a:pt x="3" y="3"/>
                      <a:pt x="3" y="3"/>
                    </a:cubicBezTo>
                    <a:cubicBezTo>
                      <a:pt x="2"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9" name="Freeform 334"/>
              <p:cNvSpPr>
                <a:spLocks/>
              </p:cNvSpPr>
              <p:nvPr/>
            </p:nvSpPr>
            <p:spPr bwMode="auto">
              <a:xfrm>
                <a:off x="2311" y="3157"/>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0" name="Freeform 335"/>
              <p:cNvSpPr>
                <a:spLocks/>
              </p:cNvSpPr>
              <p:nvPr/>
            </p:nvSpPr>
            <p:spPr bwMode="auto">
              <a:xfrm>
                <a:off x="2303" y="3144"/>
                <a:ext cx="13" cy="21"/>
              </a:xfrm>
              <a:custGeom>
                <a:avLst/>
                <a:gdLst>
                  <a:gd name="T0" fmla="*/ 1 w 3"/>
                  <a:gd name="T1" fmla="*/ 0 h 5"/>
                  <a:gd name="T2" fmla="*/ 1 w 3"/>
                  <a:gd name="T3" fmla="*/ 2 h 5"/>
                  <a:gd name="T4" fmla="*/ 1 w 3"/>
                  <a:gd name="T5" fmla="*/ 1 h 5"/>
                  <a:gd name="T6" fmla="*/ 1 w 3"/>
                  <a:gd name="T7" fmla="*/ 2 h 5"/>
                  <a:gd name="T8" fmla="*/ 0 w 3"/>
                  <a:gd name="T9" fmla="*/ 0 h 5"/>
                  <a:gd name="T10" fmla="*/ 1 w 3"/>
                  <a:gd name="T11" fmla="*/ 2 h 5"/>
                  <a:gd name="T12" fmla="*/ 0 w 3"/>
                  <a:gd name="T13" fmla="*/ 0 h 5"/>
                  <a:gd name="T14" fmla="*/ 1 w 3"/>
                  <a:gd name="T15" fmla="*/ 2 h 5"/>
                  <a:gd name="T16" fmla="*/ 1 w 3"/>
                  <a:gd name="T17" fmla="*/ 2 h 5"/>
                  <a:gd name="T18" fmla="*/ 2 w 3"/>
                  <a:gd name="T19" fmla="*/ 3 h 5"/>
                  <a:gd name="T20" fmla="*/ 3 w 3"/>
                  <a:gd name="T21" fmla="*/ 4 h 5"/>
                  <a:gd name="T22" fmla="*/ 1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1" y="0"/>
                    </a:moveTo>
                    <a:cubicBezTo>
                      <a:pt x="1" y="2"/>
                      <a:pt x="1" y="2"/>
                      <a:pt x="1" y="2"/>
                    </a:cubicBezTo>
                    <a:cubicBezTo>
                      <a:pt x="1" y="1"/>
                      <a:pt x="1" y="1"/>
                      <a:pt x="1" y="1"/>
                    </a:cubicBezTo>
                    <a:cubicBezTo>
                      <a:pt x="0" y="0"/>
                      <a:pt x="1" y="2"/>
                      <a:pt x="1" y="2"/>
                    </a:cubicBezTo>
                    <a:cubicBezTo>
                      <a:pt x="0" y="0"/>
                      <a:pt x="1" y="1"/>
                      <a:pt x="0" y="0"/>
                    </a:cubicBezTo>
                    <a:cubicBezTo>
                      <a:pt x="0" y="0"/>
                      <a:pt x="0" y="0"/>
                      <a:pt x="1" y="2"/>
                    </a:cubicBezTo>
                    <a:cubicBezTo>
                      <a:pt x="0" y="0"/>
                      <a:pt x="0" y="0"/>
                      <a:pt x="0" y="0"/>
                    </a:cubicBezTo>
                    <a:cubicBezTo>
                      <a:pt x="1" y="2"/>
                      <a:pt x="1" y="2"/>
                      <a:pt x="1" y="2"/>
                    </a:cubicBezTo>
                    <a:cubicBezTo>
                      <a:pt x="1" y="3"/>
                      <a:pt x="0" y="1"/>
                      <a:pt x="1" y="2"/>
                    </a:cubicBezTo>
                    <a:cubicBezTo>
                      <a:pt x="1" y="3"/>
                      <a:pt x="1" y="3"/>
                      <a:pt x="2" y="3"/>
                    </a:cubicBezTo>
                    <a:cubicBezTo>
                      <a:pt x="1" y="3"/>
                      <a:pt x="3" y="5"/>
                      <a:pt x="3" y="4"/>
                    </a:cubicBezTo>
                    <a:cubicBezTo>
                      <a:pt x="3" y="4"/>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1" name="Freeform 336"/>
              <p:cNvSpPr>
                <a:spLocks/>
              </p:cNvSpPr>
              <p:nvPr/>
            </p:nvSpPr>
            <p:spPr bwMode="auto">
              <a:xfrm>
                <a:off x="2311" y="3153"/>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2" name="Freeform 337"/>
              <p:cNvSpPr>
                <a:spLocks/>
              </p:cNvSpPr>
              <p:nvPr/>
            </p:nvSpPr>
            <p:spPr bwMode="auto">
              <a:xfrm>
                <a:off x="2307" y="3140"/>
                <a:ext cx="13" cy="21"/>
              </a:xfrm>
              <a:custGeom>
                <a:avLst/>
                <a:gdLst>
                  <a:gd name="T0" fmla="*/ 0 w 3"/>
                  <a:gd name="T1" fmla="*/ 0 h 5"/>
                  <a:gd name="T2" fmla="*/ 0 w 3"/>
                  <a:gd name="T3" fmla="*/ 2 h 5"/>
                  <a:gd name="T4" fmla="*/ 0 w 3"/>
                  <a:gd name="T5" fmla="*/ 1 h 5"/>
                  <a:gd name="T6" fmla="*/ 1 w 3"/>
                  <a:gd name="T7" fmla="*/ 2 h 5"/>
                  <a:gd name="T8" fmla="*/ 0 w 3"/>
                  <a:gd name="T9" fmla="*/ 1 h 5"/>
                  <a:gd name="T10" fmla="*/ 2 w 3"/>
                  <a:gd name="T11" fmla="*/ 4 h 5"/>
                  <a:gd name="T12" fmla="*/ 2 w 3"/>
                  <a:gd name="T13" fmla="*/ 3 h 5"/>
                  <a:gd name="T14" fmla="*/ 2 w 3"/>
                  <a:gd name="T15" fmla="*/ 3 h 5"/>
                  <a:gd name="T16" fmla="*/ 1 w 3"/>
                  <a:gd name="T17" fmla="*/ 2 h 5"/>
                  <a:gd name="T18" fmla="*/ 1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cubicBezTo>
                      <a:pt x="0" y="2"/>
                      <a:pt x="0" y="2"/>
                      <a:pt x="0" y="2"/>
                    </a:cubicBezTo>
                    <a:cubicBezTo>
                      <a:pt x="0" y="2"/>
                      <a:pt x="0" y="1"/>
                      <a:pt x="0" y="1"/>
                    </a:cubicBezTo>
                    <a:cubicBezTo>
                      <a:pt x="0" y="1"/>
                      <a:pt x="0" y="2"/>
                      <a:pt x="1" y="2"/>
                    </a:cubicBezTo>
                    <a:cubicBezTo>
                      <a:pt x="2" y="4"/>
                      <a:pt x="1" y="2"/>
                      <a:pt x="0" y="1"/>
                    </a:cubicBezTo>
                    <a:cubicBezTo>
                      <a:pt x="1" y="2"/>
                      <a:pt x="1" y="2"/>
                      <a:pt x="2" y="4"/>
                    </a:cubicBezTo>
                    <a:cubicBezTo>
                      <a:pt x="2" y="4"/>
                      <a:pt x="2" y="3"/>
                      <a:pt x="2" y="3"/>
                    </a:cubicBezTo>
                    <a:cubicBezTo>
                      <a:pt x="3" y="5"/>
                      <a:pt x="2" y="3"/>
                      <a:pt x="2" y="3"/>
                    </a:cubicBezTo>
                    <a:cubicBezTo>
                      <a:pt x="2" y="3"/>
                      <a:pt x="1" y="2"/>
                      <a:pt x="1" y="2"/>
                    </a:cubicBezTo>
                    <a:cubicBezTo>
                      <a:pt x="1" y="2"/>
                      <a:pt x="1" y="2"/>
                      <a:pt x="1" y="2"/>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3" name="Freeform 338"/>
              <p:cNvSpPr>
                <a:spLocks/>
              </p:cNvSpPr>
              <p:nvPr/>
            </p:nvSpPr>
            <p:spPr bwMode="auto">
              <a:xfrm>
                <a:off x="2303" y="314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1" y="1"/>
                      <a:pt x="1"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4" name="Freeform 339"/>
              <p:cNvSpPr>
                <a:spLocks/>
              </p:cNvSpPr>
              <p:nvPr/>
            </p:nvSpPr>
            <p:spPr bwMode="auto">
              <a:xfrm>
                <a:off x="2316"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5" name="Freeform 340"/>
              <p:cNvSpPr>
                <a:spLocks/>
              </p:cNvSpPr>
              <p:nvPr/>
            </p:nvSpPr>
            <p:spPr bwMode="auto">
              <a:xfrm>
                <a:off x="2307" y="3140"/>
                <a:ext cx="4" cy="4"/>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6" name="Freeform 341"/>
              <p:cNvSpPr>
                <a:spLocks/>
              </p:cNvSpPr>
              <p:nvPr/>
            </p:nvSpPr>
            <p:spPr bwMode="auto">
              <a:xfrm>
                <a:off x="2307" y="3123"/>
                <a:ext cx="30" cy="34"/>
              </a:xfrm>
              <a:custGeom>
                <a:avLst/>
                <a:gdLst>
                  <a:gd name="T0" fmla="*/ 7 w 7"/>
                  <a:gd name="T1" fmla="*/ 4 h 8"/>
                  <a:gd name="T2" fmla="*/ 6 w 7"/>
                  <a:gd name="T3" fmla="*/ 3 h 8"/>
                  <a:gd name="T4" fmla="*/ 5 w 7"/>
                  <a:gd name="T5" fmla="*/ 2 h 8"/>
                  <a:gd name="T6" fmla="*/ 4 w 7"/>
                  <a:gd name="T7" fmla="*/ 0 h 8"/>
                  <a:gd name="T8" fmla="*/ 4 w 7"/>
                  <a:gd name="T9" fmla="*/ 1 h 8"/>
                  <a:gd name="T10" fmla="*/ 3 w 7"/>
                  <a:gd name="T11" fmla="*/ 0 h 8"/>
                  <a:gd name="T12" fmla="*/ 3 w 7"/>
                  <a:gd name="T13" fmla="*/ 1 h 8"/>
                  <a:gd name="T14" fmla="*/ 3 w 7"/>
                  <a:gd name="T15" fmla="*/ 2 h 8"/>
                  <a:gd name="T16" fmla="*/ 1 w 7"/>
                  <a:gd name="T17" fmla="*/ 3 h 8"/>
                  <a:gd name="T18" fmla="*/ 2 w 7"/>
                  <a:gd name="T19" fmla="*/ 5 h 8"/>
                  <a:gd name="T20" fmla="*/ 1 w 7"/>
                  <a:gd name="T21" fmla="*/ 4 h 8"/>
                  <a:gd name="T22" fmla="*/ 1 w 7"/>
                  <a:gd name="T23" fmla="*/ 4 h 8"/>
                  <a:gd name="T24" fmla="*/ 1 w 7"/>
                  <a:gd name="T25" fmla="*/ 4 h 8"/>
                  <a:gd name="T26" fmla="*/ 2 w 7"/>
                  <a:gd name="T27" fmla="*/ 6 h 8"/>
                  <a:gd name="T28" fmla="*/ 0 w 7"/>
                  <a:gd name="T29" fmla="*/ 4 h 8"/>
                  <a:gd name="T30" fmla="*/ 1 w 7"/>
                  <a:gd name="T31" fmla="*/ 5 h 8"/>
                  <a:gd name="T32" fmla="*/ 2 w 7"/>
                  <a:gd name="T33" fmla="*/ 7 h 8"/>
                  <a:gd name="T34" fmla="*/ 3 w 7"/>
                  <a:gd name="T35" fmla="*/ 7 h 8"/>
                  <a:gd name="T36" fmla="*/ 2 w 7"/>
                  <a:gd name="T37" fmla="*/ 4 h 8"/>
                  <a:gd name="T38" fmla="*/ 3 w 7"/>
                  <a:gd name="T39" fmla="*/ 5 h 8"/>
                  <a:gd name="T40" fmla="*/ 4 w 7"/>
                  <a:gd name="T41" fmla="*/ 6 h 8"/>
                  <a:gd name="T42" fmla="*/ 3 w 7"/>
                  <a:gd name="T43" fmla="*/ 4 h 8"/>
                  <a:gd name="T44" fmla="*/ 4 w 7"/>
                  <a:gd name="T45" fmla="*/ 4 h 8"/>
                  <a:gd name="T46" fmla="*/ 3 w 7"/>
                  <a:gd name="T47" fmla="*/ 3 h 8"/>
                  <a:gd name="T48" fmla="*/ 4 w 7"/>
                  <a:gd name="T49" fmla="*/ 4 h 8"/>
                  <a:gd name="T50" fmla="*/ 3 w 7"/>
                  <a:gd name="T51" fmla="*/ 2 h 8"/>
                  <a:gd name="T52" fmla="*/ 6 w 7"/>
                  <a:gd name="T53" fmla="*/ 5 h 8"/>
                  <a:gd name="T54" fmla="*/ 5 w 7"/>
                  <a:gd name="T55" fmla="*/ 4 h 8"/>
                  <a:gd name="T56" fmla="*/ 4 w 7"/>
                  <a:gd name="T57" fmla="*/ 3 h 8"/>
                  <a:gd name="T58" fmla="*/ 6 w 7"/>
                  <a:gd name="T59" fmla="*/ 4 h 8"/>
                  <a:gd name="T60" fmla="*/ 5 w 7"/>
                  <a:gd name="T61" fmla="*/ 3 h 8"/>
                  <a:gd name="T62" fmla="*/ 4 w 7"/>
                  <a:gd name="T63" fmla="*/ 2 h 8"/>
                  <a:gd name="T64" fmla="*/ 5 w 7"/>
                  <a:gd name="T65" fmla="*/ 2 h 8"/>
                  <a:gd name="T66" fmla="*/ 6 w 7"/>
                  <a:gd name="T67" fmla="*/ 4 h 8"/>
                  <a:gd name="T68" fmla="*/ 7 w 7"/>
                  <a:gd name="T69" fmla="*/ 5 h 8"/>
                  <a:gd name="T70" fmla="*/ 5 w 7"/>
                  <a:gd name="T71" fmla="*/ 2 h 8"/>
                  <a:gd name="T72" fmla="*/ 7 w 7"/>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8">
                    <a:moveTo>
                      <a:pt x="7" y="4"/>
                    </a:moveTo>
                    <a:cubicBezTo>
                      <a:pt x="6" y="3"/>
                      <a:pt x="6" y="3"/>
                      <a:pt x="6" y="3"/>
                    </a:cubicBezTo>
                    <a:cubicBezTo>
                      <a:pt x="5" y="2"/>
                      <a:pt x="6" y="2"/>
                      <a:pt x="5" y="2"/>
                    </a:cubicBezTo>
                    <a:cubicBezTo>
                      <a:pt x="5" y="1"/>
                      <a:pt x="4" y="1"/>
                      <a:pt x="4" y="0"/>
                    </a:cubicBezTo>
                    <a:cubicBezTo>
                      <a:pt x="3" y="0"/>
                      <a:pt x="4" y="1"/>
                      <a:pt x="4" y="1"/>
                    </a:cubicBezTo>
                    <a:cubicBezTo>
                      <a:pt x="3" y="0"/>
                      <a:pt x="3" y="0"/>
                      <a:pt x="3" y="0"/>
                    </a:cubicBezTo>
                    <a:cubicBezTo>
                      <a:pt x="4" y="1"/>
                      <a:pt x="4" y="2"/>
                      <a:pt x="3" y="1"/>
                    </a:cubicBezTo>
                    <a:cubicBezTo>
                      <a:pt x="3" y="1"/>
                      <a:pt x="3" y="1"/>
                      <a:pt x="3" y="2"/>
                    </a:cubicBezTo>
                    <a:cubicBezTo>
                      <a:pt x="2" y="2"/>
                      <a:pt x="2" y="3"/>
                      <a:pt x="1" y="3"/>
                    </a:cubicBezTo>
                    <a:cubicBezTo>
                      <a:pt x="2" y="5"/>
                      <a:pt x="2" y="5"/>
                      <a:pt x="2" y="5"/>
                    </a:cubicBezTo>
                    <a:cubicBezTo>
                      <a:pt x="2" y="4"/>
                      <a:pt x="2" y="5"/>
                      <a:pt x="1" y="4"/>
                    </a:cubicBezTo>
                    <a:cubicBezTo>
                      <a:pt x="2" y="4"/>
                      <a:pt x="1" y="4"/>
                      <a:pt x="1" y="4"/>
                    </a:cubicBezTo>
                    <a:cubicBezTo>
                      <a:pt x="0" y="2"/>
                      <a:pt x="1" y="4"/>
                      <a:pt x="1" y="4"/>
                    </a:cubicBezTo>
                    <a:cubicBezTo>
                      <a:pt x="1" y="4"/>
                      <a:pt x="2" y="5"/>
                      <a:pt x="2" y="6"/>
                    </a:cubicBezTo>
                    <a:cubicBezTo>
                      <a:pt x="1" y="4"/>
                      <a:pt x="2" y="6"/>
                      <a:pt x="0" y="4"/>
                    </a:cubicBezTo>
                    <a:cubicBezTo>
                      <a:pt x="0" y="3"/>
                      <a:pt x="1" y="5"/>
                      <a:pt x="1" y="5"/>
                    </a:cubicBezTo>
                    <a:cubicBezTo>
                      <a:pt x="2" y="6"/>
                      <a:pt x="2" y="6"/>
                      <a:pt x="2" y="7"/>
                    </a:cubicBezTo>
                    <a:cubicBezTo>
                      <a:pt x="3" y="8"/>
                      <a:pt x="2" y="6"/>
                      <a:pt x="3" y="7"/>
                    </a:cubicBezTo>
                    <a:cubicBezTo>
                      <a:pt x="3" y="8"/>
                      <a:pt x="2" y="5"/>
                      <a:pt x="2" y="4"/>
                    </a:cubicBezTo>
                    <a:cubicBezTo>
                      <a:pt x="3" y="5"/>
                      <a:pt x="3" y="5"/>
                      <a:pt x="3" y="5"/>
                    </a:cubicBezTo>
                    <a:cubicBezTo>
                      <a:pt x="3" y="4"/>
                      <a:pt x="3" y="4"/>
                      <a:pt x="4" y="6"/>
                    </a:cubicBezTo>
                    <a:cubicBezTo>
                      <a:pt x="4" y="5"/>
                      <a:pt x="5" y="6"/>
                      <a:pt x="3" y="4"/>
                    </a:cubicBezTo>
                    <a:cubicBezTo>
                      <a:pt x="4" y="4"/>
                      <a:pt x="4" y="4"/>
                      <a:pt x="4" y="4"/>
                    </a:cubicBezTo>
                    <a:cubicBezTo>
                      <a:pt x="3" y="3"/>
                      <a:pt x="3" y="3"/>
                      <a:pt x="3" y="3"/>
                    </a:cubicBezTo>
                    <a:cubicBezTo>
                      <a:pt x="4" y="3"/>
                      <a:pt x="4" y="4"/>
                      <a:pt x="4" y="4"/>
                    </a:cubicBezTo>
                    <a:cubicBezTo>
                      <a:pt x="4" y="3"/>
                      <a:pt x="3" y="3"/>
                      <a:pt x="3" y="2"/>
                    </a:cubicBezTo>
                    <a:cubicBezTo>
                      <a:pt x="6" y="5"/>
                      <a:pt x="6" y="5"/>
                      <a:pt x="6" y="5"/>
                    </a:cubicBezTo>
                    <a:cubicBezTo>
                      <a:pt x="5" y="4"/>
                      <a:pt x="5" y="4"/>
                      <a:pt x="5" y="4"/>
                    </a:cubicBezTo>
                    <a:cubicBezTo>
                      <a:pt x="5" y="4"/>
                      <a:pt x="4" y="3"/>
                      <a:pt x="4" y="3"/>
                    </a:cubicBezTo>
                    <a:cubicBezTo>
                      <a:pt x="4" y="3"/>
                      <a:pt x="5" y="4"/>
                      <a:pt x="6" y="4"/>
                    </a:cubicBezTo>
                    <a:cubicBezTo>
                      <a:pt x="6" y="5"/>
                      <a:pt x="4" y="2"/>
                      <a:pt x="5" y="3"/>
                    </a:cubicBezTo>
                    <a:cubicBezTo>
                      <a:pt x="4" y="2"/>
                      <a:pt x="4" y="2"/>
                      <a:pt x="4" y="2"/>
                    </a:cubicBezTo>
                    <a:cubicBezTo>
                      <a:pt x="4" y="2"/>
                      <a:pt x="5" y="3"/>
                      <a:pt x="5" y="2"/>
                    </a:cubicBezTo>
                    <a:cubicBezTo>
                      <a:pt x="6" y="3"/>
                      <a:pt x="6" y="3"/>
                      <a:pt x="6" y="4"/>
                    </a:cubicBezTo>
                    <a:cubicBezTo>
                      <a:pt x="7" y="4"/>
                      <a:pt x="7" y="4"/>
                      <a:pt x="7" y="5"/>
                    </a:cubicBezTo>
                    <a:cubicBezTo>
                      <a:pt x="5" y="2"/>
                      <a:pt x="5" y="2"/>
                      <a:pt x="5" y="2"/>
                    </a:cubicBezTo>
                    <a:cubicBezTo>
                      <a:pt x="7" y="4"/>
                      <a:pt x="7" y="4"/>
                      <a:pt x="7"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7" name="Rectangle 342"/>
              <p:cNvSpPr>
                <a:spLocks noChangeArrowheads="1"/>
              </p:cNvSpPr>
              <p:nvPr/>
            </p:nvSpPr>
            <p:spPr bwMode="auto">
              <a:xfrm>
                <a:off x="2337" y="314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8" name="Freeform 343"/>
              <p:cNvSpPr>
                <a:spLocks/>
              </p:cNvSpPr>
              <p:nvPr/>
            </p:nvSpPr>
            <p:spPr bwMode="auto">
              <a:xfrm>
                <a:off x="2337" y="31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9" name="Rectangle 344"/>
              <p:cNvSpPr>
                <a:spLocks noChangeArrowheads="1"/>
              </p:cNvSpPr>
              <p:nvPr/>
            </p:nvSpPr>
            <p:spPr bwMode="auto">
              <a:xfrm>
                <a:off x="2320"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0" name="Freeform 345"/>
              <p:cNvSpPr>
                <a:spLocks/>
              </p:cNvSpPr>
              <p:nvPr/>
            </p:nvSpPr>
            <p:spPr bwMode="auto">
              <a:xfrm>
                <a:off x="2332" y="3144"/>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1" name="Freeform 346"/>
              <p:cNvSpPr>
                <a:spLocks/>
              </p:cNvSpPr>
              <p:nvPr/>
            </p:nvSpPr>
            <p:spPr bwMode="auto">
              <a:xfrm>
                <a:off x="2328" y="314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2" name="Freeform 347"/>
              <p:cNvSpPr>
                <a:spLocks/>
              </p:cNvSpPr>
              <p:nvPr/>
            </p:nvSpPr>
            <p:spPr bwMode="auto">
              <a:xfrm>
                <a:off x="2337" y="3140"/>
                <a:ext cx="4" cy="4"/>
              </a:xfrm>
              <a:custGeom>
                <a:avLst/>
                <a:gdLst>
                  <a:gd name="T0" fmla="*/ 4 w 4"/>
                  <a:gd name="T1" fmla="*/ 4 h 4"/>
                  <a:gd name="T2" fmla="*/ 0 w 4"/>
                  <a:gd name="T3" fmla="*/ 0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3" name="Freeform 348"/>
              <p:cNvSpPr>
                <a:spLocks/>
              </p:cNvSpPr>
              <p:nvPr/>
            </p:nvSpPr>
            <p:spPr bwMode="auto">
              <a:xfrm>
                <a:off x="2324" y="3111"/>
                <a:ext cx="21" cy="25"/>
              </a:xfrm>
              <a:custGeom>
                <a:avLst/>
                <a:gdLst>
                  <a:gd name="T0" fmla="*/ 1 w 5"/>
                  <a:gd name="T1" fmla="*/ 1 h 6"/>
                  <a:gd name="T2" fmla="*/ 0 w 5"/>
                  <a:gd name="T3" fmla="*/ 0 h 6"/>
                  <a:gd name="T4" fmla="*/ 3 w 5"/>
                  <a:gd name="T5" fmla="*/ 3 h 6"/>
                  <a:gd name="T6" fmla="*/ 0 w 5"/>
                  <a:gd name="T7" fmla="*/ 1 h 6"/>
                  <a:gd name="T8" fmla="*/ 1 w 5"/>
                  <a:gd name="T9" fmla="*/ 3 h 6"/>
                  <a:gd name="T10" fmla="*/ 0 w 5"/>
                  <a:gd name="T11" fmla="*/ 2 h 6"/>
                  <a:gd name="T12" fmla="*/ 3 w 5"/>
                  <a:gd name="T13" fmla="*/ 5 h 6"/>
                  <a:gd name="T14" fmla="*/ 0 w 5"/>
                  <a:gd name="T15" fmla="*/ 2 h 6"/>
                  <a:gd name="T16" fmla="*/ 0 w 5"/>
                  <a:gd name="T17" fmla="*/ 2 h 6"/>
                  <a:gd name="T18" fmla="*/ 0 w 5"/>
                  <a:gd name="T19" fmla="*/ 3 h 6"/>
                  <a:gd name="T20" fmla="*/ 2 w 5"/>
                  <a:gd name="T21" fmla="*/ 5 h 6"/>
                  <a:gd name="T22" fmla="*/ 3 w 5"/>
                  <a:gd name="T23" fmla="*/ 6 h 6"/>
                  <a:gd name="T24" fmla="*/ 2 w 5"/>
                  <a:gd name="T25" fmla="*/ 5 h 6"/>
                  <a:gd name="T26" fmla="*/ 3 w 5"/>
                  <a:gd name="T27" fmla="*/ 6 h 6"/>
                  <a:gd name="T28" fmla="*/ 3 w 5"/>
                  <a:gd name="T29" fmla="*/ 5 h 6"/>
                  <a:gd name="T30" fmla="*/ 4 w 5"/>
                  <a:gd name="T31" fmla="*/ 6 h 6"/>
                  <a:gd name="T32" fmla="*/ 3 w 5"/>
                  <a:gd name="T33" fmla="*/ 5 h 6"/>
                  <a:gd name="T34" fmla="*/ 3 w 5"/>
                  <a:gd name="T35" fmla="*/ 5 h 6"/>
                  <a:gd name="T36" fmla="*/ 2 w 5"/>
                  <a:gd name="T37" fmla="*/ 4 h 6"/>
                  <a:gd name="T38" fmla="*/ 3 w 5"/>
                  <a:gd name="T39" fmla="*/ 5 h 6"/>
                  <a:gd name="T40" fmla="*/ 3 w 5"/>
                  <a:gd name="T41" fmla="*/ 4 h 6"/>
                  <a:gd name="T42" fmla="*/ 4 w 5"/>
                  <a:gd name="T43" fmla="*/ 5 h 6"/>
                  <a:gd name="T44" fmla="*/ 3 w 5"/>
                  <a:gd name="T45" fmla="*/ 4 h 6"/>
                  <a:gd name="T46" fmla="*/ 4 w 5"/>
                  <a:gd name="T47" fmla="*/ 5 h 6"/>
                  <a:gd name="T48" fmla="*/ 2 w 5"/>
                  <a:gd name="T49" fmla="*/ 3 h 6"/>
                  <a:gd name="T50" fmla="*/ 4 w 5"/>
                  <a:gd name="T51" fmla="*/ 4 h 6"/>
                  <a:gd name="T52" fmla="*/ 4 w 5"/>
                  <a:gd name="T53" fmla="*/ 4 h 6"/>
                  <a:gd name="T54" fmla="*/ 4 w 5"/>
                  <a:gd name="T55" fmla="*/ 4 h 6"/>
                  <a:gd name="T56" fmla="*/ 4 w 5"/>
                  <a:gd name="T57" fmla="*/ 3 h 6"/>
                  <a:gd name="T58" fmla="*/ 3 w 5"/>
                  <a:gd name="T59" fmla="*/ 3 h 6"/>
                  <a:gd name="T60" fmla="*/ 3 w 5"/>
                  <a:gd name="T61" fmla="*/ 2 h 6"/>
                  <a:gd name="T62" fmla="*/ 3 w 5"/>
                  <a:gd name="T63" fmla="*/ 2 h 6"/>
                  <a:gd name="T64" fmla="*/ 2 w 5"/>
                  <a:gd name="T65" fmla="*/ 1 h 6"/>
                  <a:gd name="T66" fmla="*/ 2 w 5"/>
                  <a:gd name="T67" fmla="*/ 2 h 6"/>
                  <a:gd name="T68" fmla="*/ 1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1" y="1"/>
                    </a:moveTo>
                    <a:cubicBezTo>
                      <a:pt x="0" y="0"/>
                      <a:pt x="1" y="1"/>
                      <a:pt x="0" y="0"/>
                    </a:cubicBezTo>
                    <a:cubicBezTo>
                      <a:pt x="1" y="1"/>
                      <a:pt x="3" y="3"/>
                      <a:pt x="3" y="3"/>
                    </a:cubicBezTo>
                    <a:cubicBezTo>
                      <a:pt x="0" y="1"/>
                      <a:pt x="0" y="1"/>
                      <a:pt x="0" y="1"/>
                    </a:cubicBezTo>
                    <a:cubicBezTo>
                      <a:pt x="0" y="1"/>
                      <a:pt x="0" y="1"/>
                      <a:pt x="1" y="3"/>
                    </a:cubicBezTo>
                    <a:cubicBezTo>
                      <a:pt x="0" y="2"/>
                      <a:pt x="0" y="2"/>
                      <a:pt x="0" y="2"/>
                    </a:cubicBezTo>
                    <a:cubicBezTo>
                      <a:pt x="0" y="3"/>
                      <a:pt x="3" y="6"/>
                      <a:pt x="3" y="5"/>
                    </a:cubicBezTo>
                    <a:cubicBezTo>
                      <a:pt x="1" y="3"/>
                      <a:pt x="1" y="4"/>
                      <a:pt x="0" y="2"/>
                    </a:cubicBezTo>
                    <a:cubicBezTo>
                      <a:pt x="0" y="2"/>
                      <a:pt x="0" y="2"/>
                      <a:pt x="0" y="2"/>
                    </a:cubicBezTo>
                    <a:cubicBezTo>
                      <a:pt x="0" y="2"/>
                      <a:pt x="0" y="3"/>
                      <a:pt x="0" y="3"/>
                    </a:cubicBezTo>
                    <a:cubicBezTo>
                      <a:pt x="1" y="4"/>
                      <a:pt x="2" y="5"/>
                      <a:pt x="2" y="5"/>
                    </a:cubicBezTo>
                    <a:cubicBezTo>
                      <a:pt x="2" y="5"/>
                      <a:pt x="2" y="6"/>
                      <a:pt x="3" y="6"/>
                    </a:cubicBezTo>
                    <a:cubicBezTo>
                      <a:pt x="2" y="5"/>
                      <a:pt x="3" y="6"/>
                      <a:pt x="2" y="5"/>
                    </a:cubicBezTo>
                    <a:cubicBezTo>
                      <a:pt x="3" y="6"/>
                      <a:pt x="2" y="5"/>
                      <a:pt x="3" y="6"/>
                    </a:cubicBezTo>
                    <a:cubicBezTo>
                      <a:pt x="3" y="5"/>
                      <a:pt x="3" y="5"/>
                      <a:pt x="3" y="5"/>
                    </a:cubicBezTo>
                    <a:cubicBezTo>
                      <a:pt x="3" y="5"/>
                      <a:pt x="3" y="6"/>
                      <a:pt x="4" y="6"/>
                    </a:cubicBezTo>
                    <a:cubicBezTo>
                      <a:pt x="3" y="6"/>
                      <a:pt x="3" y="5"/>
                      <a:pt x="3" y="5"/>
                    </a:cubicBezTo>
                    <a:cubicBezTo>
                      <a:pt x="3" y="5"/>
                      <a:pt x="3" y="5"/>
                      <a:pt x="3" y="5"/>
                    </a:cubicBezTo>
                    <a:cubicBezTo>
                      <a:pt x="3" y="5"/>
                      <a:pt x="3" y="5"/>
                      <a:pt x="2" y="4"/>
                    </a:cubicBezTo>
                    <a:cubicBezTo>
                      <a:pt x="3" y="5"/>
                      <a:pt x="3" y="5"/>
                      <a:pt x="3" y="5"/>
                    </a:cubicBezTo>
                    <a:cubicBezTo>
                      <a:pt x="3" y="4"/>
                      <a:pt x="3" y="4"/>
                      <a:pt x="3" y="4"/>
                    </a:cubicBezTo>
                    <a:cubicBezTo>
                      <a:pt x="3" y="4"/>
                      <a:pt x="5" y="6"/>
                      <a:pt x="4" y="5"/>
                    </a:cubicBezTo>
                    <a:cubicBezTo>
                      <a:pt x="4" y="5"/>
                      <a:pt x="4" y="4"/>
                      <a:pt x="3" y="4"/>
                    </a:cubicBezTo>
                    <a:cubicBezTo>
                      <a:pt x="3" y="4"/>
                      <a:pt x="4" y="5"/>
                      <a:pt x="4" y="5"/>
                    </a:cubicBezTo>
                    <a:cubicBezTo>
                      <a:pt x="3" y="4"/>
                      <a:pt x="2" y="3"/>
                      <a:pt x="2" y="3"/>
                    </a:cubicBezTo>
                    <a:cubicBezTo>
                      <a:pt x="3" y="4"/>
                      <a:pt x="2" y="2"/>
                      <a:pt x="4" y="4"/>
                    </a:cubicBezTo>
                    <a:cubicBezTo>
                      <a:pt x="4" y="4"/>
                      <a:pt x="3" y="3"/>
                      <a:pt x="4" y="4"/>
                    </a:cubicBezTo>
                    <a:cubicBezTo>
                      <a:pt x="4" y="4"/>
                      <a:pt x="4" y="4"/>
                      <a:pt x="4" y="4"/>
                    </a:cubicBezTo>
                    <a:cubicBezTo>
                      <a:pt x="3" y="3"/>
                      <a:pt x="5" y="4"/>
                      <a:pt x="4" y="3"/>
                    </a:cubicBezTo>
                    <a:cubicBezTo>
                      <a:pt x="3" y="3"/>
                      <a:pt x="3" y="3"/>
                      <a:pt x="3" y="3"/>
                    </a:cubicBezTo>
                    <a:cubicBezTo>
                      <a:pt x="3" y="2"/>
                      <a:pt x="3" y="2"/>
                      <a:pt x="3" y="2"/>
                    </a:cubicBezTo>
                    <a:cubicBezTo>
                      <a:pt x="3" y="2"/>
                      <a:pt x="3" y="2"/>
                      <a:pt x="3" y="2"/>
                    </a:cubicBezTo>
                    <a:cubicBezTo>
                      <a:pt x="2" y="1"/>
                      <a:pt x="2" y="1"/>
                      <a:pt x="2" y="1"/>
                    </a:cubicBezTo>
                    <a:cubicBezTo>
                      <a:pt x="1" y="1"/>
                      <a:pt x="2" y="2"/>
                      <a:pt x="2" y="2"/>
                    </a:cubicBezTo>
                    <a:cubicBezTo>
                      <a:pt x="2"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4" name="Freeform 349"/>
              <p:cNvSpPr>
                <a:spLocks/>
              </p:cNvSpPr>
              <p:nvPr/>
            </p:nvSpPr>
            <p:spPr bwMode="auto">
              <a:xfrm>
                <a:off x="2337" y="3132"/>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5" name="Freeform 350"/>
              <p:cNvSpPr>
                <a:spLocks/>
              </p:cNvSpPr>
              <p:nvPr/>
            </p:nvSpPr>
            <p:spPr bwMode="auto">
              <a:xfrm>
                <a:off x="2328" y="3102"/>
                <a:ext cx="25" cy="30"/>
              </a:xfrm>
              <a:custGeom>
                <a:avLst/>
                <a:gdLst>
                  <a:gd name="T0" fmla="*/ 3 w 6"/>
                  <a:gd name="T1" fmla="*/ 4 h 7"/>
                  <a:gd name="T2" fmla="*/ 4 w 6"/>
                  <a:gd name="T3" fmla="*/ 5 h 7"/>
                  <a:gd name="T4" fmla="*/ 1 w 6"/>
                  <a:gd name="T5" fmla="*/ 3 h 7"/>
                  <a:gd name="T6" fmla="*/ 1 w 6"/>
                  <a:gd name="T7" fmla="*/ 2 h 7"/>
                  <a:gd name="T8" fmla="*/ 4 w 6"/>
                  <a:gd name="T9" fmla="*/ 4 h 7"/>
                  <a:gd name="T10" fmla="*/ 4 w 6"/>
                  <a:gd name="T11" fmla="*/ 4 h 7"/>
                  <a:gd name="T12" fmla="*/ 2 w 6"/>
                  <a:gd name="T13" fmla="*/ 3 h 7"/>
                  <a:gd name="T14" fmla="*/ 2 w 6"/>
                  <a:gd name="T15" fmla="*/ 2 h 7"/>
                  <a:gd name="T16" fmla="*/ 2 w 6"/>
                  <a:gd name="T17" fmla="*/ 2 h 7"/>
                  <a:gd name="T18" fmla="*/ 4 w 6"/>
                  <a:gd name="T19" fmla="*/ 4 h 7"/>
                  <a:gd name="T20" fmla="*/ 0 w 6"/>
                  <a:gd name="T21" fmla="*/ 0 h 7"/>
                  <a:gd name="T22" fmla="*/ 0 w 6"/>
                  <a:gd name="T23" fmla="*/ 0 h 7"/>
                  <a:gd name="T24" fmla="*/ 2 w 6"/>
                  <a:gd name="T25" fmla="*/ 2 h 7"/>
                  <a:gd name="T26" fmla="*/ 2 w 6"/>
                  <a:gd name="T27" fmla="*/ 1 h 7"/>
                  <a:gd name="T28" fmla="*/ 1 w 6"/>
                  <a:gd name="T29" fmla="*/ 1 h 7"/>
                  <a:gd name="T30" fmla="*/ 0 w 6"/>
                  <a:gd name="T31" fmla="*/ 2 h 7"/>
                  <a:gd name="T32" fmla="*/ 0 w 6"/>
                  <a:gd name="T33" fmla="*/ 2 h 7"/>
                  <a:gd name="T34" fmla="*/ 1 w 6"/>
                  <a:gd name="T35" fmla="*/ 3 h 7"/>
                  <a:gd name="T36" fmla="*/ 3 w 6"/>
                  <a:gd name="T37" fmla="*/ 4 h 7"/>
                  <a:gd name="T38" fmla="*/ 2 w 6"/>
                  <a:gd name="T39" fmla="*/ 4 h 7"/>
                  <a:gd name="T40" fmla="*/ 4 w 6"/>
                  <a:gd name="T41" fmla="*/ 5 h 7"/>
                  <a:gd name="T42" fmla="*/ 5 w 6"/>
                  <a:gd name="T43" fmla="*/ 6 h 7"/>
                  <a:gd name="T44" fmla="*/ 5 w 6"/>
                  <a:gd name="T45" fmla="*/ 6 h 7"/>
                  <a:gd name="T46" fmla="*/ 3 w 6"/>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3" y="4"/>
                    </a:moveTo>
                    <a:cubicBezTo>
                      <a:pt x="3" y="4"/>
                      <a:pt x="4" y="4"/>
                      <a:pt x="4" y="5"/>
                    </a:cubicBezTo>
                    <a:cubicBezTo>
                      <a:pt x="3" y="4"/>
                      <a:pt x="2" y="4"/>
                      <a:pt x="1" y="3"/>
                    </a:cubicBezTo>
                    <a:cubicBezTo>
                      <a:pt x="2" y="3"/>
                      <a:pt x="1" y="2"/>
                      <a:pt x="1" y="2"/>
                    </a:cubicBezTo>
                    <a:cubicBezTo>
                      <a:pt x="2" y="3"/>
                      <a:pt x="3" y="4"/>
                      <a:pt x="4" y="4"/>
                    </a:cubicBezTo>
                    <a:cubicBezTo>
                      <a:pt x="3" y="3"/>
                      <a:pt x="4" y="4"/>
                      <a:pt x="4" y="4"/>
                    </a:cubicBezTo>
                    <a:cubicBezTo>
                      <a:pt x="3" y="3"/>
                      <a:pt x="4" y="3"/>
                      <a:pt x="2" y="3"/>
                    </a:cubicBezTo>
                    <a:cubicBezTo>
                      <a:pt x="2" y="2"/>
                      <a:pt x="1" y="1"/>
                      <a:pt x="2" y="2"/>
                    </a:cubicBezTo>
                    <a:cubicBezTo>
                      <a:pt x="2" y="2"/>
                      <a:pt x="2" y="2"/>
                      <a:pt x="2" y="2"/>
                    </a:cubicBezTo>
                    <a:cubicBezTo>
                      <a:pt x="3" y="3"/>
                      <a:pt x="3" y="3"/>
                      <a:pt x="4" y="4"/>
                    </a:cubicBezTo>
                    <a:cubicBezTo>
                      <a:pt x="3" y="2"/>
                      <a:pt x="3" y="2"/>
                      <a:pt x="0" y="0"/>
                    </a:cubicBezTo>
                    <a:cubicBezTo>
                      <a:pt x="0" y="0"/>
                      <a:pt x="0" y="0"/>
                      <a:pt x="0" y="0"/>
                    </a:cubicBezTo>
                    <a:cubicBezTo>
                      <a:pt x="1" y="1"/>
                      <a:pt x="2" y="1"/>
                      <a:pt x="2" y="2"/>
                    </a:cubicBezTo>
                    <a:cubicBezTo>
                      <a:pt x="2" y="1"/>
                      <a:pt x="3" y="2"/>
                      <a:pt x="2" y="1"/>
                    </a:cubicBezTo>
                    <a:cubicBezTo>
                      <a:pt x="1" y="1"/>
                      <a:pt x="1" y="1"/>
                      <a:pt x="1" y="1"/>
                    </a:cubicBezTo>
                    <a:cubicBezTo>
                      <a:pt x="0" y="1"/>
                      <a:pt x="0" y="1"/>
                      <a:pt x="0" y="2"/>
                    </a:cubicBezTo>
                    <a:cubicBezTo>
                      <a:pt x="0" y="2"/>
                      <a:pt x="0" y="2"/>
                      <a:pt x="0" y="2"/>
                    </a:cubicBezTo>
                    <a:cubicBezTo>
                      <a:pt x="1" y="2"/>
                      <a:pt x="1" y="2"/>
                      <a:pt x="1" y="3"/>
                    </a:cubicBezTo>
                    <a:cubicBezTo>
                      <a:pt x="3" y="4"/>
                      <a:pt x="3" y="4"/>
                      <a:pt x="3" y="4"/>
                    </a:cubicBezTo>
                    <a:cubicBezTo>
                      <a:pt x="3" y="4"/>
                      <a:pt x="3" y="4"/>
                      <a:pt x="2" y="4"/>
                    </a:cubicBezTo>
                    <a:cubicBezTo>
                      <a:pt x="3" y="4"/>
                      <a:pt x="3" y="5"/>
                      <a:pt x="4" y="5"/>
                    </a:cubicBezTo>
                    <a:cubicBezTo>
                      <a:pt x="4" y="5"/>
                      <a:pt x="3" y="5"/>
                      <a:pt x="5" y="6"/>
                    </a:cubicBezTo>
                    <a:cubicBezTo>
                      <a:pt x="6" y="7"/>
                      <a:pt x="4" y="5"/>
                      <a:pt x="5" y="6"/>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6" name="Freeform 351"/>
              <p:cNvSpPr>
                <a:spLocks/>
              </p:cNvSpPr>
              <p:nvPr/>
            </p:nvSpPr>
            <p:spPr bwMode="auto">
              <a:xfrm>
                <a:off x="2337" y="3119"/>
                <a:ext cx="4" cy="4"/>
              </a:xfrm>
              <a:custGeom>
                <a:avLst/>
                <a:gdLst>
                  <a:gd name="T0" fmla="*/ 4 w 4"/>
                  <a:gd name="T1" fmla="*/ 4 h 4"/>
                  <a:gd name="T2" fmla="*/ 0 w 4"/>
                  <a:gd name="T3" fmla="*/ 0 h 4"/>
                  <a:gd name="T4" fmla="*/ 4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7" name="Freeform 352"/>
              <p:cNvSpPr>
                <a:spLocks/>
              </p:cNvSpPr>
              <p:nvPr/>
            </p:nvSpPr>
            <p:spPr bwMode="auto">
              <a:xfrm>
                <a:off x="2328" y="3111"/>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8" name="Freeform 353"/>
              <p:cNvSpPr>
                <a:spLocks/>
              </p:cNvSpPr>
              <p:nvPr/>
            </p:nvSpPr>
            <p:spPr bwMode="auto">
              <a:xfrm>
                <a:off x="2345" y="311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9" name="Freeform 354"/>
              <p:cNvSpPr>
                <a:spLocks/>
              </p:cNvSpPr>
              <p:nvPr/>
            </p:nvSpPr>
            <p:spPr bwMode="auto">
              <a:xfrm>
                <a:off x="2328" y="3098"/>
                <a:ext cx="17" cy="13"/>
              </a:xfrm>
              <a:custGeom>
                <a:avLst/>
                <a:gdLst>
                  <a:gd name="T0" fmla="*/ 0 w 4"/>
                  <a:gd name="T1" fmla="*/ 0 h 3"/>
                  <a:gd name="T2" fmla="*/ 0 w 4"/>
                  <a:gd name="T3" fmla="*/ 1 h 3"/>
                  <a:gd name="T4" fmla="*/ 3 w 4"/>
                  <a:gd name="T5" fmla="*/ 3 h 3"/>
                  <a:gd name="T6" fmla="*/ 1 w 4"/>
                  <a:gd name="T7" fmla="*/ 1 h 3"/>
                  <a:gd name="T8" fmla="*/ 1 w 4"/>
                  <a:gd name="T9" fmla="*/ 1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cubicBezTo>
                      <a:pt x="0" y="1"/>
                      <a:pt x="1" y="1"/>
                      <a:pt x="0" y="1"/>
                    </a:cubicBezTo>
                    <a:cubicBezTo>
                      <a:pt x="1" y="2"/>
                      <a:pt x="2" y="2"/>
                      <a:pt x="3" y="3"/>
                    </a:cubicBezTo>
                    <a:cubicBezTo>
                      <a:pt x="4" y="3"/>
                      <a:pt x="2" y="2"/>
                      <a:pt x="1" y="1"/>
                    </a:cubicBezTo>
                    <a:cubicBezTo>
                      <a:pt x="2" y="2"/>
                      <a:pt x="1" y="1"/>
                      <a:pt x="1"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0" name="Freeform 355"/>
              <p:cNvSpPr>
                <a:spLocks/>
              </p:cNvSpPr>
              <p:nvPr/>
            </p:nvSpPr>
            <p:spPr bwMode="auto">
              <a:xfrm>
                <a:off x="2332" y="3086"/>
                <a:ext cx="30" cy="29"/>
              </a:xfrm>
              <a:custGeom>
                <a:avLst/>
                <a:gdLst>
                  <a:gd name="T0" fmla="*/ 4 w 7"/>
                  <a:gd name="T1" fmla="*/ 5 h 7"/>
                  <a:gd name="T2" fmla="*/ 3 w 7"/>
                  <a:gd name="T3" fmla="*/ 5 h 7"/>
                  <a:gd name="T4" fmla="*/ 4 w 7"/>
                  <a:gd name="T5" fmla="*/ 5 h 7"/>
                  <a:gd name="T6" fmla="*/ 5 w 7"/>
                  <a:gd name="T7" fmla="*/ 6 h 7"/>
                  <a:gd name="T8" fmla="*/ 4 w 7"/>
                  <a:gd name="T9" fmla="*/ 5 h 7"/>
                  <a:gd name="T10" fmla="*/ 4 w 7"/>
                  <a:gd name="T11" fmla="*/ 4 h 7"/>
                  <a:gd name="T12" fmla="*/ 3 w 7"/>
                  <a:gd name="T13" fmla="*/ 4 h 7"/>
                  <a:gd name="T14" fmla="*/ 5 w 7"/>
                  <a:gd name="T15" fmla="*/ 5 h 7"/>
                  <a:gd name="T16" fmla="*/ 2 w 7"/>
                  <a:gd name="T17" fmla="*/ 3 h 7"/>
                  <a:gd name="T18" fmla="*/ 3 w 7"/>
                  <a:gd name="T19" fmla="*/ 3 h 7"/>
                  <a:gd name="T20" fmla="*/ 3 w 7"/>
                  <a:gd name="T21" fmla="*/ 3 h 7"/>
                  <a:gd name="T22" fmla="*/ 4 w 7"/>
                  <a:gd name="T23" fmla="*/ 3 h 7"/>
                  <a:gd name="T24" fmla="*/ 5 w 7"/>
                  <a:gd name="T25" fmla="*/ 4 h 7"/>
                  <a:gd name="T26" fmla="*/ 5 w 7"/>
                  <a:gd name="T27" fmla="*/ 3 h 7"/>
                  <a:gd name="T28" fmla="*/ 6 w 7"/>
                  <a:gd name="T29" fmla="*/ 4 h 7"/>
                  <a:gd name="T30" fmla="*/ 5 w 7"/>
                  <a:gd name="T31" fmla="*/ 2 h 7"/>
                  <a:gd name="T32" fmla="*/ 6 w 7"/>
                  <a:gd name="T33" fmla="*/ 2 h 7"/>
                  <a:gd name="T34" fmla="*/ 3 w 7"/>
                  <a:gd name="T35" fmla="*/ 1 h 7"/>
                  <a:gd name="T36" fmla="*/ 4 w 7"/>
                  <a:gd name="T37" fmla="*/ 1 h 7"/>
                  <a:gd name="T38" fmla="*/ 6 w 7"/>
                  <a:gd name="T39" fmla="*/ 2 h 7"/>
                  <a:gd name="T40" fmla="*/ 5 w 7"/>
                  <a:gd name="T41" fmla="*/ 1 h 7"/>
                  <a:gd name="T42" fmla="*/ 7 w 7"/>
                  <a:gd name="T43" fmla="*/ 2 h 7"/>
                  <a:gd name="T44" fmla="*/ 4 w 7"/>
                  <a:gd name="T45" fmla="*/ 1 h 7"/>
                  <a:gd name="T46" fmla="*/ 5 w 7"/>
                  <a:gd name="T47" fmla="*/ 1 h 7"/>
                  <a:gd name="T48" fmla="*/ 2 w 7"/>
                  <a:gd name="T49" fmla="*/ 0 h 7"/>
                  <a:gd name="T50" fmla="*/ 2 w 7"/>
                  <a:gd name="T51" fmla="*/ 1 h 7"/>
                  <a:gd name="T52" fmla="*/ 3 w 7"/>
                  <a:gd name="T53" fmla="*/ 2 h 7"/>
                  <a:gd name="T54" fmla="*/ 1 w 7"/>
                  <a:gd name="T55" fmla="*/ 1 h 7"/>
                  <a:gd name="T56" fmla="*/ 3 w 7"/>
                  <a:gd name="T57" fmla="*/ 2 h 7"/>
                  <a:gd name="T58" fmla="*/ 1 w 7"/>
                  <a:gd name="T59" fmla="*/ 1 h 7"/>
                  <a:gd name="T60" fmla="*/ 3 w 7"/>
                  <a:gd name="T61" fmla="*/ 2 h 7"/>
                  <a:gd name="T62" fmla="*/ 1 w 7"/>
                  <a:gd name="T63" fmla="*/ 1 h 7"/>
                  <a:gd name="T64" fmla="*/ 1 w 7"/>
                  <a:gd name="T65" fmla="*/ 3 h 7"/>
                  <a:gd name="T66" fmla="*/ 2 w 7"/>
                  <a:gd name="T67" fmla="*/ 4 h 7"/>
                  <a:gd name="T68" fmla="*/ 2 w 7"/>
                  <a:gd name="T69" fmla="*/ 5 h 7"/>
                  <a:gd name="T70" fmla="*/ 3 w 7"/>
                  <a:gd name="T71" fmla="*/ 5 h 7"/>
                  <a:gd name="T72" fmla="*/ 0 w 7"/>
                  <a:gd name="T73" fmla="*/ 4 h 7"/>
                  <a:gd name="T74" fmla="*/ 0 w 7"/>
                  <a:gd name="T75" fmla="*/ 4 h 7"/>
                  <a:gd name="T76" fmla="*/ 1 w 7"/>
                  <a:gd name="T77" fmla="*/ 4 h 7"/>
                  <a:gd name="T78" fmla="*/ 0 w 7"/>
                  <a:gd name="T79" fmla="*/ 4 h 7"/>
                  <a:gd name="T80" fmla="*/ 4 w 7"/>
                  <a:gd name="T81" fmla="*/ 6 h 7"/>
                  <a:gd name="T82" fmla="*/ 5 w 7"/>
                  <a:gd name="T83" fmla="*/ 6 h 7"/>
                  <a:gd name="T84" fmla="*/ 4 w 7"/>
                  <a:gd name="T8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7">
                    <a:moveTo>
                      <a:pt x="4" y="5"/>
                    </a:moveTo>
                    <a:cubicBezTo>
                      <a:pt x="4" y="5"/>
                      <a:pt x="3" y="5"/>
                      <a:pt x="3" y="5"/>
                    </a:cubicBezTo>
                    <a:cubicBezTo>
                      <a:pt x="4" y="5"/>
                      <a:pt x="4" y="5"/>
                      <a:pt x="4" y="5"/>
                    </a:cubicBezTo>
                    <a:cubicBezTo>
                      <a:pt x="6" y="6"/>
                      <a:pt x="4" y="5"/>
                      <a:pt x="5" y="6"/>
                    </a:cubicBezTo>
                    <a:cubicBezTo>
                      <a:pt x="4" y="5"/>
                      <a:pt x="4" y="5"/>
                      <a:pt x="4" y="5"/>
                    </a:cubicBezTo>
                    <a:cubicBezTo>
                      <a:pt x="5" y="5"/>
                      <a:pt x="3" y="4"/>
                      <a:pt x="4" y="4"/>
                    </a:cubicBezTo>
                    <a:cubicBezTo>
                      <a:pt x="4" y="4"/>
                      <a:pt x="4" y="4"/>
                      <a:pt x="3" y="4"/>
                    </a:cubicBezTo>
                    <a:cubicBezTo>
                      <a:pt x="4" y="4"/>
                      <a:pt x="4" y="4"/>
                      <a:pt x="5" y="5"/>
                    </a:cubicBezTo>
                    <a:cubicBezTo>
                      <a:pt x="5" y="4"/>
                      <a:pt x="3" y="4"/>
                      <a:pt x="2" y="3"/>
                    </a:cubicBezTo>
                    <a:cubicBezTo>
                      <a:pt x="4" y="4"/>
                      <a:pt x="2" y="2"/>
                      <a:pt x="3" y="3"/>
                    </a:cubicBezTo>
                    <a:cubicBezTo>
                      <a:pt x="3" y="3"/>
                      <a:pt x="4" y="3"/>
                      <a:pt x="3" y="3"/>
                    </a:cubicBezTo>
                    <a:cubicBezTo>
                      <a:pt x="5" y="4"/>
                      <a:pt x="3" y="3"/>
                      <a:pt x="4" y="3"/>
                    </a:cubicBezTo>
                    <a:cubicBezTo>
                      <a:pt x="5" y="4"/>
                      <a:pt x="5" y="4"/>
                      <a:pt x="5" y="4"/>
                    </a:cubicBezTo>
                    <a:cubicBezTo>
                      <a:pt x="5" y="3"/>
                      <a:pt x="4" y="3"/>
                      <a:pt x="5" y="3"/>
                    </a:cubicBezTo>
                    <a:cubicBezTo>
                      <a:pt x="6" y="4"/>
                      <a:pt x="6" y="4"/>
                      <a:pt x="6" y="4"/>
                    </a:cubicBezTo>
                    <a:cubicBezTo>
                      <a:pt x="5" y="3"/>
                      <a:pt x="6" y="3"/>
                      <a:pt x="5" y="2"/>
                    </a:cubicBezTo>
                    <a:cubicBezTo>
                      <a:pt x="6" y="2"/>
                      <a:pt x="6" y="2"/>
                      <a:pt x="6" y="2"/>
                    </a:cubicBezTo>
                    <a:cubicBezTo>
                      <a:pt x="5" y="2"/>
                      <a:pt x="6" y="3"/>
                      <a:pt x="3" y="1"/>
                    </a:cubicBezTo>
                    <a:cubicBezTo>
                      <a:pt x="6" y="3"/>
                      <a:pt x="2" y="1"/>
                      <a:pt x="4" y="1"/>
                    </a:cubicBezTo>
                    <a:cubicBezTo>
                      <a:pt x="5" y="1"/>
                      <a:pt x="4" y="2"/>
                      <a:pt x="6" y="2"/>
                    </a:cubicBezTo>
                    <a:cubicBezTo>
                      <a:pt x="4" y="1"/>
                      <a:pt x="5" y="2"/>
                      <a:pt x="5" y="1"/>
                    </a:cubicBezTo>
                    <a:cubicBezTo>
                      <a:pt x="6" y="2"/>
                      <a:pt x="5" y="1"/>
                      <a:pt x="7" y="2"/>
                    </a:cubicBezTo>
                    <a:cubicBezTo>
                      <a:pt x="4" y="1"/>
                      <a:pt x="4" y="1"/>
                      <a:pt x="4" y="1"/>
                    </a:cubicBezTo>
                    <a:cubicBezTo>
                      <a:pt x="5" y="1"/>
                      <a:pt x="5" y="1"/>
                      <a:pt x="5" y="1"/>
                    </a:cubicBezTo>
                    <a:cubicBezTo>
                      <a:pt x="4" y="1"/>
                      <a:pt x="2" y="0"/>
                      <a:pt x="2" y="0"/>
                    </a:cubicBezTo>
                    <a:cubicBezTo>
                      <a:pt x="2" y="0"/>
                      <a:pt x="3" y="1"/>
                      <a:pt x="2" y="1"/>
                    </a:cubicBezTo>
                    <a:cubicBezTo>
                      <a:pt x="4" y="2"/>
                      <a:pt x="2" y="1"/>
                      <a:pt x="3" y="2"/>
                    </a:cubicBezTo>
                    <a:cubicBezTo>
                      <a:pt x="1" y="1"/>
                      <a:pt x="1" y="1"/>
                      <a:pt x="1" y="1"/>
                    </a:cubicBezTo>
                    <a:cubicBezTo>
                      <a:pt x="2" y="2"/>
                      <a:pt x="3" y="2"/>
                      <a:pt x="3" y="2"/>
                    </a:cubicBezTo>
                    <a:cubicBezTo>
                      <a:pt x="3" y="2"/>
                      <a:pt x="2" y="2"/>
                      <a:pt x="1" y="1"/>
                    </a:cubicBezTo>
                    <a:cubicBezTo>
                      <a:pt x="1" y="1"/>
                      <a:pt x="2" y="2"/>
                      <a:pt x="3" y="2"/>
                    </a:cubicBezTo>
                    <a:cubicBezTo>
                      <a:pt x="1" y="1"/>
                      <a:pt x="1" y="1"/>
                      <a:pt x="1" y="1"/>
                    </a:cubicBezTo>
                    <a:cubicBezTo>
                      <a:pt x="1" y="2"/>
                      <a:pt x="2" y="3"/>
                      <a:pt x="1" y="3"/>
                    </a:cubicBezTo>
                    <a:cubicBezTo>
                      <a:pt x="2" y="4"/>
                      <a:pt x="2" y="4"/>
                      <a:pt x="2" y="4"/>
                    </a:cubicBezTo>
                    <a:cubicBezTo>
                      <a:pt x="1" y="4"/>
                      <a:pt x="5" y="6"/>
                      <a:pt x="2" y="5"/>
                    </a:cubicBezTo>
                    <a:cubicBezTo>
                      <a:pt x="3" y="5"/>
                      <a:pt x="3" y="5"/>
                      <a:pt x="3" y="5"/>
                    </a:cubicBezTo>
                    <a:cubicBezTo>
                      <a:pt x="2" y="5"/>
                      <a:pt x="1" y="4"/>
                      <a:pt x="0" y="4"/>
                    </a:cubicBezTo>
                    <a:cubicBezTo>
                      <a:pt x="1" y="4"/>
                      <a:pt x="0" y="4"/>
                      <a:pt x="0" y="4"/>
                    </a:cubicBezTo>
                    <a:cubicBezTo>
                      <a:pt x="1" y="4"/>
                      <a:pt x="1" y="4"/>
                      <a:pt x="1" y="4"/>
                    </a:cubicBezTo>
                    <a:cubicBezTo>
                      <a:pt x="2" y="5"/>
                      <a:pt x="1" y="5"/>
                      <a:pt x="0" y="4"/>
                    </a:cubicBezTo>
                    <a:cubicBezTo>
                      <a:pt x="2" y="5"/>
                      <a:pt x="3" y="5"/>
                      <a:pt x="4" y="6"/>
                    </a:cubicBezTo>
                    <a:cubicBezTo>
                      <a:pt x="2" y="4"/>
                      <a:pt x="6" y="7"/>
                      <a:pt x="5" y="6"/>
                    </a:cubicBezTo>
                    <a:cubicBezTo>
                      <a:pt x="5" y="6"/>
                      <a:pt x="4" y="6"/>
                      <a:pt x="4"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1" name="Freeform 356"/>
              <p:cNvSpPr>
                <a:spLocks/>
              </p:cNvSpPr>
              <p:nvPr/>
            </p:nvSpPr>
            <p:spPr bwMode="auto">
              <a:xfrm>
                <a:off x="2332" y="3098"/>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2" name="Freeform 357"/>
              <p:cNvSpPr>
                <a:spLocks/>
              </p:cNvSpPr>
              <p:nvPr/>
            </p:nvSpPr>
            <p:spPr bwMode="auto">
              <a:xfrm>
                <a:off x="2349" y="3086"/>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3" name="Rectangle 358"/>
              <p:cNvSpPr>
                <a:spLocks noChangeArrowheads="1"/>
              </p:cNvSpPr>
              <p:nvPr/>
            </p:nvSpPr>
            <p:spPr bwMode="auto">
              <a:xfrm>
                <a:off x="2332" y="310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4" name="Freeform 359"/>
              <p:cNvSpPr>
                <a:spLocks/>
              </p:cNvSpPr>
              <p:nvPr/>
            </p:nvSpPr>
            <p:spPr bwMode="auto">
              <a:xfrm>
                <a:off x="2345" y="311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5" name="Freeform 360"/>
              <p:cNvSpPr>
                <a:spLocks/>
              </p:cNvSpPr>
              <p:nvPr/>
            </p:nvSpPr>
            <p:spPr bwMode="auto">
              <a:xfrm>
                <a:off x="2357" y="3086"/>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6" name="Freeform 361"/>
              <p:cNvSpPr>
                <a:spLocks/>
              </p:cNvSpPr>
              <p:nvPr/>
            </p:nvSpPr>
            <p:spPr bwMode="auto">
              <a:xfrm>
                <a:off x="236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7" name="Freeform 362"/>
              <p:cNvSpPr>
                <a:spLocks/>
              </p:cNvSpPr>
              <p:nvPr/>
            </p:nvSpPr>
            <p:spPr bwMode="auto">
              <a:xfrm>
                <a:off x="2324" y="3048"/>
                <a:ext cx="46" cy="42"/>
              </a:xfrm>
              <a:custGeom>
                <a:avLst/>
                <a:gdLst>
                  <a:gd name="T0" fmla="*/ 6 w 11"/>
                  <a:gd name="T1" fmla="*/ 1 h 10"/>
                  <a:gd name="T2" fmla="*/ 3 w 11"/>
                  <a:gd name="T3" fmla="*/ 1 h 10"/>
                  <a:gd name="T4" fmla="*/ 2 w 11"/>
                  <a:gd name="T5" fmla="*/ 1 h 10"/>
                  <a:gd name="T6" fmla="*/ 4 w 11"/>
                  <a:gd name="T7" fmla="*/ 1 h 10"/>
                  <a:gd name="T8" fmla="*/ 4 w 11"/>
                  <a:gd name="T9" fmla="*/ 2 h 10"/>
                  <a:gd name="T10" fmla="*/ 4 w 11"/>
                  <a:gd name="T11" fmla="*/ 3 h 10"/>
                  <a:gd name="T12" fmla="*/ 6 w 11"/>
                  <a:gd name="T13" fmla="*/ 4 h 10"/>
                  <a:gd name="T14" fmla="*/ 5 w 11"/>
                  <a:gd name="T15" fmla="*/ 4 h 10"/>
                  <a:gd name="T16" fmla="*/ 4 w 11"/>
                  <a:gd name="T17" fmla="*/ 4 h 10"/>
                  <a:gd name="T18" fmla="*/ 8 w 11"/>
                  <a:gd name="T19" fmla="*/ 5 h 10"/>
                  <a:gd name="T20" fmla="*/ 8 w 11"/>
                  <a:gd name="T21" fmla="*/ 5 h 10"/>
                  <a:gd name="T22" fmla="*/ 6 w 11"/>
                  <a:gd name="T23" fmla="*/ 5 h 10"/>
                  <a:gd name="T24" fmla="*/ 6 w 11"/>
                  <a:gd name="T25" fmla="*/ 6 h 10"/>
                  <a:gd name="T26" fmla="*/ 6 w 11"/>
                  <a:gd name="T27" fmla="*/ 6 h 10"/>
                  <a:gd name="T28" fmla="*/ 6 w 11"/>
                  <a:gd name="T29" fmla="*/ 7 h 10"/>
                  <a:gd name="T30" fmla="*/ 8 w 11"/>
                  <a:gd name="T31" fmla="*/ 8 h 10"/>
                  <a:gd name="T32" fmla="*/ 6 w 11"/>
                  <a:gd name="T33" fmla="*/ 7 h 10"/>
                  <a:gd name="T34" fmla="*/ 6 w 11"/>
                  <a:gd name="T35" fmla="*/ 8 h 10"/>
                  <a:gd name="T36" fmla="*/ 6 w 11"/>
                  <a:gd name="T37" fmla="*/ 9 h 10"/>
                  <a:gd name="T38" fmla="*/ 6 w 11"/>
                  <a:gd name="T39" fmla="*/ 9 h 10"/>
                  <a:gd name="T40" fmla="*/ 5 w 11"/>
                  <a:gd name="T41" fmla="*/ 8 h 10"/>
                  <a:gd name="T42" fmla="*/ 9 w 11"/>
                  <a:gd name="T43" fmla="*/ 9 h 10"/>
                  <a:gd name="T44" fmla="*/ 10 w 11"/>
                  <a:gd name="T45" fmla="*/ 9 h 10"/>
                  <a:gd name="T46" fmla="*/ 9 w 11"/>
                  <a:gd name="T47" fmla="*/ 8 h 10"/>
                  <a:gd name="T48" fmla="*/ 10 w 11"/>
                  <a:gd name="T49" fmla="*/ 8 h 10"/>
                  <a:gd name="T50" fmla="*/ 10 w 11"/>
                  <a:gd name="T51" fmla="*/ 7 h 10"/>
                  <a:gd name="T52" fmla="*/ 9 w 11"/>
                  <a:gd name="T53" fmla="*/ 7 h 10"/>
                  <a:gd name="T54" fmla="*/ 10 w 11"/>
                  <a:gd name="T55" fmla="*/ 7 h 10"/>
                  <a:gd name="T56" fmla="*/ 10 w 11"/>
                  <a:gd name="T57" fmla="*/ 6 h 10"/>
                  <a:gd name="T58" fmla="*/ 9 w 11"/>
                  <a:gd name="T59" fmla="*/ 6 h 10"/>
                  <a:gd name="T60" fmla="*/ 8 w 11"/>
                  <a:gd name="T61" fmla="*/ 5 h 10"/>
                  <a:gd name="T62" fmla="*/ 10 w 11"/>
                  <a:gd name="T63" fmla="*/ 5 h 10"/>
                  <a:gd name="T64" fmla="*/ 10 w 11"/>
                  <a:gd name="T65" fmla="*/ 5 h 10"/>
                  <a:gd name="T66" fmla="*/ 8 w 11"/>
                  <a:gd name="T67" fmla="*/ 4 h 10"/>
                  <a:gd name="T68" fmla="*/ 8 w 11"/>
                  <a:gd name="T69" fmla="*/ 4 h 10"/>
                  <a:gd name="T70" fmla="*/ 7 w 11"/>
                  <a:gd name="T71" fmla="*/ 3 h 10"/>
                  <a:gd name="T72" fmla="*/ 7 w 11"/>
                  <a:gd name="T73" fmla="*/ 3 h 10"/>
                  <a:gd name="T74" fmla="*/ 7 w 11"/>
                  <a:gd name="T75" fmla="*/ 2 h 10"/>
                  <a:gd name="T76" fmla="*/ 5 w 11"/>
                  <a:gd name="T77" fmla="*/ 2 h 10"/>
                  <a:gd name="T78" fmla="*/ 8 w 11"/>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0">
                    <a:moveTo>
                      <a:pt x="8" y="1"/>
                    </a:moveTo>
                    <a:cubicBezTo>
                      <a:pt x="7" y="1"/>
                      <a:pt x="7" y="0"/>
                      <a:pt x="6" y="1"/>
                    </a:cubicBezTo>
                    <a:cubicBezTo>
                      <a:pt x="6" y="0"/>
                      <a:pt x="6" y="0"/>
                      <a:pt x="6" y="0"/>
                    </a:cubicBezTo>
                    <a:cubicBezTo>
                      <a:pt x="6" y="0"/>
                      <a:pt x="5" y="0"/>
                      <a:pt x="3" y="1"/>
                    </a:cubicBezTo>
                    <a:cubicBezTo>
                      <a:pt x="4" y="1"/>
                      <a:pt x="4" y="1"/>
                      <a:pt x="4" y="1"/>
                    </a:cubicBezTo>
                    <a:cubicBezTo>
                      <a:pt x="5" y="1"/>
                      <a:pt x="3" y="1"/>
                      <a:pt x="2" y="1"/>
                    </a:cubicBezTo>
                    <a:cubicBezTo>
                      <a:pt x="3" y="1"/>
                      <a:pt x="6" y="1"/>
                      <a:pt x="5" y="1"/>
                    </a:cubicBezTo>
                    <a:cubicBezTo>
                      <a:pt x="5" y="1"/>
                      <a:pt x="4" y="1"/>
                      <a:pt x="4" y="1"/>
                    </a:cubicBezTo>
                    <a:cubicBezTo>
                      <a:pt x="4" y="2"/>
                      <a:pt x="6" y="1"/>
                      <a:pt x="6" y="1"/>
                    </a:cubicBezTo>
                    <a:cubicBezTo>
                      <a:pt x="0" y="2"/>
                      <a:pt x="8" y="2"/>
                      <a:pt x="4" y="2"/>
                    </a:cubicBezTo>
                    <a:cubicBezTo>
                      <a:pt x="5" y="2"/>
                      <a:pt x="4" y="3"/>
                      <a:pt x="5" y="3"/>
                    </a:cubicBezTo>
                    <a:cubicBezTo>
                      <a:pt x="4" y="3"/>
                      <a:pt x="5" y="3"/>
                      <a:pt x="4" y="3"/>
                    </a:cubicBezTo>
                    <a:cubicBezTo>
                      <a:pt x="7" y="3"/>
                      <a:pt x="2" y="3"/>
                      <a:pt x="6" y="3"/>
                    </a:cubicBezTo>
                    <a:cubicBezTo>
                      <a:pt x="5" y="4"/>
                      <a:pt x="7" y="3"/>
                      <a:pt x="6" y="4"/>
                    </a:cubicBezTo>
                    <a:cubicBezTo>
                      <a:pt x="5" y="4"/>
                      <a:pt x="5" y="4"/>
                      <a:pt x="5" y="4"/>
                    </a:cubicBezTo>
                    <a:cubicBezTo>
                      <a:pt x="4" y="4"/>
                      <a:pt x="7" y="4"/>
                      <a:pt x="5" y="4"/>
                    </a:cubicBezTo>
                    <a:cubicBezTo>
                      <a:pt x="5" y="4"/>
                      <a:pt x="6" y="4"/>
                      <a:pt x="7" y="4"/>
                    </a:cubicBezTo>
                    <a:cubicBezTo>
                      <a:pt x="7" y="4"/>
                      <a:pt x="6" y="4"/>
                      <a:pt x="4" y="4"/>
                    </a:cubicBezTo>
                    <a:cubicBezTo>
                      <a:pt x="6" y="4"/>
                      <a:pt x="5" y="4"/>
                      <a:pt x="6" y="5"/>
                    </a:cubicBezTo>
                    <a:cubicBezTo>
                      <a:pt x="6" y="5"/>
                      <a:pt x="7" y="4"/>
                      <a:pt x="8" y="5"/>
                    </a:cubicBezTo>
                    <a:cubicBezTo>
                      <a:pt x="7" y="5"/>
                      <a:pt x="9" y="5"/>
                      <a:pt x="10" y="5"/>
                    </a:cubicBezTo>
                    <a:cubicBezTo>
                      <a:pt x="7" y="5"/>
                      <a:pt x="10" y="5"/>
                      <a:pt x="8" y="5"/>
                    </a:cubicBezTo>
                    <a:cubicBezTo>
                      <a:pt x="7" y="5"/>
                      <a:pt x="7" y="5"/>
                      <a:pt x="5" y="4"/>
                    </a:cubicBezTo>
                    <a:cubicBezTo>
                      <a:pt x="5" y="5"/>
                      <a:pt x="5" y="5"/>
                      <a:pt x="6" y="5"/>
                    </a:cubicBezTo>
                    <a:cubicBezTo>
                      <a:pt x="6" y="5"/>
                      <a:pt x="5" y="5"/>
                      <a:pt x="5" y="5"/>
                    </a:cubicBezTo>
                    <a:cubicBezTo>
                      <a:pt x="4" y="5"/>
                      <a:pt x="7" y="6"/>
                      <a:pt x="6" y="6"/>
                    </a:cubicBezTo>
                    <a:cubicBezTo>
                      <a:pt x="5" y="6"/>
                      <a:pt x="5" y="6"/>
                      <a:pt x="5" y="6"/>
                    </a:cubicBezTo>
                    <a:cubicBezTo>
                      <a:pt x="7" y="6"/>
                      <a:pt x="5" y="6"/>
                      <a:pt x="6" y="6"/>
                    </a:cubicBezTo>
                    <a:cubicBezTo>
                      <a:pt x="6" y="6"/>
                      <a:pt x="7" y="7"/>
                      <a:pt x="7" y="7"/>
                    </a:cubicBezTo>
                    <a:cubicBezTo>
                      <a:pt x="4" y="6"/>
                      <a:pt x="8" y="7"/>
                      <a:pt x="6" y="7"/>
                    </a:cubicBezTo>
                    <a:cubicBezTo>
                      <a:pt x="8" y="7"/>
                      <a:pt x="9" y="8"/>
                      <a:pt x="9" y="8"/>
                    </a:cubicBezTo>
                    <a:cubicBezTo>
                      <a:pt x="8" y="8"/>
                      <a:pt x="8" y="8"/>
                      <a:pt x="8" y="8"/>
                    </a:cubicBezTo>
                    <a:cubicBezTo>
                      <a:pt x="9" y="8"/>
                      <a:pt x="6" y="7"/>
                      <a:pt x="5" y="7"/>
                    </a:cubicBezTo>
                    <a:cubicBezTo>
                      <a:pt x="6" y="7"/>
                      <a:pt x="5" y="7"/>
                      <a:pt x="6" y="7"/>
                    </a:cubicBezTo>
                    <a:cubicBezTo>
                      <a:pt x="4" y="7"/>
                      <a:pt x="4" y="7"/>
                      <a:pt x="4" y="7"/>
                    </a:cubicBezTo>
                    <a:cubicBezTo>
                      <a:pt x="4" y="7"/>
                      <a:pt x="8" y="8"/>
                      <a:pt x="6" y="8"/>
                    </a:cubicBezTo>
                    <a:cubicBezTo>
                      <a:pt x="5" y="8"/>
                      <a:pt x="5" y="8"/>
                      <a:pt x="5" y="8"/>
                    </a:cubicBezTo>
                    <a:cubicBezTo>
                      <a:pt x="5" y="8"/>
                      <a:pt x="3" y="8"/>
                      <a:pt x="6" y="9"/>
                    </a:cubicBezTo>
                    <a:cubicBezTo>
                      <a:pt x="6" y="9"/>
                      <a:pt x="8" y="10"/>
                      <a:pt x="9" y="10"/>
                    </a:cubicBezTo>
                    <a:cubicBezTo>
                      <a:pt x="8" y="9"/>
                      <a:pt x="7" y="9"/>
                      <a:pt x="6" y="9"/>
                    </a:cubicBezTo>
                    <a:cubicBezTo>
                      <a:pt x="8" y="9"/>
                      <a:pt x="8" y="9"/>
                      <a:pt x="8" y="9"/>
                    </a:cubicBezTo>
                    <a:cubicBezTo>
                      <a:pt x="7" y="9"/>
                      <a:pt x="6" y="8"/>
                      <a:pt x="5" y="8"/>
                    </a:cubicBezTo>
                    <a:cubicBezTo>
                      <a:pt x="4" y="8"/>
                      <a:pt x="7" y="8"/>
                      <a:pt x="6" y="8"/>
                    </a:cubicBezTo>
                    <a:cubicBezTo>
                      <a:pt x="8" y="9"/>
                      <a:pt x="8" y="9"/>
                      <a:pt x="9" y="9"/>
                    </a:cubicBezTo>
                    <a:cubicBezTo>
                      <a:pt x="8" y="9"/>
                      <a:pt x="8" y="9"/>
                      <a:pt x="8" y="9"/>
                    </a:cubicBezTo>
                    <a:cubicBezTo>
                      <a:pt x="9" y="9"/>
                      <a:pt x="9" y="9"/>
                      <a:pt x="10" y="9"/>
                    </a:cubicBezTo>
                    <a:cubicBezTo>
                      <a:pt x="8" y="8"/>
                      <a:pt x="10" y="9"/>
                      <a:pt x="10" y="8"/>
                    </a:cubicBezTo>
                    <a:cubicBezTo>
                      <a:pt x="9" y="8"/>
                      <a:pt x="9" y="8"/>
                      <a:pt x="9" y="8"/>
                    </a:cubicBezTo>
                    <a:cubicBezTo>
                      <a:pt x="8" y="8"/>
                      <a:pt x="8" y="8"/>
                      <a:pt x="8" y="8"/>
                    </a:cubicBezTo>
                    <a:cubicBezTo>
                      <a:pt x="10" y="8"/>
                      <a:pt x="9" y="8"/>
                      <a:pt x="10" y="8"/>
                    </a:cubicBezTo>
                    <a:cubicBezTo>
                      <a:pt x="9" y="8"/>
                      <a:pt x="8" y="7"/>
                      <a:pt x="8" y="7"/>
                    </a:cubicBezTo>
                    <a:cubicBezTo>
                      <a:pt x="9" y="8"/>
                      <a:pt x="9" y="7"/>
                      <a:pt x="10" y="7"/>
                    </a:cubicBezTo>
                    <a:cubicBezTo>
                      <a:pt x="8" y="7"/>
                      <a:pt x="10" y="7"/>
                      <a:pt x="9" y="7"/>
                    </a:cubicBezTo>
                    <a:cubicBezTo>
                      <a:pt x="8" y="7"/>
                      <a:pt x="8" y="6"/>
                      <a:pt x="9" y="7"/>
                    </a:cubicBezTo>
                    <a:cubicBezTo>
                      <a:pt x="10" y="7"/>
                      <a:pt x="10" y="7"/>
                      <a:pt x="10" y="7"/>
                    </a:cubicBezTo>
                    <a:cubicBezTo>
                      <a:pt x="10" y="7"/>
                      <a:pt x="10" y="7"/>
                      <a:pt x="10" y="7"/>
                    </a:cubicBezTo>
                    <a:cubicBezTo>
                      <a:pt x="10" y="7"/>
                      <a:pt x="10" y="7"/>
                      <a:pt x="10" y="7"/>
                    </a:cubicBezTo>
                    <a:cubicBezTo>
                      <a:pt x="10" y="7"/>
                      <a:pt x="9" y="6"/>
                      <a:pt x="10" y="6"/>
                    </a:cubicBezTo>
                    <a:cubicBezTo>
                      <a:pt x="10" y="7"/>
                      <a:pt x="10" y="7"/>
                      <a:pt x="10" y="7"/>
                    </a:cubicBezTo>
                    <a:cubicBezTo>
                      <a:pt x="11" y="6"/>
                      <a:pt x="8" y="6"/>
                      <a:pt x="9" y="6"/>
                    </a:cubicBezTo>
                    <a:cubicBezTo>
                      <a:pt x="8" y="6"/>
                      <a:pt x="8" y="6"/>
                      <a:pt x="6" y="5"/>
                    </a:cubicBezTo>
                    <a:cubicBezTo>
                      <a:pt x="7" y="5"/>
                      <a:pt x="9" y="6"/>
                      <a:pt x="8" y="5"/>
                    </a:cubicBezTo>
                    <a:cubicBezTo>
                      <a:pt x="7" y="5"/>
                      <a:pt x="9" y="5"/>
                      <a:pt x="8" y="5"/>
                    </a:cubicBezTo>
                    <a:cubicBezTo>
                      <a:pt x="10" y="5"/>
                      <a:pt x="8" y="5"/>
                      <a:pt x="10" y="5"/>
                    </a:cubicBezTo>
                    <a:cubicBezTo>
                      <a:pt x="11" y="5"/>
                      <a:pt x="9" y="5"/>
                      <a:pt x="9" y="5"/>
                    </a:cubicBezTo>
                    <a:cubicBezTo>
                      <a:pt x="10" y="5"/>
                      <a:pt x="10" y="5"/>
                      <a:pt x="10" y="5"/>
                    </a:cubicBezTo>
                    <a:cubicBezTo>
                      <a:pt x="10" y="5"/>
                      <a:pt x="8" y="5"/>
                      <a:pt x="10" y="5"/>
                    </a:cubicBezTo>
                    <a:cubicBezTo>
                      <a:pt x="8" y="4"/>
                      <a:pt x="8" y="4"/>
                      <a:pt x="8" y="4"/>
                    </a:cubicBezTo>
                    <a:cubicBezTo>
                      <a:pt x="9" y="4"/>
                      <a:pt x="9" y="4"/>
                      <a:pt x="10" y="4"/>
                    </a:cubicBezTo>
                    <a:cubicBezTo>
                      <a:pt x="8" y="4"/>
                      <a:pt x="8" y="4"/>
                      <a:pt x="8" y="4"/>
                    </a:cubicBezTo>
                    <a:cubicBezTo>
                      <a:pt x="10" y="4"/>
                      <a:pt x="8" y="3"/>
                      <a:pt x="6" y="3"/>
                    </a:cubicBezTo>
                    <a:cubicBezTo>
                      <a:pt x="6" y="3"/>
                      <a:pt x="7" y="3"/>
                      <a:pt x="7" y="3"/>
                    </a:cubicBezTo>
                    <a:cubicBezTo>
                      <a:pt x="8" y="3"/>
                      <a:pt x="8" y="3"/>
                      <a:pt x="8" y="3"/>
                    </a:cubicBezTo>
                    <a:cubicBezTo>
                      <a:pt x="8" y="3"/>
                      <a:pt x="9" y="3"/>
                      <a:pt x="7" y="3"/>
                    </a:cubicBezTo>
                    <a:cubicBezTo>
                      <a:pt x="7" y="3"/>
                      <a:pt x="9" y="3"/>
                      <a:pt x="9" y="2"/>
                    </a:cubicBezTo>
                    <a:cubicBezTo>
                      <a:pt x="6" y="2"/>
                      <a:pt x="11" y="1"/>
                      <a:pt x="7" y="2"/>
                    </a:cubicBezTo>
                    <a:cubicBezTo>
                      <a:pt x="7" y="2"/>
                      <a:pt x="6" y="2"/>
                      <a:pt x="6" y="2"/>
                    </a:cubicBezTo>
                    <a:cubicBezTo>
                      <a:pt x="6" y="2"/>
                      <a:pt x="5" y="2"/>
                      <a:pt x="5" y="2"/>
                    </a:cubicBezTo>
                    <a:cubicBezTo>
                      <a:pt x="5" y="2"/>
                      <a:pt x="6" y="2"/>
                      <a:pt x="5" y="2"/>
                    </a:cubicBezTo>
                    <a:cubicBezTo>
                      <a:pt x="8" y="2"/>
                      <a:pt x="8" y="2"/>
                      <a:pt x="8" y="2"/>
                    </a:cubicBezTo>
                    <a:cubicBezTo>
                      <a:pt x="10" y="1"/>
                      <a:pt x="4"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8" name="Freeform 363"/>
              <p:cNvSpPr>
                <a:spLocks/>
              </p:cNvSpPr>
              <p:nvPr/>
            </p:nvSpPr>
            <p:spPr bwMode="auto">
              <a:xfrm>
                <a:off x="2357" y="3061"/>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9" name="Freeform 364"/>
              <p:cNvSpPr>
                <a:spLocks/>
              </p:cNvSpPr>
              <p:nvPr/>
            </p:nvSpPr>
            <p:spPr bwMode="auto">
              <a:xfrm>
                <a:off x="2357"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0" name="Freeform 365"/>
              <p:cNvSpPr>
                <a:spLocks/>
              </p:cNvSpPr>
              <p:nvPr/>
            </p:nvSpPr>
            <p:spPr bwMode="auto">
              <a:xfrm>
                <a:off x="2353" y="304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1" name="Freeform 366"/>
              <p:cNvSpPr>
                <a:spLocks/>
              </p:cNvSpPr>
              <p:nvPr/>
            </p:nvSpPr>
            <p:spPr bwMode="auto">
              <a:xfrm>
                <a:off x="2349" y="3048"/>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2" name="Freeform 367"/>
              <p:cNvSpPr>
                <a:spLocks/>
              </p:cNvSpPr>
              <p:nvPr/>
            </p:nvSpPr>
            <p:spPr bwMode="auto">
              <a:xfrm>
                <a:off x="2324" y="3031"/>
                <a:ext cx="33" cy="21"/>
              </a:xfrm>
              <a:custGeom>
                <a:avLst/>
                <a:gdLst>
                  <a:gd name="T0" fmla="*/ 3 w 8"/>
                  <a:gd name="T1" fmla="*/ 1 h 5"/>
                  <a:gd name="T2" fmla="*/ 2 w 8"/>
                  <a:gd name="T3" fmla="*/ 1 h 5"/>
                  <a:gd name="T4" fmla="*/ 3 w 8"/>
                  <a:gd name="T5" fmla="*/ 1 h 5"/>
                  <a:gd name="T6" fmla="*/ 0 w 8"/>
                  <a:gd name="T7" fmla="*/ 2 h 5"/>
                  <a:gd name="T8" fmla="*/ 3 w 8"/>
                  <a:gd name="T9" fmla="*/ 3 h 5"/>
                  <a:gd name="T10" fmla="*/ 2 w 8"/>
                  <a:gd name="T11" fmla="*/ 3 h 5"/>
                  <a:gd name="T12" fmla="*/ 4 w 8"/>
                  <a:gd name="T13" fmla="*/ 3 h 5"/>
                  <a:gd name="T14" fmla="*/ 2 w 8"/>
                  <a:gd name="T15" fmla="*/ 4 h 5"/>
                  <a:gd name="T16" fmla="*/ 2 w 8"/>
                  <a:gd name="T17" fmla="*/ 4 h 5"/>
                  <a:gd name="T18" fmla="*/ 3 w 8"/>
                  <a:gd name="T19" fmla="*/ 4 h 5"/>
                  <a:gd name="T20" fmla="*/ 3 w 8"/>
                  <a:gd name="T21" fmla="*/ 4 h 5"/>
                  <a:gd name="T22" fmla="*/ 3 w 8"/>
                  <a:gd name="T23" fmla="*/ 4 h 5"/>
                  <a:gd name="T24" fmla="*/ 4 w 8"/>
                  <a:gd name="T25" fmla="*/ 4 h 5"/>
                  <a:gd name="T26" fmla="*/ 3 w 8"/>
                  <a:gd name="T27" fmla="*/ 4 h 5"/>
                  <a:gd name="T28" fmla="*/ 4 w 8"/>
                  <a:gd name="T29" fmla="*/ 4 h 5"/>
                  <a:gd name="T30" fmla="*/ 3 w 8"/>
                  <a:gd name="T31" fmla="*/ 4 h 5"/>
                  <a:gd name="T32" fmla="*/ 5 w 8"/>
                  <a:gd name="T33" fmla="*/ 4 h 5"/>
                  <a:gd name="T34" fmla="*/ 6 w 8"/>
                  <a:gd name="T35" fmla="*/ 4 h 5"/>
                  <a:gd name="T36" fmla="*/ 5 w 8"/>
                  <a:gd name="T37" fmla="*/ 4 h 5"/>
                  <a:gd name="T38" fmla="*/ 5 w 8"/>
                  <a:gd name="T39" fmla="*/ 4 h 5"/>
                  <a:gd name="T40" fmla="*/ 4 w 8"/>
                  <a:gd name="T41" fmla="*/ 4 h 5"/>
                  <a:gd name="T42" fmla="*/ 6 w 8"/>
                  <a:gd name="T43" fmla="*/ 4 h 5"/>
                  <a:gd name="T44" fmla="*/ 7 w 8"/>
                  <a:gd name="T45" fmla="*/ 3 h 5"/>
                  <a:gd name="T46" fmla="*/ 7 w 8"/>
                  <a:gd name="T47" fmla="*/ 3 h 5"/>
                  <a:gd name="T48" fmla="*/ 7 w 8"/>
                  <a:gd name="T49" fmla="*/ 3 h 5"/>
                  <a:gd name="T50" fmla="*/ 6 w 8"/>
                  <a:gd name="T51" fmla="*/ 3 h 5"/>
                  <a:gd name="T52" fmla="*/ 3 w 8"/>
                  <a:gd name="T53" fmla="*/ 4 h 5"/>
                  <a:gd name="T54" fmla="*/ 3 w 8"/>
                  <a:gd name="T55" fmla="*/ 3 h 5"/>
                  <a:gd name="T56" fmla="*/ 5 w 8"/>
                  <a:gd name="T57" fmla="*/ 3 h 5"/>
                  <a:gd name="T58" fmla="*/ 4 w 8"/>
                  <a:gd name="T59" fmla="*/ 3 h 5"/>
                  <a:gd name="T60" fmla="*/ 6 w 8"/>
                  <a:gd name="T61" fmla="*/ 2 h 5"/>
                  <a:gd name="T62" fmla="*/ 4 w 8"/>
                  <a:gd name="T63" fmla="*/ 3 h 5"/>
                  <a:gd name="T64" fmla="*/ 4 w 8"/>
                  <a:gd name="T65" fmla="*/ 2 h 5"/>
                  <a:gd name="T66" fmla="*/ 5 w 8"/>
                  <a:gd name="T67" fmla="*/ 2 h 5"/>
                  <a:gd name="T68" fmla="*/ 4 w 8"/>
                  <a:gd name="T69" fmla="*/ 2 h 5"/>
                  <a:gd name="T70" fmla="*/ 4 w 8"/>
                  <a:gd name="T71" fmla="*/ 1 h 5"/>
                  <a:gd name="T72" fmla="*/ 3 w 8"/>
                  <a:gd name="T73" fmla="*/ 2 h 5"/>
                  <a:gd name="T74" fmla="*/ 3 w 8"/>
                  <a:gd name="T75" fmla="*/ 1 h 5"/>
                  <a:gd name="T76" fmla="*/ 3 w 8"/>
                  <a:gd name="T77" fmla="*/ 1 h 5"/>
                  <a:gd name="T78" fmla="*/ 1 w 8"/>
                  <a:gd name="T79" fmla="*/ 2 h 5"/>
                  <a:gd name="T80" fmla="*/ 3 w 8"/>
                  <a:gd name="T8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5">
                    <a:moveTo>
                      <a:pt x="3" y="1"/>
                    </a:moveTo>
                    <a:cubicBezTo>
                      <a:pt x="2" y="1"/>
                      <a:pt x="2" y="1"/>
                      <a:pt x="2" y="1"/>
                    </a:cubicBezTo>
                    <a:cubicBezTo>
                      <a:pt x="3" y="1"/>
                      <a:pt x="2" y="1"/>
                      <a:pt x="3" y="1"/>
                    </a:cubicBezTo>
                    <a:cubicBezTo>
                      <a:pt x="1" y="1"/>
                      <a:pt x="3" y="0"/>
                      <a:pt x="0" y="2"/>
                    </a:cubicBezTo>
                    <a:cubicBezTo>
                      <a:pt x="1" y="2"/>
                      <a:pt x="0" y="3"/>
                      <a:pt x="3" y="3"/>
                    </a:cubicBezTo>
                    <a:cubicBezTo>
                      <a:pt x="2" y="3"/>
                      <a:pt x="2" y="3"/>
                      <a:pt x="2" y="3"/>
                    </a:cubicBezTo>
                    <a:cubicBezTo>
                      <a:pt x="4" y="3"/>
                      <a:pt x="0" y="4"/>
                      <a:pt x="4" y="3"/>
                    </a:cubicBezTo>
                    <a:cubicBezTo>
                      <a:pt x="2" y="4"/>
                      <a:pt x="2" y="4"/>
                      <a:pt x="2" y="4"/>
                    </a:cubicBezTo>
                    <a:cubicBezTo>
                      <a:pt x="1" y="4"/>
                      <a:pt x="5" y="3"/>
                      <a:pt x="2" y="4"/>
                    </a:cubicBezTo>
                    <a:cubicBezTo>
                      <a:pt x="3" y="4"/>
                      <a:pt x="3" y="4"/>
                      <a:pt x="3" y="4"/>
                    </a:cubicBezTo>
                    <a:cubicBezTo>
                      <a:pt x="3" y="4"/>
                      <a:pt x="3" y="4"/>
                      <a:pt x="3" y="4"/>
                    </a:cubicBezTo>
                    <a:cubicBezTo>
                      <a:pt x="3" y="4"/>
                      <a:pt x="3" y="4"/>
                      <a:pt x="3" y="4"/>
                    </a:cubicBezTo>
                    <a:cubicBezTo>
                      <a:pt x="4" y="4"/>
                      <a:pt x="4" y="4"/>
                      <a:pt x="4" y="4"/>
                    </a:cubicBezTo>
                    <a:cubicBezTo>
                      <a:pt x="3" y="4"/>
                      <a:pt x="3" y="4"/>
                      <a:pt x="3" y="4"/>
                    </a:cubicBezTo>
                    <a:cubicBezTo>
                      <a:pt x="2" y="4"/>
                      <a:pt x="4" y="4"/>
                      <a:pt x="4" y="4"/>
                    </a:cubicBezTo>
                    <a:cubicBezTo>
                      <a:pt x="3" y="4"/>
                      <a:pt x="3" y="4"/>
                      <a:pt x="3" y="4"/>
                    </a:cubicBezTo>
                    <a:cubicBezTo>
                      <a:pt x="4" y="4"/>
                      <a:pt x="1" y="5"/>
                      <a:pt x="5" y="4"/>
                    </a:cubicBezTo>
                    <a:cubicBezTo>
                      <a:pt x="5" y="4"/>
                      <a:pt x="6" y="4"/>
                      <a:pt x="6" y="4"/>
                    </a:cubicBezTo>
                    <a:cubicBezTo>
                      <a:pt x="7" y="4"/>
                      <a:pt x="6" y="4"/>
                      <a:pt x="5" y="4"/>
                    </a:cubicBezTo>
                    <a:cubicBezTo>
                      <a:pt x="5" y="4"/>
                      <a:pt x="5" y="4"/>
                      <a:pt x="5" y="4"/>
                    </a:cubicBezTo>
                    <a:cubicBezTo>
                      <a:pt x="2" y="5"/>
                      <a:pt x="5" y="4"/>
                      <a:pt x="4" y="4"/>
                    </a:cubicBezTo>
                    <a:cubicBezTo>
                      <a:pt x="5" y="4"/>
                      <a:pt x="5" y="4"/>
                      <a:pt x="6" y="4"/>
                    </a:cubicBezTo>
                    <a:cubicBezTo>
                      <a:pt x="8" y="3"/>
                      <a:pt x="4" y="4"/>
                      <a:pt x="7" y="3"/>
                    </a:cubicBezTo>
                    <a:cubicBezTo>
                      <a:pt x="7" y="3"/>
                      <a:pt x="7" y="3"/>
                      <a:pt x="7" y="3"/>
                    </a:cubicBezTo>
                    <a:cubicBezTo>
                      <a:pt x="7" y="3"/>
                      <a:pt x="7" y="3"/>
                      <a:pt x="7" y="3"/>
                    </a:cubicBezTo>
                    <a:cubicBezTo>
                      <a:pt x="6" y="3"/>
                      <a:pt x="6" y="3"/>
                      <a:pt x="6" y="3"/>
                    </a:cubicBezTo>
                    <a:cubicBezTo>
                      <a:pt x="5" y="3"/>
                      <a:pt x="4" y="3"/>
                      <a:pt x="3" y="4"/>
                    </a:cubicBezTo>
                    <a:cubicBezTo>
                      <a:pt x="5" y="3"/>
                      <a:pt x="3" y="4"/>
                      <a:pt x="3" y="3"/>
                    </a:cubicBezTo>
                    <a:cubicBezTo>
                      <a:pt x="5" y="3"/>
                      <a:pt x="5" y="3"/>
                      <a:pt x="5" y="3"/>
                    </a:cubicBezTo>
                    <a:cubicBezTo>
                      <a:pt x="4" y="3"/>
                      <a:pt x="4" y="3"/>
                      <a:pt x="4" y="3"/>
                    </a:cubicBezTo>
                    <a:cubicBezTo>
                      <a:pt x="4" y="3"/>
                      <a:pt x="6" y="3"/>
                      <a:pt x="6" y="2"/>
                    </a:cubicBezTo>
                    <a:cubicBezTo>
                      <a:pt x="5" y="3"/>
                      <a:pt x="6" y="3"/>
                      <a:pt x="4" y="3"/>
                    </a:cubicBezTo>
                    <a:cubicBezTo>
                      <a:pt x="6" y="2"/>
                      <a:pt x="5" y="2"/>
                      <a:pt x="4" y="2"/>
                    </a:cubicBezTo>
                    <a:cubicBezTo>
                      <a:pt x="4" y="2"/>
                      <a:pt x="5" y="2"/>
                      <a:pt x="5" y="2"/>
                    </a:cubicBezTo>
                    <a:cubicBezTo>
                      <a:pt x="6" y="2"/>
                      <a:pt x="5" y="2"/>
                      <a:pt x="4" y="2"/>
                    </a:cubicBezTo>
                    <a:cubicBezTo>
                      <a:pt x="3" y="2"/>
                      <a:pt x="4" y="2"/>
                      <a:pt x="4" y="1"/>
                    </a:cubicBezTo>
                    <a:cubicBezTo>
                      <a:pt x="3" y="2"/>
                      <a:pt x="3" y="2"/>
                      <a:pt x="3" y="2"/>
                    </a:cubicBezTo>
                    <a:cubicBezTo>
                      <a:pt x="2" y="2"/>
                      <a:pt x="4" y="1"/>
                      <a:pt x="3" y="1"/>
                    </a:cubicBezTo>
                    <a:cubicBezTo>
                      <a:pt x="3" y="1"/>
                      <a:pt x="3" y="1"/>
                      <a:pt x="3" y="1"/>
                    </a:cubicBezTo>
                    <a:cubicBezTo>
                      <a:pt x="3" y="1"/>
                      <a:pt x="1" y="2"/>
                      <a:pt x="1" y="2"/>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3" name="Freeform 368"/>
              <p:cNvSpPr>
                <a:spLocks/>
              </p:cNvSpPr>
              <p:nvPr/>
            </p:nvSpPr>
            <p:spPr bwMode="auto">
              <a:xfrm>
                <a:off x="2324" y="3031"/>
                <a:ext cx="13" cy="9"/>
              </a:xfrm>
              <a:custGeom>
                <a:avLst/>
                <a:gdLst>
                  <a:gd name="T0" fmla="*/ 1 w 3"/>
                  <a:gd name="T1" fmla="*/ 1 h 2"/>
                  <a:gd name="T2" fmla="*/ 2 w 3"/>
                  <a:gd name="T3" fmla="*/ 1 h 2"/>
                  <a:gd name="T4" fmla="*/ 0 w 3"/>
                  <a:gd name="T5" fmla="*/ 1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1"/>
                      <a:pt x="2" y="1"/>
                      <a:pt x="2" y="1"/>
                    </a:cubicBezTo>
                    <a:cubicBezTo>
                      <a:pt x="3" y="0"/>
                      <a:pt x="1" y="1"/>
                      <a:pt x="0" y="1"/>
                    </a:cubicBezTo>
                    <a:cubicBezTo>
                      <a:pt x="0" y="1"/>
                      <a:pt x="0" y="2"/>
                      <a:pt x="1"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4" name="Freeform 369"/>
              <p:cNvSpPr>
                <a:spLocks/>
              </p:cNvSpPr>
              <p:nvPr/>
            </p:nvSpPr>
            <p:spPr bwMode="auto">
              <a:xfrm>
                <a:off x="2311" y="3027"/>
                <a:ext cx="26" cy="13"/>
              </a:xfrm>
              <a:custGeom>
                <a:avLst/>
                <a:gdLst>
                  <a:gd name="T0" fmla="*/ 3 w 6"/>
                  <a:gd name="T1" fmla="*/ 1 h 3"/>
                  <a:gd name="T2" fmla="*/ 2 w 6"/>
                  <a:gd name="T3" fmla="*/ 1 h 3"/>
                  <a:gd name="T4" fmla="*/ 2 w 6"/>
                  <a:gd name="T5" fmla="*/ 2 h 3"/>
                  <a:gd name="T6" fmla="*/ 4 w 6"/>
                  <a:gd name="T7" fmla="*/ 2 h 3"/>
                  <a:gd name="T8" fmla="*/ 3 w 6"/>
                  <a:gd name="T9" fmla="*/ 2 h 3"/>
                  <a:gd name="T10" fmla="*/ 5 w 6"/>
                  <a:gd name="T11" fmla="*/ 2 h 3"/>
                  <a:gd name="T12" fmla="*/ 4 w 6"/>
                  <a:gd name="T13" fmla="*/ 2 h 3"/>
                  <a:gd name="T14" fmla="*/ 5 w 6"/>
                  <a:gd name="T15" fmla="*/ 2 h 3"/>
                  <a:gd name="T16" fmla="*/ 4 w 6"/>
                  <a:gd name="T17" fmla="*/ 2 h 3"/>
                  <a:gd name="T18" fmla="*/ 5 w 6"/>
                  <a:gd name="T19" fmla="*/ 1 h 3"/>
                  <a:gd name="T20" fmla="*/ 3 w 6"/>
                  <a:gd name="T21" fmla="*/ 2 h 3"/>
                  <a:gd name="T22" fmla="*/ 5 w 6"/>
                  <a:gd name="T23" fmla="*/ 1 h 3"/>
                  <a:gd name="T24" fmla="*/ 5 w 6"/>
                  <a:gd name="T25" fmla="*/ 0 h 3"/>
                  <a:gd name="T26" fmla="*/ 5 w 6"/>
                  <a:gd name="T27" fmla="*/ 1 h 3"/>
                  <a:gd name="T28" fmla="*/ 4 w 6"/>
                  <a:gd name="T29" fmla="*/ 1 h 3"/>
                  <a:gd name="T30" fmla="*/ 5 w 6"/>
                  <a:gd name="T31" fmla="*/ 0 h 3"/>
                  <a:gd name="T32" fmla="*/ 4 w 6"/>
                  <a:gd name="T33" fmla="*/ 0 h 3"/>
                  <a:gd name="T34" fmla="*/ 2 w 6"/>
                  <a:gd name="T35" fmla="*/ 1 h 3"/>
                  <a:gd name="T36" fmla="*/ 4 w 6"/>
                  <a:gd name="T37" fmla="*/ 0 h 3"/>
                  <a:gd name="T38" fmla="*/ 4 w 6"/>
                  <a:gd name="T39" fmla="*/ 0 h 3"/>
                  <a:gd name="T40" fmla="*/ 1 w 6"/>
                  <a:gd name="T41" fmla="*/ 1 h 3"/>
                  <a:gd name="T42" fmla="*/ 3 w 6"/>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3" y="1"/>
                    </a:moveTo>
                    <a:cubicBezTo>
                      <a:pt x="2" y="1"/>
                      <a:pt x="2" y="1"/>
                      <a:pt x="2" y="1"/>
                    </a:cubicBezTo>
                    <a:cubicBezTo>
                      <a:pt x="2" y="2"/>
                      <a:pt x="3" y="2"/>
                      <a:pt x="2" y="2"/>
                    </a:cubicBezTo>
                    <a:cubicBezTo>
                      <a:pt x="2" y="3"/>
                      <a:pt x="4" y="2"/>
                      <a:pt x="4" y="2"/>
                    </a:cubicBezTo>
                    <a:cubicBezTo>
                      <a:pt x="3" y="2"/>
                      <a:pt x="3" y="2"/>
                      <a:pt x="3" y="2"/>
                    </a:cubicBezTo>
                    <a:cubicBezTo>
                      <a:pt x="4" y="2"/>
                      <a:pt x="3" y="3"/>
                      <a:pt x="5" y="2"/>
                    </a:cubicBezTo>
                    <a:cubicBezTo>
                      <a:pt x="5" y="2"/>
                      <a:pt x="4" y="2"/>
                      <a:pt x="4" y="2"/>
                    </a:cubicBezTo>
                    <a:cubicBezTo>
                      <a:pt x="5" y="2"/>
                      <a:pt x="5" y="2"/>
                      <a:pt x="5" y="2"/>
                    </a:cubicBezTo>
                    <a:cubicBezTo>
                      <a:pt x="4" y="2"/>
                      <a:pt x="4" y="2"/>
                      <a:pt x="4" y="2"/>
                    </a:cubicBezTo>
                    <a:cubicBezTo>
                      <a:pt x="5" y="1"/>
                      <a:pt x="5" y="1"/>
                      <a:pt x="5" y="1"/>
                    </a:cubicBezTo>
                    <a:cubicBezTo>
                      <a:pt x="6" y="1"/>
                      <a:pt x="3" y="2"/>
                      <a:pt x="3" y="2"/>
                    </a:cubicBezTo>
                    <a:cubicBezTo>
                      <a:pt x="5" y="1"/>
                      <a:pt x="5" y="1"/>
                      <a:pt x="5" y="1"/>
                    </a:cubicBezTo>
                    <a:cubicBezTo>
                      <a:pt x="5" y="1"/>
                      <a:pt x="4" y="1"/>
                      <a:pt x="5" y="0"/>
                    </a:cubicBezTo>
                    <a:cubicBezTo>
                      <a:pt x="5" y="0"/>
                      <a:pt x="5" y="1"/>
                      <a:pt x="5" y="1"/>
                    </a:cubicBezTo>
                    <a:cubicBezTo>
                      <a:pt x="5" y="1"/>
                      <a:pt x="4" y="1"/>
                      <a:pt x="4" y="1"/>
                    </a:cubicBezTo>
                    <a:cubicBezTo>
                      <a:pt x="2" y="2"/>
                      <a:pt x="5" y="1"/>
                      <a:pt x="5" y="0"/>
                    </a:cubicBezTo>
                    <a:cubicBezTo>
                      <a:pt x="4" y="1"/>
                      <a:pt x="3" y="1"/>
                      <a:pt x="4" y="0"/>
                    </a:cubicBezTo>
                    <a:cubicBezTo>
                      <a:pt x="3" y="1"/>
                      <a:pt x="2" y="1"/>
                      <a:pt x="2" y="1"/>
                    </a:cubicBezTo>
                    <a:cubicBezTo>
                      <a:pt x="4" y="0"/>
                      <a:pt x="4" y="0"/>
                      <a:pt x="4" y="0"/>
                    </a:cubicBezTo>
                    <a:cubicBezTo>
                      <a:pt x="4" y="0"/>
                      <a:pt x="4" y="0"/>
                      <a:pt x="4" y="0"/>
                    </a:cubicBezTo>
                    <a:cubicBezTo>
                      <a:pt x="3" y="0"/>
                      <a:pt x="2" y="1"/>
                      <a:pt x="1" y="1"/>
                    </a:cubicBezTo>
                    <a:cubicBezTo>
                      <a:pt x="0" y="2"/>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5" name="Rectangle 370"/>
              <p:cNvSpPr>
                <a:spLocks noChangeArrowheads="1"/>
              </p:cNvSpPr>
              <p:nvPr/>
            </p:nvSpPr>
            <p:spPr bwMode="auto">
              <a:xfrm>
                <a:off x="2320" y="3031"/>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6" name="Freeform 371"/>
              <p:cNvSpPr>
                <a:spLocks/>
              </p:cNvSpPr>
              <p:nvPr/>
            </p:nvSpPr>
            <p:spPr bwMode="auto">
              <a:xfrm>
                <a:off x="1231" y="2526"/>
                <a:ext cx="4" cy="4"/>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4" y="0"/>
                    </a:ln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7" name="Freeform 372"/>
              <p:cNvSpPr>
                <a:spLocks/>
              </p:cNvSpPr>
              <p:nvPr/>
            </p:nvSpPr>
            <p:spPr bwMode="auto">
              <a:xfrm>
                <a:off x="1231" y="2513"/>
                <a:ext cx="17" cy="17"/>
              </a:xfrm>
              <a:custGeom>
                <a:avLst/>
                <a:gdLst>
                  <a:gd name="T0" fmla="*/ 4 w 4"/>
                  <a:gd name="T1" fmla="*/ 0 h 4"/>
                  <a:gd name="T2" fmla="*/ 4 w 4"/>
                  <a:gd name="T3" fmla="*/ 1 h 4"/>
                  <a:gd name="T4" fmla="*/ 0 w 4"/>
                  <a:gd name="T5" fmla="*/ 4 h 4"/>
                  <a:gd name="T6" fmla="*/ 2 w 4"/>
                  <a:gd name="T7" fmla="*/ 2 h 4"/>
                  <a:gd name="T8" fmla="*/ 2 w 4"/>
                  <a:gd name="T9" fmla="*/ 3 h 4"/>
                  <a:gd name="T10" fmla="*/ 3 w 4"/>
                  <a:gd name="T11" fmla="*/ 1 h 4"/>
                  <a:gd name="T12" fmla="*/ 3 w 4"/>
                  <a:gd name="T13" fmla="*/ 1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4" y="1"/>
                      <a:pt x="4" y="1"/>
                      <a:pt x="4" y="1"/>
                    </a:cubicBezTo>
                    <a:cubicBezTo>
                      <a:pt x="1" y="3"/>
                      <a:pt x="2" y="2"/>
                      <a:pt x="0" y="4"/>
                    </a:cubicBezTo>
                    <a:cubicBezTo>
                      <a:pt x="0" y="4"/>
                      <a:pt x="1" y="3"/>
                      <a:pt x="2" y="2"/>
                    </a:cubicBezTo>
                    <a:cubicBezTo>
                      <a:pt x="2" y="2"/>
                      <a:pt x="1" y="3"/>
                      <a:pt x="2" y="3"/>
                    </a:cubicBezTo>
                    <a:cubicBezTo>
                      <a:pt x="2" y="2"/>
                      <a:pt x="2" y="2"/>
                      <a:pt x="3" y="1"/>
                    </a:cubicBezTo>
                    <a:cubicBezTo>
                      <a:pt x="4" y="1"/>
                      <a:pt x="3" y="2"/>
                      <a:pt x="3" y="1"/>
                    </a:cubicBez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8" name="Freeform 373"/>
              <p:cNvSpPr>
                <a:spLocks/>
              </p:cNvSpPr>
              <p:nvPr/>
            </p:nvSpPr>
            <p:spPr bwMode="auto">
              <a:xfrm>
                <a:off x="1235" y="2517"/>
                <a:ext cx="9" cy="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1"/>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9" name="Freeform 374"/>
              <p:cNvSpPr>
                <a:spLocks/>
              </p:cNvSpPr>
              <p:nvPr/>
            </p:nvSpPr>
            <p:spPr bwMode="auto">
              <a:xfrm>
                <a:off x="1231" y="2522"/>
                <a:ext cx="9" cy="4"/>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1"/>
                      <a:pt x="0" y="1"/>
                      <a:pt x="0" y="1"/>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0" name="Freeform 375"/>
              <p:cNvSpPr>
                <a:spLocks/>
              </p:cNvSpPr>
              <p:nvPr/>
            </p:nvSpPr>
            <p:spPr bwMode="auto">
              <a:xfrm>
                <a:off x="1235" y="25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1" name="Freeform 376"/>
              <p:cNvSpPr>
                <a:spLocks/>
              </p:cNvSpPr>
              <p:nvPr/>
            </p:nvSpPr>
            <p:spPr bwMode="auto">
              <a:xfrm>
                <a:off x="1231" y="2517"/>
                <a:ext cx="13" cy="9"/>
              </a:xfrm>
              <a:custGeom>
                <a:avLst/>
                <a:gdLst>
                  <a:gd name="T0" fmla="*/ 1 w 3"/>
                  <a:gd name="T1" fmla="*/ 1 h 2"/>
                  <a:gd name="T2" fmla="*/ 1 w 3"/>
                  <a:gd name="T3" fmla="*/ 1 h 2"/>
                  <a:gd name="T4" fmla="*/ 1 w 3"/>
                  <a:gd name="T5" fmla="*/ 1 h 2"/>
                  <a:gd name="T6" fmla="*/ 2 w 3"/>
                  <a:gd name="T7" fmla="*/ 0 h 2"/>
                  <a:gd name="T8" fmla="*/ 2 w 3"/>
                  <a:gd name="T9" fmla="*/ 0 h 2"/>
                  <a:gd name="T10" fmla="*/ 3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0" y="2"/>
                      <a:pt x="0" y="1"/>
                      <a:pt x="1" y="1"/>
                    </a:cubicBezTo>
                    <a:cubicBezTo>
                      <a:pt x="1" y="1"/>
                      <a:pt x="1" y="1"/>
                      <a:pt x="1" y="1"/>
                    </a:cubicBezTo>
                    <a:cubicBezTo>
                      <a:pt x="1" y="1"/>
                      <a:pt x="3" y="0"/>
                      <a:pt x="2" y="0"/>
                    </a:cubicBezTo>
                    <a:cubicBezTo>
                      <a:pt x="3" y="0"/>
                      <a:pt x="1" y="1"/>
                      <a:pt x="2" y="0"/>
                    </a:cubicBezTo>
                    <a:cubicBezTo>
                      <a:pt x="3" y="0"/>
                      <a:pt x="3" y="0"/>
                      <a:pt x="3" y="0"/>
                    </a:cubicBezTo>
                    <a:cubicBezTo>
                      <a:pt x="3"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2" name="Freeform 377"/>
              <p:cNvSpPr>
                <a:spLocks/>
              </p:cNvSpPr>
              <p:nvPr/>
            </p:nvSpPr>
            <p:spPr bwMode="auto">
              <a:xfrm>
                <a:off x="1235" y="25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3" name="Freeform 378"/>
              <p:cNvSpPr>
                <a:spLocks/>
              </p:cNvSpPr>
              <p:nvPr/>
            </p:nvSpPr>
            <p:spPr bwMode="auto">
              <a:xfrm>
                <a:off x="1235" y="2522"/>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4" name="Freeform 379"/>
              <p:cNvSpPr>
                <a:spLocks/>
              </p:cNvSpPr>
              <p:nvPr/>
            </p:nvSpPr>
            <p:spPr bwMode="auto">
              <a:xfrm>
                <a:off x="1231" y="2513"/>
                <a:ext cx="17" cy="9"/>
              </a:xfrm>
              <a:custGeom>
                <a:avLst/>
                <a:gdLst>
                  <a:gd name="T0" fmla="*/ 0 w 4"/>
                  <a:gd name="T1" fmla="*/ 2 h 2"/>
                  <a:gd name="T2" fmla="*/ 2 w 4"/>
                  <a:gd name="T3" fmla="*/ 1 h 2"/>
                  <a:gd name="T4" fmla="*/ 4 w 4"/>
                  <a:gd name="T5" fmla="*/ 0 h 2"/>
                  <a:gd name="T6" fmla="*/ 3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2" y="1"/>
                      <a:pt x="0" y="2"/>
                      <a:pt x="2" y="1"/>
                    </a:cubicBezTo>
                    <a:cubicBezTo>
                      <a:pt x="2" y="1"/>
                      <a:pt x="3" y="0"/>
                      <a:pt x="4" y="0"/>
                    </a:cubicBezTo>
                    <a:cubicBezTo>
                      <a:pt x="3" y="0"/>
                      <a:pt x="3" y="0"/>
                      <a:pt x="3" y="0"/>
                    </a:cubicBezTo>
                    <a:cubicBezTo>
                      <a:pt x="3"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5" name="Freeform 380"/>
              <p:cNvSpPr>
                <a:spLocks/>
              </p:cNvSpPr>
              <p:nvPr/>
            </p:nvSpPr>
            <p:spPr bwMode="auto">
              <a:xfrm>
                <a:off x="1252" y="25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6" name="Freeform 381"/>
              <p:cNvSpPr>
                <a:spLocks/>
              </p:cNvSpPr>
              <p:nvPr/>
            </p:nvSpPr>
            <p:spPr bwMode="auto">
              <a:xfrm>
                <a:off x="1235" y="2505"/>
                <a:ext cx="21" cy="12"/>
              </a:xfrm>
              <a:custGeom>
                <a:avLst/>
                <a:gdLst>
                  <a:gd name="T0" fmla="*/ 1 w 5"/>
                  <a:gd name="T1" fmla="*/ 2 h 3"/>
                  <a:gd name="T2" fmla="*/ 3 w 5"/>
                  <a:gd name="T3" fmla="*/ 2 h 3"/>
                  <a:gd name="T4" fmla="*/ 1 w 5"/>
                  <a:gd name="T5" fmla="*/ 2 h 3"/>
                  <a:gd name="T6" fmla="*/ 2 w 5"/>
                  <a:gd name="T7" fmla="*/ 2 h 3"/>
                  <a:gd name="T8" fmla="*/ 0 w 5"/>
                  <a:gd name="T9" fmla="*/ 3 h 3"/>
                  <a:gd name="T10" fmla="*/ 2 w 5"/>
                  <a:gd name="T11" fmla="*/ 2 h 3"/>
                  <a:gd name="T12" fmla="*/ 1 w 5"/>
                  <a:gd name="T13" fmla="*/ 3 h 3"/>
                  <a:gd name="T14" fmla="*/ 3 w 5"/>
                  <a:gd name="T15" fmla="*/ 2 h 3"/>
                  <a:gd name="T16" fmla="*/ 2 w 5"/>
                  <a:gd name="T17" fmla="*/ 2 h 3"/>
                  <a:gd name="T18" fmla="*/ 4 w 5"/>
                  <a:gd name="T19" fmla="*/ 1 h 3"/>
                  <a:gd name="T20" fmla="*/ 5 w 5"/>
                  <a:gd name="T21" fmla="*/ 0 h 3"/>
                  <a:gd name="T22" fmla="*/ 1 w 5"/>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1" y="2"/>
                    </a:moveTo>
                    <a:cubicBezTo>
                      <a:pt x="3" y="2"/>
                      <a:pt x="3" y="2"/>
                      <a:pt x="3" y="2"/>
                    </a:cubicBezTo>
                    <a:cubicBezTo>
                      <a:pt x="2" y="2"/>
                      <a:pt x="1" y="2"/>
                      <a:pt x="1" y="2"/>
                    </a:cubicBezTo>
                    <a:cubicBezTo>
                      <a:pt x="1" y="3"/>
                      <a:pt x="2" y="2"/>
                      <a:pt x="2" y="2"/>
                    </a:cubicBezTo>
                    <a:cubicBezTo>
                      <a:pt x="0" y="3"/>
                      <a:pt x="2" y="2"/>
                      <a:pt x="0" y="3"/>
                    </a:cubicBezTo>
                    <a:cubicBezTo>
                      <a:pt x="0" y="3"/>
                      <a:pt x="0" y="3"/>
                      <a:pt x="2" y="2"/>
                    </a:cubicBezTo>
                    <a:cubicBezTo>
                      <a:pt x="1" y="3"/>
                      <a:pt x="1" y="3"/>
                      <a:pt x="1" y="3"/>
                    </a:cubicBezTo>
                    <a:cubicBezTo>
                      <a:pt x="3" y="2"/>
                      <a:pt x="3" y="2"/>
                      <a:pt x="3" y="2"/>
                    </a:cubicBezTo>
                    <a:cubicBezTo>
                      <a:pt x="3" y="1"/>
                      <a:pt x="1" y="3"/>
                      <a:pt x="2" y="2"/>
                    </a:cubicBezTo>
                    <a:cubicBezTo>
                      <a:pt x="3" y="1"/>
                      <a:pt x="3" y="1"/>
                      <a:pt x="4" y="1"/>
                    </a:cubicBezTo>
                    <a:cubicBezTo>
                      <a:pt x="3" y="1"/>
                      <a:pt x="5" y="0"/>
                      <a:pt x="5" y="0"/>
                    </a:cubicBezTo>
                    <a:cubicBezTo>
                      <a:pt x="5" y="0"/>
                      <a:pt x="2" y="2"/>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7" name="Freeform 382"/>
              <p:cNvSpPr>
                <a:spLocks/>
              </p:cNvSpPr>
              <p:nvPr/>
            </p:nvSpPr>
            <p:spPr bwMode="auto">
              <a:xfrm>
                <a:off x="1244" y="2509"/>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8" name="Freeform 383"/>
              <p:cNvSpPr>
                <a:spLocks/>
              </p:cNvSpPr>
              <p:nvPr/>
            </p:nvSpPr>
            <p:spPr bwMode="auto">
              <a:xfrm>
                <a:off x="1235" y="2505"/>
                <a:ext cx="21" cy="8"/>
              </a:xfrm>
              <a:custGeom>
                <a:avLst/>
                <a:gdLst>
                  <a:gd name="T0" fmla="*/ 0 w 5"/>
                  <a:gd name="T1" fmla="*/ 2 h 2"/>
                  <a:gd name="T2" fmla="*/ 1 w 5"/>
                  <a:gd name="T3" fmla="*/ 2 h 2"/>
                  <a:gd name="T4" fmla="*/ 0 w 5"/>
                  <a:gd name="T5" fmla="*/ 2 h 2"/>
                  <a:gd name="T6" fmla="*/ 2 w 5"/>
                  <a:gd name="T7" fmla="*/ 2 h 2"/>
                  <a:gd name="T8" fmla="*/ 1 w 5"/>
                  <a:gd name="T9" fmla="*/ 2 h 2"/>
                  <a:gd name="T10" fmla="*/ 4 w 5"/>
                  <a:gd name="T11" fmla="*/ 0 h 2"/>
                  <a:gd name="T12" fmla="*/ 3 w 5"/>
                  <a:gd name="T13" fmla="*/ 1 h 2"/>
                  <a:gd name="T14" fmla="*/ 3 w 5"/>
                  <a:gd name="T15" fmla="*/ 1 h 2"/>
                  <a:gd name="T16" fmla="*/ 2 w 5"/>
                  <a:gd name="T17" fmla="*/ 1 h 2"/>
                  <a:gd name="T18" fmla="*/ 1 w 5"/>
                  <a:gd name="T19" fmla="*/ 1 h 2"/>
                  <a:gd name="T20" fmla="*/ 0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2"/>
                    </a:moveTo>
                    <a:cubicBezTo>
                      <a:pt x="1" y="2"/>
                      <a:pt x="1" y="2"/>
                      <a:pt x="1" y="2"/>
                    </a:cubicBezTo>
                    <a:cubicBezTo>
                      <a:pt x="1" y="2"/>
                      <a:pt x="1" y="2"/>
                      <a:pt x="0" y="2"/>
                    </a:cubicBezTo>
                    <a:cubicBezTo>
                      <a:pt x="1" y="2"/>
                      <a:pt x="2" y="2"/>
                      <a:pt x="2" y="2"/>
                    </a:cubicBezTo>
                    <a:cubicBezTo>
                      <a:pt x="4" y="1"/>
                      <a:pt x="1" y="2"/>
                      <a:pt x="1" y="2"/>
                    </a:cubicBezTo>
                    <a:cubicBezTo>
                      <a:pt x="2" y="1"/>
                      <a:pt x="2" y="1"/>
                      <a:pt x="4" y="0"/>
                    </a:cubicBezTo>
                    <a:cubicBezTo>
                      <a:pt x="4" y="0"/>
                      <a:pt x="3" y="1"/>
                      <a:pt x="3" y="1"/>
                    </a:cubicBezTo>
                    <a:cubicBezTo>
                      <a:pt x="5" y="0"/>
                      <a:pt x="3" y="1"/>
                      <a:pt x="3" y="1"/>
                    </a:cubicBezTo>
                    <a:cubicBezTo>
                      <a:pt x="2" y="1"/>
                      <a:pt x="2" y="1"/>
                      <a:pt x="2" y="1"/>
                    </a:cubicBezTo>
                    <a:cubicBezTo>
                      <a:pt x="1" y="1"/>
                      <a:pt x="1" y="1"/>
                      <a:pt x="1" y="1"/>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9" name="Freeform 384"/>
              <p:cNvSpPr>
                <a:spLocks/>
              </p:cNvSpPr>
              <p:nvPr/>
            </p:nvSpPr>
            <p:spPr bwMode="auto">
              <a:xfrm>
                <a:off x="1235" y="251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0" name="Freeform 385"/>
              <p:cNvSpPr>
                <a:spLocks/>
              </p:cNvSpPr>
              <p:nvPr/>
            </p:nvSpPr>
            <p:spPr bwMode="auto">
              <a:xfrm>
                <a:off x="1244" y="250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1" name="Freeform 386"/>
              <p:cNvSpPr>
                <a:spLocks/>
              </p:cNvSpPr>
              <p:nvPr/>
            </p:nvSpPr>
            <p:spPr bwMode="auto">
              <a:xfrm>
                <a:off x="1235" y="2513"/>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2" name="Freeform 387"/>
              <p:cNvSpPr>
                <a:spLocks/>
              </p:cNvSpPr>
              <p:nvPr/>
            </p:nvSpPr>
            <p:spPr bwMode="auto">
              <a:xfrm>
                <a:off x="1223" y="2496"/>
                <a:ext cx="29" cy="17"/>
              </a:xfrm>
              <a:custGeom>
                <a:avLst/>
                <a:gdLst>
                  <a:gd name="T0" fmla="*/ 5 w 7"/>
                  <a:gd name="T1" fmla="*/ 0 h 4"/>
                  <a:gd name="T2" fmla="*/ 4 w 7"/>
                  <a:gd name="T3" fmla="*/ 0 h 4"/>
                  <a:gd name="T4" fmla="*/ 3 w 7"/>
                  <a:gd name="T5" fmla="*/ 0 h 4"/>
                  <a:gd name="T6" fmla="*/ 0 w 7"/>
                  <a:gd name="T7" fmla="*/ 1 h 4"/>
                  <a:gd name="T8" fmla="*/ 2 w 7"/>
                  <a:gd name="T9" fmla="*/ 1 h 4"/>
                  <a:gd name="T10" fmla="*/ 0 w 7"/>
                  <a:gd name="T11" fmla="*/ 1 h 4"/>
                  <a:gd name="T12" fmla="*/ 1 w 7"/>
                  <a:gd name="T13" fmla="*/ 2 h 4"/>
                  <a:gd name="T14" fmla="*/ 2 w 7"/>
                  <a:gd name="T15" fmla="*/ 2 h 4"/>
                  <a:gd name="T16" fmla="*/ 2 w 7"/>
                  <a:gd name="T17" fmla="*/ 3 h 4"/>
                  <a:gd name="T18" fmla="*/ 4 w 7"/>
                  <a:gd name="T19" fmla="*/ 3 h 4"/>
                  <a:gd name="T20" fmla="*/ 3 w 7"/>
                  <a:gd name="T21" fmla="*/ 3 h 4"/>
                  <a:gd name="T22" fmla="*/ 3 w 7"/>
                  <a:gd name="T23" fmla="*/ 3 h 4"/>
                  <a:gd name="T24" fmla="*/ 2 w 7"/>
                  <a:gd name="T25" fmla="*/ 4 h 4"/>
                  <a:gd name="T26" fmla="*/ 5 w 7"/>
                  <a:gd name="T27" fmla="*/ 3 h 4"/>
                  <a:gd name="T28" fmla="*/ 2 w 7"/>
                  <a:gd name="T29" fmla="*/ 4 h 4"/>
                  <a:gd name="T30" fmla="*/ 4 w 7"/>
                  <a:gd name="T31" fmla="*/ 3 h 4"/>
                  <a:gd name="T32" fmla="*/ 5 w 7"/>
                  <a:gd name="T33" fmla="*/ 3 h 4"/>
                  <a:gd name="T34" fmla="*/ 6 w 7"/>
                  <a:gd name="T35" fmla="*/ 2 h 4"/>
                  <a:gd name="T36" fmla="*/ 3 w 7"/>
                  <a:gd name="T37" fmla="*/ 3 h 4"/>
                  <a:gd name="T38" fmla="*/ 5 w 7"/>
                  <a:gd name="T39" fmla="*/ 2 h 4"/>
                  <a:gd name="T40" fmla="*/ 6 w 7"/>
                  <a:gd name="T41" fmla="*/ 1 h 4"/>
                  <a:gd name="T42" fmla="*/ 3 w 7"/>
                  <a:gd name="T43" fmla="*/ 2 h 4"/>
                  <a:gd name="T44" fmla="*/ 4 w 7"/>
                  <a:gd name="T45" fmla="*/ 2 h 4"/>
                  <a:gd name="T46" fmla="*/ 3 w 7"/>
                  <a:gd name="T47" fmla="*/ 2 h 4"/>
                  <a:gd name="T48" fmla="*/ 5 w 7"/>
                  <a:gd name="T49" fmla="*/ 1 h 4"/>
                  <a:gd name="T50" fmla="*/ 2 w 7"/>
                  <a:gd name="T51" fmla="*/ 2 h 4"/>
                  <a:gd name="T52" fmla="*/ 5 w 7"/>
                  <a:gd name="T53" fmla="*/ 1 h 4"/>
                  <a:gd name="T54" fmla="*/ 4 w 7"/>
                  <a:gd name="T55" fmla="*/ 1 h 4"/>
                  <a:gd name="T56" fmla="*/ 3 w 7"/>
                  <a:gd name="T57" fmla="*/ 1 h 4"/>
                  <a:gd name="T58" fmla="*/ 5 w 7"/>
                  <a:gd name="T59" fmla="*/ 1 h 4"/>
                  <a:gd name="T60" fmla="*/ 4 w 7"/>
                  <a:gd name="T61" fmla="*/ 1 h 4"/>
                  <a:gd name="T62" fmla="*/ 3 w 7"/>
                  <a:gd name="T63" fmla="*/ 1 h 4"/>
                  <a:gd name="T64" fmla="*/ 3 w 7"/>
                  <a:gd name="T65" fmla="*/ 1 h 4"/>
                  <a:gd name="T66" fmla="*/ 5 w 7"/>
                  <a:gd name="T67" fmla="*/ 0 h 4"/>
                  <a:gd name="T68" fmla="*/ 6 w 7"/>
                  <a:gd name="T69" fmla="*/ 0 h 4"/>
                  <a:gd name="T70" fmla="*/ 3 w 7"/>
                  <a:gd name="T71" fmla="*/ 0 h 4"/>
                  <a:gd name="T72" fmla="*/ 5 w 7"/>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4">
                    <a:moveTo>
                      <a:pt x="5" y="0"/>
                    </a:moveTo>
                    <a:cubicBezTo>
                      <a:pt x="4" y="0"/>
                      <a:pt x="4" y="0"/>
                      <a:pt x="4" y="0"/>
                    </a:cubicBezTo>
                    <a:cubicBezTo>
                      <a:pt x="3" y="0"/>
                      <a:pt x="3" y="0"/>
                      <a:pt x="3" y="0"/>
                    </a:cubicBezTo>
                    <a:cubicBezTo>
                      <a:pt x="2" y="1"/>
                      <a:pt x="1" y="1"/>
                      <a:pt x="0" y="1"/>
                    </a:cubicBezTo>
                    <a:cubicBezTo>
                      <a:pt x="0" y="1"/>
                      <a:pt x="2" y="1"/>
                      <a:pt x="2" y="1"/>
                    </a:cubicBezTo>
                    <a:cubicBezTo>
                      <a:pt x="0" y="1"/>
                      <a:pt x="0" y="1"/>
                      <a:pt x="0" y="1"/>
                    </a:cubicBezTo>
                    <a:cubicBezTo>
                      <a:pt x="1" y="1"/>
                      <a:pt x="2" y="1"/>
                      <a:pt x="1" y="2"/>
                    </a:cubicBezTo>
                    <a:cubicBezTo>
                      <a:pt x="1" y="2"/>
                      <a:pt x="1" y="2"/>
                      <a:pt x="2" y="2"/>
                    </a:cubicBezTo>
                    <a:cubicBezTo>
                      <a:pt x="2" y="2"/>
                      <a:pt x="3" y="3"/>
                      <a:pt x="2" y="3"/>
                    </a:cubicBezTo>
                    <a:cubicBezTo>
                      <a:pt x="4" y="3"/>
                      <a:pt x="4" y="3"/>
                      <a:pt x="4" y="3"/>
                    </a:cubicBezTo>
                    <a:cubicBezTo>
                      <a:pt x="3" y="3"/>
                      <a:pt x="4" y="3"/>
                      <a:pt x="3" y="3"/>
                    </a:cubicBezTo>
                    <a:cubicBezTo>
                      <a:pt x="3" y="3"/>
                      <a:pt x="3" y="3"/>
                      <a:pt x="3" y="3"/>
                    </a:cubicBezTo>
                    <a:cubicBezTo>
                      <a:pt x="1" y="4"/>
                      <a:pt x="3" y="3"/>
                      <a:pt x="2" y="4"/>
                    </a:cubicBezTo>
                    <a:cubicBezTo>
                      <a:pt x="3" y="4"/>
                      <a:pt x="4" y="3"/>
                      <a:pt x="5" y="3"/>
                    </a:cubicBezTo>
                    <a:cubicBezTo>
                      <a:pt x="3" y="4"/>
                      <a:pt x="5" y="3"/>
                      <a:pt x="2" y="4"/>
                    </a:cubicBezTo>
                    <a:cubicBezTo>
                      <a:pt x="2" y="4"/>
                      <a:pt x="4" y="3"/>
                      <a:pt x="4" y="3"/>
                    </a:cubicBezTo>
                    <a:cubicBezTo>
                      <a:pt x="5" y="3"/>
                      <a:pt x="5" y="3"/>
                      <a:pt x="5" y="3"/>
                    </a:cubicBezTo>
                    <a:cubicBezTo>
                      <a:pt x="7" y="2"/>
                      <a:pt x="5" y="3"/>
                      <a:pt x="6" y="2"/>
                    </a:cubicBezTo>
                    <a:cubicBezTo>
                      <a:pt x="7" y="2"/>
                      <a:pt x="4" y="3"/>
                      <a:pt x="3" y="3"/>
                    </a:cubicBezTo>
                    <a:cubicBezTo>
                      <a:pt x="5" y="2"/>
                      <a:pt x="5" y="2"/>
                      <a:pt x="5" y="2"/>
                    </a:cubicBezTo>
                    <a:cubicBezTo>
                      <a:pt x="4" y="2"/>
                      <a:pt x="4" y="2"/>
                      <a:pt x="6" y="1"/>
                    </a:cubicBezTo>
                    <a:cubicBezTo>
                      <a:pt x="4" y="2"/>
                      <a:pt x="6" y="1"/>
                      <a:pt x="3" y="2"/>
                    </a:cubicBezTo>
                    <a:cubicBezTo>
                      <a:pt x="4" y="2"/>
                      <a:pt x="4" y="2"/>
                      <a:pt x="4" y="2"/>
                    </a:cubicBezTo>
                    <a:cubicBezTo>
                      <a:pt x="3" y="2"/>
                      <a:pt x="3" y="2"/>
                      <a:pt x="3" y="2"/>
                    </a:cubicBezTo>
                    <a:cubicBezTo>
                      <a:pt x="3" y="2"/>
                      <a:pt x="5" y="1"/>
                      <a:pt x="5" y="1"/>
                    </a:cubicBezTo>
                    <a:cubicBezTo>
                      <a:pt x="3" y="2"/>
                      <a:pt x="3" y="2"/>
                      <a:pt x="2" y="2"/>
                    </a:cubicBezTo>
                    <a:cubicBezTo>
                      <a:pt x="5" y="1"/>
                      <a:pt x="5" y="1"/>
                      <a:pt x="5" y="1"/>
                    </a:cubicBezTo>
                    <a:cubicBezTo>
                      <a:pt x="4" y="1"/>
                      <a:pt x="4" y="1"/>
                      <a:pt x="4" y="1"/>
                    </a:cubicBezTo>
                    <a:cubicBezTo>
                      <a:pt x="5" y="1"/>
                      <a:pt x="3" y="1"/>
                      <a:pt x="3" y="1"/>
                    </a:cubicBezTo>
                    <a:cubicBezTo>
                      <a:pt x="3" y="1"/>
                      <a:pt x="5" y="1"/>
                      <a:pt x="5" y="1"/>
                    </a:cubicBezTo>
                    <a:cubicBezTo>
                      <a:pt x="6" y="0"/>
                      <a:pt x="3" y="1"/>
                      <a:pt x="4" y="1"/>
                    </a:cubicBezTo>
                    <a:cubicBezTo>
                      <a:pt x="3" y="1"/>
                      <a:pt x="3" y="1"/>
                      <a:pt x="3" y="1"/>
                    </a:cubicBezTo>
                    <a:cubicBezTo>
                      <a:pt x="2" y="1"/>
                      <a:pt x="3" y="1"/>
                      <a:pt x="3" y="1"/>
                    </a:cubicBezTo>
                    <a:cubicBezTo>
                      <a:pt x="5" y="0"/>
                      <a:pt x="5" y="0"/>
                      <a:pt x="5" y="0"/>
                    </a:cubicBezTo>
                    <a:cubicBezTo>
                      <a:pt x="6" y="0"/>
                      <a:pt x="6" y="0"/>
                      <a:pt x="6" y="0"/>
                    </a:cubicBezTo>
                    <a:cubicBezTo>
                      <a:pt x="5" y="0"/>
                      <a:pt x="4" y="0"/>
                      <a:pt x="3" y="0"/>
                    </a:cubicBezTo>
                    <a:cubicBezTo>
                      <a:pt x="5" y="0"/>
                      <a:pt x="5" y="0"/>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3" name="Rectangle 388"/>
              <p:cNvSpPr>
                <a:spLocks noChangeArrowheads="1"/>
              </p:cNvSpPr>
              <p:nvPr/>
            </p:nvSpPr>
            <p:spPr bwMode="auto">
              <a:xfrm>
                <a:off x="1248" y="249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4" name="Freeform 389"/>
              <p:cNvSpPr>
                <a:spLocks/>
              </p:cNvSpPr>
              <p:nvPr/>
            </p:nvSpPr>
            <p:spPr bwMode="auto">
              <a:xfrm>
                <a:off x="1244" y="24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5" name="Rectangle 390"/>
              <p:cNvSpPr>
                <a:spLocks noChangeArrowheads="1"/>
              </p:cNvSpPr>
              <p:nvPr/>
            </p:nvSpPr>
            <p:spPr bwMode="auto">
              <a:xfrm>
                <a:off x="1227" y="250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6" name="Freeform 391"/>
              <p:cNvSpPr>
                <a:spLocks/>
              </p:cNvSpPr>
              <p:nvPr/>
            </p:nvSpPr>
            <p:spPr bwMode="auto">
              <a:xfrm>
                <a:off x="1244" y="2496"/>
                <a:ext cx="8" cy="5"/>
              </a:xfrm>
              <a:custGeom>
                <a:avLst/>
                <a:gdLst>
                  <a:gd name="T0" fmla="*/ 8 w 8"/>
                  <a:gd name="T1" fmla="*/ 0 h 5"/>
                  <a:gd name="T2" fmla="*/ 0 w 8"/>
                  <a:gd name="T3" fmla="*/ 5 h 5"/>
                  <a:gd name="T4" fmla="*/ 8 w 8"/>
                  <a:gd name="T5" fmla="*/ 0 h 5"/>
                </a:gdLst>
                <a:ahLst/>
                <a:cxnLst>
                  <a:cxn ang="0">
                    <a:pos x="T0" y="T1"/>
                  </a:cxn>
                  <a:cxn ang="0">
                    <a:pos x="T2" y="T3"/>
                  </a:cxn>
                  <a:cxn ang="0">
                    <a:pos x="T4" y="T5"/>
                  </a:cxn>
                </a:cxnLst>
                <a:rect l="0" t="0" r="r" b="b"/>
                <a:pathLst>
                  <a:path w="8" h="5">
                    <a:moveTo>
                      <a:pt x="8" y="0"/>
                    </a:moveTo>
                    <a:lnTo>
                      <a:pt x="0" y="5"/>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7" name="Freeform 392"/>
              <p:cNvSpPr>
                <a:spLocks/>
              </p:cNvSpPr>
              <p:nvPr/>
            </p:nvSpPr>
            <p:spPr bwMode="auto">
              <a:xfrm>
                <a:off x="1248" y="2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8" name="Rectangle 393"/>
              <p:cNvSpPr>
                <a:spLocks noChangeArrowheads="1"/>
              </p:cNvSpPr>
              <p:nvPr/>
            </p:nvSpPr>
            <p:spPr bwMode="auto">
              <a:xfrm>
                <a:off x="1248" y="249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9" name="Freeform 394"/>
              <p:cNvSpPr>
                <a:spLocks/>
              </p:cNvSpPr>
              <p:nvPr/>
            </p:nvSpPr>
            <p:spPr bwMode="auto">
              <a:xfrm>
                <a:off x="1214" y="2492"/>
                <a:ext cx="38" cy="9"/>
              </a:xfrm>
              <a:custGeom>
                <a:avLst/>
                <a:gdLst>
                  <a:gd name="T0" fmla="*/ 2 w 9"/>
                  <a:gd name="T1" fmla="*/ 0 h 2"/>
                  <a:gd name="T2" fmla="*/ 1 w 9"/>
                  <a:gd name="T3" fmla="*/ 0 h 2"/>
                  <a:gd name="T4" fmla="*/ 4 w 9"/>
                  <a:gd name="T5" fmla="*/ 0 h 2"/>
                  <a:gd name="T6" fmla="*/ 1 w 9"/>
                  <a:gd name="T7" fmla="*/ 0 h 2"/>
                  <a:gd name="T8" fmla="*/ 4 w 9"/>
                  <a:gd name="T9" fmla="*/ 1 h 2"/>
                  <a:gd name="T10" fmla="*/ 2 w 9"/>
                  <a:gd name="T11" fmla="*/ 1 h 2"/>
                  <a:gd name="T12" fmla="*/ 6 w 9"/>
                  <a:gd name="T13" fmla="*/ 1 h 2"/>
                  <a:gd name="T14" fmla="*/ 2 w 9"/>
                  <a:gd name="T15" fmla="*/ 1 h 2"/>
                  <a:gd name="T16" fmla="*/ 2 w 9"/>
                  <a:gd name="T17" fmla="*/ 1 h 2"/>
                  <a:gd name="T18" fmla="*/ 3 w 9"/>
                  <a:gd name="T19" fmla="*/ 2 h 2"/>
                  <a:gd name="T20" fmla="*/ 5 w 9"/>
                  <a:gd name="T21" fmla="*/ 1 h 2"/>
                  <a:gd name="T22" fmla="*/ 7 w 9"/>
                  <a:gd name="T23" fmla="*/ 1 h 2"/>
                  <a:gd name="T24" fmla="*/ 6 w 9"/>
                  <a:gd name="T25" fmla="*/ 1 h 2"/>
                  <a:gd name="T26" fmla="*/ 7 w 9"/>
                  <a:gd name="T27" fmla="*/ 1 h 2"/>
                  <a:gd name="T28" fmla="*/ 6 w 9"/>
                  <a:gd name="T29" fmla="*/ 1 h 2"/>
                  <a:gd name="T30" fmla="*/ 7 w 9"/>
                  <a:gd name="T31" fmla="*/ 1 h 2"/>
                  <a:gd name="T32" fmla="*/ 6 w 9"/>
                  <a:gd name="T33" fmla="*/ 1 h 2"/>
                  <a:gd name="T34" fmla="*/ 6 w 9"/>
                  <a:gd name="T35" fmla="*/ 1 h 2"/>
                  <a:gd name="T36" fmla="*/ 5 w 9"/>
                  <a:gd name="T37" fmla="*/ 1 h 2"/>
                  <a:gd name="T38" fmla="*/ 6 w 9"/>
                  <a:gd name="T39" fmla="*/ 0 h 2"/>
                  <a:gd name="T40" fmla="*/ 5 w 9"/>
                  <a:gd name="T41" fmla="*/ 1 h 2"/>
                  <a:gd name="T42" fmla="*/ 7 w 9"/>
                  <a:gd name="T43" fmla="*/ 0 h 2"/>
                  <a:gd name="T44" fmla="*/ 6 w 9"/>
                  <a:gd name="T45" fmla="*/ 0 h 2"/>
                  <a:gd name="T46" fmla="*/ 7 w 9"/>
                  <a:gd name="T47" fmla="*/ 0 h 2"/>
                  <a:gd name="T48" fmla="*/ 4 w 9"/>
                  <a:gd name="T49" fmla="*/ 1 h 2"/>
                  <a:gd name="T50" fmla="*/ 6 w 9"/>
                  <a:gd name="T51" fmla="*/ 0 h 2"/>
                  <a:gd name="T52" fmla="*/ 6 w 9"/>
                  <a:gd name="T53" fmla="*/ 0 h 2"/>
                  <a:gd name="T54" fmla="*/ 6 w 9"/>
                  <a:gd name="T55" fmla="*/ 0 h 2"/>
                  <a:gd name="T56" fmla="*/ 5 w 9"/>
                  <a:gd name="T57" fmla="*/ 0 h 2"/>
                  <a:gd name="T58" fmla="*/ 5 w 9"/>
                  <a:gd name="T59" fmla="*/ 0 h 2"/>
                  <a:gd name="T60" fmla="*/ 4 w 9"/>
                  <a:gd name="T61" fmla="*/ 0 h 2"/>
                  <a:gd name="T62" fmla="*/ 4 w 9"/>
                  <a:gd name="T63" fmla="*/ 0 h 2"/>
                  <a:gd name="T64" fmla="*/ 2 w 9"/>
                  <a:gd name="T65" fmla="*/ 0 h 2"/>
                  <a:gd name="T66" fmla="*/ 4 w 9"/>
                  <a:gd name="T67" fmla="*/ 0 h 2"/>
                  <a:gd name="T68" fmla="*/ 2 w 9"/>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
                    <a:moveTo>
                      <a:pt x="2" y="0"/>
                    </a:moveTo>
                    <a:cubicBezTo>
                      <a:pt x="0" y="0"/>
                      <a:pt x="1" y="0"/>
                      <a:pt x="1" y="0"/>
                    </a:cubicBezTo>
                    <a:cubicBezTo>
                      <a:pt x="2" y="0"/>
                      <a:pt x="4" y="0"/>
                      <a:pt x="4" y="0"/>
                    </a:cubicBezTo>
                    <a:cubicBezTo>
                      <a:pt x="1" y="0"/>
                      <a:pt x="1" y="0"/>
                      <a:pt x="1" y="0"/>
                    </a:cubicBezTo>
                    <a:cubicBezTo>
                      <a:pt x="2" y="1"/>
                      <a:pt x="1" y="1"/>
                      <a:pt x="4" y="1"/>
                    </a:cubicBezTo>
                    <a:cubicBezTo>
                      <a:pt x="2" y="1"/>
                      <a:pt x="2" y="1"/>
                      <a:pt x="2" y="1"/>
                    </a:cubicBezTo>
                    <a:cubicBezTo>
                      <a:pt x="3" y="1"/>
                      <a:pt x="7" y="1"/>
                      <a:pt x="6" y="1"/>
                    </a:cubicBezTo>
                    <a:cubicBezTo>
                      <a:pt x="4" y="1"/>
                      <a:pt x="4" y="1"/>
                      <a:pt x="2" y="1"/>
                    </a:cubicBezTo>
                    <a:cubicBezTo>
                      <a:pt x="2" y="1"/>
                      <a:pt x="2" y="1"/>
                      <a:pt x="2" y="1"/>
                    </a:cubicBezTo>
                    <a:cubicBezTo>
                      <a:pt x="2" y="1"/>
                      <a:pt x="3" y="1"/>
                      <a:pt x="3" y="2"/>
                    </a:cubicBezTo>
                    <a:cubicBezTo>
                      <a:pt x="4" y="1"/>
                      <a:pt x="5" y="1"/>
                      <a:pt x="5" y="1"/>
                    </a:cubicBezTo>
                    <a:cubicBezTo>
                      <a:pt x="5" y="1"/>
                      <a:pt x="6" y="1"/>
                      <a:pt x="7" y="1"/>
                    </a:cubicBezTo>
                    <a:cubicBezTo>
                      <a:pt x="6" y="1"/>
                      <a:pt x="7" y="1"/>
                      <a:pt x="6" y="1"/>
                    </a:cubicBezTo>
                    <a:cubicBezTo>
                      <a:pt x="7" y="1"/>
                      <a:pt x="6" y="1"/>
                      <a:pt x="7" y="1"/>
                    </a:cubicBezTo>
                    <a:cubicBezTo>
                      <a:pt x="6" y="1"/>
                      <a:pt x="6" y="1"/>
                      <a:pt x="6" y="1"/>
                    </a:cubicBezTo>
                    <a:cubicBezTo>
                      <a:pt x="6" y="1"/>
                      <a:pt x="7" y="1"/>
                      <a:pt x="7" y="1"/>
                    </a:cubicBezTo>
                    <a:cubicBezTo>
                      <a:pt x="7" y="1"/>
                      <a:pt x="6" y="1"/>
                      <a:pt x="6" y="1"/>
                    </a:cubicBezTo>
                    <a:cubicBezTo>
                      <a:pt x="6" y="1"/>
                      <a:pt x="6" y="1"/>
                      <a:pt x="6" y="1"/>
                    </a:cubicBezTo>
                    <a:cubicBezTo>
                      <a:pt x="6" y="1"/>
                      <a:pt x="6" y="0"/>
                      <a:pt x="5" y="1"/>
                    </a:cubicBezTo>
                    <a:cubicBezTo>
                      <a:pt x="6" y="0"/>
                      <a:pt x="6" y="0"/>
                      <a:pt x="6" y="0"/>
                    </a:cubicBezTo>
                    <a:cubicBezTo>
                      <a:pt x="5" y="1"/>
                      <a:pt x="5" y="1"/>
                      <a:pt x="5" y="1"/>
                    </a:cubicBezTo>
                    <a:cubicBezTo>
                      <a:pt x="6" y="0"/>
                      <a:pt x="9" y="0"/>
                      <a:pt x="7" y="0"/>
                    </a:cubicBezTo>
                    <a:cubicBezTo>
                      <a:pt x="7" y="0"/>
                      <a:pt x="6" y="0"/>
                      <a:pt x="6" y="0"/>
                    </a:cubicBezTo>
                    <a:cubicBezTo>
                      <a:pt x="5" y="0"/>
                      <a:pt x="7" y="0"/>
                      <a:pt x="7" y="0"/>
                    </a:cubicBezTo>
                    <a:cubicBezTo>
                      <a:pt x="6" y="0"/>
                      <a:pt x="4" y="0"/>
                      <a:pt x="4" y="1"/>
                    </a:cubicBezTo>
                    <a:cubicBezTo>
                      <a:pt x="5" y="0"/>
                      <a:pt x="3" y="0"/>
                      <a:pt x="6" y="0"/>
                    </a:cubicBezTo>
                    <a:cubicBezTo>
                      <a:pt x="7" y="0"/>
                      <a:pt x="5" y="0"/>
                      <a:pt x="6" y="0"/>
                    </a:cubicBezTo>
                    <a:cubicBezTo>
                      <a:pt x="6" y="0"/>
                      <a:pt x="6" y="0"/>
                      <a:pt x="6" y="0"/>
                    </a:cubicBezTo>
                    <a:cubicBezTo>
                      <a:pt x="4" y="0"/>
                      <a:pt x="7" y="0"/>
                      <a:pt x="5" y="0"/>
                    </a:cubicBezTo>
                    <a:cubicBezTo>
                      <a:pt x="5" y="0"/>
                      <a:pt x="5" y="0"/>
                      <a:pt x="5" y="0"/>
                    </a:cubicBezTo>
                    <a:cubicBezTo>
                      <a:pt x="4" y="0"/>
                      <a:pt x="4" y="0"/>
                      <a:pt x="4" y="0"/>
                    </a:cubicBezTo>
                    <a:cubicBezTo>
                      <a:pt x="4" y="0"/>
                      <a:pt x="4" y="0"/>
                      <a:pt x="4" y="0"/>
                    </a:cubicBezTo>
                    <a:cubicBezTo>
                      <a:pt x="3" y="0"/>
                      <a:pt x="3" y="0"/>
                      <a:pt x="2" y="0"/>
                    </a:cubicBezTo>
                    <a:cubicBezTo>
                      <a:pt x="2" y="0"/>
                      <a:pt x="3" y="0"/>
                      <a:pt x="4" y="0"/>
                    </a:cubicBezTo>
                    <a:cubicBezTo>
                      <a:pt x="3"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0" name="Freeform 395"/>
              <p:cNvSpPr>
                <a:spLocks/>
              </p:cNvSpPr>
              <p:nvPr/>
            </p:nvSpPr>
            <p:spPr bwMode="auto">
              <a:xfrm>
                <a:off x="1240" y="249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1" name="Freeform 396"/>
              <p:cNvSpPr>
                <a:spLocks/>
              </p:cNvSpPr>
              <p:nvPr/>
            </p:nvSpPr>
            <p:spPr bwMode="auto">
              <a:xfrm>
                <a:off x="1210" y="2484"/>
                <a:ext cx="42" cy="4"/>
              </a:xfrm>
              <a:custGeom>
                <a:avLst/>
                <a:gdLst>
                  <a:gd name="T0" fmla="*/ 5 w 10"/>
                  <a:gd name="T1" fmla="*/ 1 h 1"/>
                  <a:gd name="T2" fmla="*/ 7 w 10"/>
                  <a:gd name="T3" fmla="*/ 1 h 1"/>
                  <a:gd name="T4" fmla="*/ 4 w 10"/>
                  <a:gd name="T5" fmla="*/ 1 h 1"/>
                  <a:gd name="T6" fmla="*/ 3 w 10"/>
                  <a:gd name="T7" fmla="*/ 1 h 1"/>
                  <a:gd name="T8" fmla="*/ 6 w 10"/>
                  <a:gd name="T9" fmla="*/ 1 h 1"/>
                  <a:gd name="T10" fmla="*/ 6 w 10"/>
                  <a:gd name="T11" fmla="*/ 1 h 1"/>
                  <a:gd name="T12" fmla="*/ 5 w 10"/>
                  <a:gd name="T13" fmla="*/ 1 h 1"/>
                  <a:gd name="T14" fmla="*/ 3 w 10"/>
                  <a:gd name="T15" fmla="*/ 0 h 1"/>
                  <a:gd name="T16" fmla="*/ 4 w 10"/>
                  <a:gd name="T17" fmla="*/ 1 h 1"/>
                  <a:gd name="T18" fmla="*/ 6 w 10"/>
                  <a:gd name="T19" fmla="*/ 1 h 1"/>
                  <a:gd name="T20" fmla="*/ 1 w 10"/>
                  <a:gd name="T21" fmla="*/ 0 h 1"/>
                  <a:gd name="T22" fmla="*/ 1 w 10"/>
                  <a:gd name="T23" fmla="*/ 0 h 1"/>
                  <a:gd name="T24" fmla="*/ 4 w 10"/>
                  <a:gd name="T25" fmla="*/ 0 h 1"/>
                  <a:gd name="T26" fmla="*/ 3 w 10"/>
                  <a:gd name="T27" fmla="*/ 0 h 1"/>
                  <a:gd name="T28" fmla="*/ 2 w 10"/>
                  <a:gd name="T29" fmla="*/ 0 h 1"/>
                  <a:gd name="T30" fmla="*/ 2 w 10"/>
                  <a:gd name="T31" fmla="*/ 1 h 1"/>
                  <a:gd name="T32" fmla="*/ 2 w 10"/>
                  <a:gd name="T33" fmla="*/ 1 h 1"/>
                  <a:gd name="T34" fmla="*/ 3 w 10"/>
                  <a:gd name="T35" fmla="*/ 1 h 1"/>
                  <a:gd name="T36" fmla="*/ 6 w 10"/>
                  <a:gd name="T37" fmla="*/ 1 h 1"/>
                  <a:gd name="T38" fmla="*/ 5 w 10"/>
                  <a:gd name="T39" fmla="*/ 1 h 1"/>
                  <a:gd name="T40" fmla="*/ 7 w 10"/>
                  <a:gd name="T41" fmla="*/ 1 h 1"/>
                  <a:gd name="T42" fmla="*/ 8 w 10"/>
                  <a:gd name="T43" fmla="*/ 1 h 1"/>
                  <a:gd name="T44" fmla="*/ 8 w 10"/>
                  <a:gd name="T45" fmla="*/ 1 h 1"/>
                  <a:gd name="T46" fmla="*/ 5 w 10"/>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
                    <a:moveTo>
                      <a:pt x="5" y="1"/>
                    </a:moveTo>
                    <a:cubicBezTo>
                      <a:pt x="6" y="1"/>
                      <a:pt x="6" y="1"/>
                      <a:pt x="7" y="1"/>
                    </a:cubicBezTo>
                    <a:cubicBezTo>
                      <a:pt x="6" y="1"/>
                      <a:pt x="5" y="1"/>
                      <a:pt x="4" y="1"/>
                    </a:cubicBezTo>
                    <a:cubicBezTo>
                      <a:pt x="4" y="1"/>
                      <a:pt x="3" y="1"/>
                      <a:pt x="3" y="1"/>
                    </a:cubicBezTo>
                    <a:cubicBezTo>
                      <a:pt x="4" y="1"/>
                      <a:pt x="6" y="1"/>
                      <a:pt x="6" y="1"/>
                    </a:cubicBezTo>
                    <a:cubicBezTo>
                      <a:pt x="6" y="1"/>
                      <a:pt x="6" y="1"/>
                      <a:pt x="6" y="1"/>
                    </a:cubicBezTo>
                    <a:cubicBezTo>
                      <a:pt x="5" y="1"/>
                      <a:pt x="6" y="1"/>
                      <a:pt x="5" y="1"/>
                    </a:cubicBezTo>
                    <a:cubicBezTo>
                      <a:pt x="3" y="1"/>
                      <a:pt x="3" y="1"/>
                      <a:pt x="3" y="0"/>
                    </a:cubicBezTo>
                    <a:cubicBezTo>
                      <a:pt x="4" y="1"/>
                      <a:pt x="4" y="1"/>
                      <a:pt x="4" y="1"/>
                    </a:cubicBezTo>
                    <a:cubicBezTo>
                      <a:pt x="6" y="1"/>
                      <a:pt x="5" y="1"/>
                      <a:pt x="6" y="1"/>
                    </a:cubicBezTo>
                    <a:cubicBezTo>
                      <a:pt x="4" y="0"/>
                      <a:pt x="4" y="0"/>
                      <a:pt x="1" y="0"/>
                    </a:cubicBezTo>
                    <a:cubicBezTo>
                      <a:pt x="0" y="0"/>
                      <a:pt x="1" y="0"/>
                      <a:pt x="1" y="0"/>
                    </a:cubicBezTo>
                    <a:cubicBezTo>
                      <a:pt x="2" y="0"/>
                      <a:pt x="3" y="0"/>
                      <a:pt x="4" y="0"/>
                    </a:cubicBezTo>
                    <a:cubicBezTo>
                      <a:pt x="3" y="0"/>
                      <a:pt x="4" y="0"/>
                      <a:pt x="3" y="0"/>
                    </a:cubicBezTo>
                    <a:cubicBezTo>
                      <a:pt x="2" y="0"/>
                      <a:pt x="2" y="0"/>
                      <a:pt x="2" y="0"/>
                    </a:cubicBezTo>
                    <a:cubicBezTo>
                      <a:pt x="1" y="0"/>
                      <a:pt x="1" y="1"/>
                      <a:pt x="2" y="1"/>
                    </a:cubicBezTo>
                    <a:cubicBezTo>
                      <a:pt x="2" y="1"/>
                      <a:pt x="2" y="1"/>
                      <a:pt x="2" y="1"/>
                    </a:cubicBezTo>
                    <a:cubicBezTo>
                      <a:pt x="3" y="1"/>
                      <a:pt x="3" y="1"/>
                      <a:pt x="3" y="1"/>
                    </a:cubicBezTo>
                    <a:cubicBezTo>
                      <a:pt x="6" y="1"/>
                      <a:pt x="6" y="1"/>
                      <a:pt x="6" y="1"/>
                    </a:cubicBezTo>
                    <a:cubicBezTo>
                      <a:pt x="5" y="1"/>
                      <a:pt x="6" y="1"/>
                      <a:pt x="5" y="1"/>
                    </a:cubicBezTo>
                    <a:cubicBezTo>
                      <a:pt x="6" y="1"/>
                      <a:pt x="6" y="1"/>
                      <a:pt x="7" y="1"/>
                    </a:cubicBezTo>
                    <a:cubicBezTo>
                      <a:pt x="8" y="1"/>
                      <a:pt x="7" y="1"/>
                      <a:pt x="8" y="1"/>
                    </a:cubicBezTo>
                    <a:cubicBezTo>
                      <a:pt x="10" y="1"/>
                      <a:pt x="7" y="1"/>
                      <a:pt x="8" y="1"/>
                    </a:cubicBezTo>
                    <a:lnTo>
                      <a:pt x="5"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2" name="Freeform 397"/>
              <p:cNvSpPr>
                <a:spLocks/>
              </p:cNvSpPr>
              <p:nvPr/>
            </p:nvSpPr>
            <p:spPr bwMode="auto">
              <a:xfrm>
                <a:off x="1231" y="2488"/>
                <a:ext cx="9" cy="0"/>
              </a:xfrm>
              <a:custGeom>
                <a:avLst/>
                <a:gdLst>
                  <a:gd name="T0" fmla="*/ 9 w 9"/>
                  <a:gd name="T1" fmla="*/ 0 w 9"/>
                  <a:gd name="T2" fmla="*/ 4 w 9"/>
                  <a:gd name="T3" fmla="*/ 9 w 9"/>
                </a:gdLst>
                <a:ahLst/>
                <a:cxnLst>
                  <a:cxn ang="0">
                    <a:pos x="T0" y="0"/>
                  </a:cxn>
                  <a:cxn ang="0">
                    <a:pos x="T1" y="0"/>
                  </a:cxn>
                  <a:cxn ang="0">
                    <a:pos x="T2" y="0"/>
                  </a:cxn>
                  <a:cxn ang="0">
                    <a:pos x="T3" y="0"/>
                  </a:cxn>
                </a:cxnLst>
                <a:rect l="0" t="0" r="r" b="b"/>
                <a:pathLst>
                  <a:path w="9">
                    <a:moveTo>
                      <a:pt x="9" y="0"/>
                    </a:moveTo>
                    <a:lnTo>
                      <a:pt x="0" y="0"/>
                    </a:lnTo>
                    <a:lnTo>
                      <a:pt x="4" y="0"/>
                    </a:lnTo>
                    <a:lnTo>
                      <a:pt x="9"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3" name="Freeform 398"/>
              <p:cNvSpPr>
                <a:spLocks/>
              </p:cNvSpPr>
              <p:nvPr/>
            </p:nvSpPr>
            <p:spPr bwMode="auto">
              <a:xfrm>
                <a:off x="1219" y="248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4" name="Freeform 399"/>
              <p:cNvSpPr>
                <a:spLocks/>
              </p:cNvSpPr>
              <p:nvPr/>
            </p:nvSpPr>
            <p:spPr bwMode="auto">
              <a:xfrm>
                <a:off x="1235" y="2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5" name="Freeform 400"/>
              <p:cNvSpPr>
                <a:spLocks/>
              </p:cNvSpPr>
              <p:nvPr/>
            </p:nvSpPr>
            <p:spPr bwMode="auto">
              <a:xfrm>
                <a:off x="1214" y="2480"/>
                <a:ext cx="17" cy="4"/>
              </a:xfrm>
              <a:custGeom>
                <a:avLst/>
                <a:gdLst>
                  <a:gd name="T0" fmla="*/ 0 w 4"/>
                  <a:gd name="T1" fmla="*/ 0 h 1"/>
                  <a:gd name="T2" fmla="*/ 0 w 4"/>
                  <a:gd name="T3" fmla="*/ 1 h 1"/>
                  <a:gd name="T4" fmla="*/ 4 w 4"/>
                  <a:gd name="T5" fmla="*/ 1 h 1"/>
                  <a:gd name="T6" fmla="*/ 1 w 4"/>
                  <a:gd name="T7" fmla="*/ 1 h 1"/>
                  <a:gd name="T8" fmla="*/ 1 w 4"/>
                  <a:gd name="T9" fmla="*/ 0 h 1"/>
                  <a:gd name="T10" fmla="*/ 0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0" y="0"/>
                    </a:moveTo>
                    <a:cubicBezTo>
                      <a:pt x="0" y="1"/>
                      <a:pt x="1" y="1"/>
                      <a:pt x="0" y="1"/>
                    </a:cubicBezTo>
                    <a:cubicBezTo>
                      <a:pt x="4" y="1"/>
                      <a:pt x="4" y="1"/>
                      <a:pt x="4" y="1"/>
                    </a:cubicBezTo>
                    <a:cubicBezTo>
                      <a:pt x="4" y="1"/>
                      <a:pt x="2" y="1"/>
                      <a:pt x="1" y="1"/>
                    </a:cubicBezTo>
                    <a:cubicBezTo>
                      <a:pt x="3" y="1"/>
                      <a:pt x="1" y="1"/>
                      <a:pt x="1"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6" name="Freeform 401"/>
              <p:cNvSpPr>
                <a:spLocks/>
              </p:cNvSpPr>
              <p:nvPr/>
            </p:nvSpPr>
            <p:spPr bwMode="auto">
              <a:xfrm>
                <a:off x="1219" y="2463"/>
                <a:ext cx="29" cy="21"/>
              </a:xfrm>
              <a:custGeom>
                <a:avLst/>
                <a:gdLst>
                  <a:gd name="T0" fmla="*/ 4 w 7"/>
                  <a:gd name="T1" fmla="*/ 4 h 5"/>
                  <a:gd name="T2" fmla="*/ 3 w 7"/>
                  <a:gd name="T3" fmla="*/ 4 h 5"/>
                  <a:gd name="T4" fmla="*/ 4 w 7"/>
                  <a:gd name="T5" fmla="*/ 4 h 5"/>
                  <a:gd name="T6" fmla="*/ 5 w 7"/>
                  <a:gd name="T7" fmla="*/ 4 h 5"/>
                  <a:gd name="T8" fmla="*/ 4 w 7"/>
                  <a:gd name="T9" fmla="*/ 4 h 5"/>
                  <a:gd name="T10" fmla="*/ 4 w 7"/>
                  <a:gd name="T11" fmla="*/ 4 h 5"/>
                  <a:gd name="T12" fmla="*/ 2 w 7"/>
                  <a:gd name="T13" fmla="*/ 3 h 5"/>
                  <a:gd name="T14" fmla="*/ 5 w 7"/>
                  <a:gd name="T15" fmla="*/ 4 h 5"/>
                  <a:gd name="T16" fmla="*/ 1 w 7"/>
                  <a:gd name="T17" fmla="*/ 3 h 5"/>
                  <a:gd name="T18" fmla="*/ 3 w 7"/>
                  <a:gd name="T19" fmla="*/ 3 h 5"/>
                  <a:gd name="T20" fmla="*/ 3 w 7"/>
                  <a:gd name="T21" fmla="*/ 3 h 5"/>
                  <a:gd name="T22" fmla="*/ 3 w 7"/>
                  <a:gd name="T23" fmla="*/ 3 h 5"/>
                  <a:gd name="T24" fmla="*/ 5 w 7"/>
                  <a:gd name="T25" fmla="*/ 3 h 5"/>
                  <a:gd name="T26" fmla="*/ 4 w 7"/>
                  <a:gd name="T27" fmla="*/ 3 h 5"/>
                  <a:gd name="T28" fmla="*/ 5 w 7"/>
                  <a:gd name="T29" fmla="*/ 3 h 5"/>
                  <a:gd name="T30" fmla="*/ 4 w 7"/>
                  <a:gd name="T31" fmla="*/ 2 h 5"/>
                  <a:gd name="T32" fmla="*/ 5 w 7"/>
                  <a:gd name="T33" fmla="*/ 2 h 5"/>
                  <a:gd name="T34" fmla="*/ 2 w 7"/>
                  <a:gd name="T35" fmla="*/ 2 h 5"/>
                  <a:gd name="T36" fmla="*/ 2 w 7"/>
                  <a:gd name="T37" fmla="*/ 1 h 5"/>
                  <a:gd name="T38" fmla="*/ 4 w 7"/>
                  <a:gd name="T39" fmla="*/ 2 h 5"/>
                  <a:gd name="T40" fmla="*/ 3 w 7"/>
                  <a:gd name="T41" fmla="*/ 2 h 5"/>
                  <a:gd name="T42" fmla="*/ 5 w 7"/>
                  <a:gd name="T43" fmla="*/ 2 h 5"/>
                  <a:gd name="T44" fmla="*/ 3 w 7"/>
                  <a:gd name="T45" fmla="*/ 1 h 5"/>
                  <a:gd name="T46" fmla="*/ 3 w 7"/>
                  <a:gd name="T47" fmla="*/ 1 h 5"/>
                  <a:gd name="T48" fmla="*/ 0 w 7"/>
                  <a:gd name="T49" fmla="*/ 0 h 5"/>
                  <a:gd name="T50" fmla="*/ 0 w 7"/>
                  <a:gd name="T51" fmla="*/ 1 h 5"/>
                  <a:gd name="T52" fmla="*/ 2 w 7"/>
                  <a:gd name="T53" fmla="*/ 2 h 5"/>
                  <a:gd name="T54" fmla="*/ 0 w 7"/>
                  <a:gd name="T55" fmla="*/ 2 h 5"/>
                  <a:gd name="T56" fmla="*/ 2 w 7"/>
                  <a:gd name="T57" fmla="*/ 2 h 5"/>
                  <a:gd name="T58" fmla="*/ 0 w 7"/>
                  <a:gd name="T59" fmla="*/ 2 h 5"/>
                  <a:gd name="T60" fmla="*/ 2 w 7"/>
                  <a:gd name="T61" fmla="*/ 2 h 5"/>
                  <a:gd name="T62" fmla="*/ 0 w 7"/>
                  <a:gd name="T63" fmla="*/ 2 h 5"/>
                  <a:gd name="T64" fmla="*/ 0 w 7"/>
                  <a:gd name="T65" fmla="*/ 4 h 5"/>
                  <a:gd name="T66" fmla="*/ 2 w 7"/>
                  <a:gd name="T67" fmla="*/ 4 h 5"/>
                  <a:gd name="T68" fmla="*/ 2 w 7"/>
                  <a:gd name="T69" fmla="*/ 4 h 5"/>
                  <a:gd name="T70" fmla="*/ 3 w 7"/>
                  <a:gd name="T71" fmla="*/ 4 h 5"/>
                  <a:gd name="T72" fmla="*/ 0 w 7"/>
                  <a:gd name="T73" fmla="*/ 4 h 5"/>
                  <a:gd name="T74" fmla="*/ 0 w 7"/>
                  <a:gd name="T75" fmla="*/ 4 h 5"/>
                  <a:gd name="T76" fmla="*/ 1 w 7"/>
                  <a:gd name="T77" fmla="*/ 4 h 5"/>
                  <a:gd name="T78" fmla="*/ 0 w 7"/>
                  <a:gd name="T79" fmla="*/ 4 h 5"/>
                  <a:gd name="T80" fmla="*/ 4 w 7"/>
                  <a:gd name="T81" fmla="*/ 5 h 5"/>
                  <a:gd name="T82" fmla="*/ 6 w 7"/>
                  <a:gd name="T83" fmla="*/ 4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4"/>
                      <a:pt x="3" y="4"/>
                    </a:cubicBezTo>
                    <a:cubicBezTo>
                      <a:pt x="4" y="4"/>
                      <a:pt x="4" y="4"/>
                      <a:pt x="4" y="4"/>
                    </a:cubicBezTo>
                    <a:cubicBezTo>
                      <a:pt x="6" y="4"/>
                      <a:pt x="4" y="4"/>
                      <a:pt x="5" y="4"/>
                    </a:cubicBezTo>
                    <a:cubicBezTo>
                      <a:pt x="4" y="4"/>
                      <a:pt x="4" y="4"/>
                      <a:pt x="4" y="4"/>
                    </a:cubicBezTo>
                    <a:cubicBezTo>
                      <a:pt x="5" y="4"/>
                      <a:pt x="3" y="4"/>
                      <a:pt x="4" y="4"/>
                    </a:cubicBezTo>
                    <a:cubicBezTo>
                      <a:pt x="3" y="4"/>
                      <a:pt x="3" y="4"/>
                      <a:pt x="2" y="3"/>
                    </a:cubicBezTo>
                    <a:cubicBezTo>
                      <a:pt x="4" y="3"/>
                      <a:pt x="4" y="4"/>
                      <a:pt x="5" y="4"/>
                    </a:cubicBezTo>
                    <a:cubicBezTo>
                      <a:pt x="4" y="4"/>
                      <a:pt x="3" y="3"/>
                      <a:pt x="1" y="3"/>
                    </a:cubicBezTo>
                    <a:cubicBezTo>
                      <a:pt x="3" y="3"/>
                      <a:pt x="1" y="3"/>
                      <a:pt x="3" y="3"/>
                    </a:cubicBezTo>
                    <a:cubicBezTo>
                      <a:pt x="3" y="3"/>
                      <a:pt x="3" y="3"/>
                      <a:pt x="3" y="3"/>
                    </a:cubicBezTo>
                    <a:cubicBezTo>
                      <a:pt x="5" y="3"/>
                      <a:pt x="2" y="3"/>
                      <a:pt x="3" y="3"/>
                    </a:cubicBezTo>
                    <a:cubicBezTo>
                      <a:pt x="5" y="3"/>
                      <a:pt x="5" y="3"/>
                      <a:pt x="5" y="3"/>
                    </a:cubicBezTo>
                    <a:cubicBezTo>
                      <a:pt x="4" y="3"/>
                      <a:pt x="3" y="3"/>
                      <a:pt x="4" y="3"/>
                    </a:cubicBezTo>
                    <a:cubicBezTo>
                      <a:pt x="5" y="3"/>
                      <a:pt x="5" y="3"/>
                      <a:pt x="5" y="3"/>
                    </a:cubicBezTo>
                    <a:cubicBezTo>
                      <a:pt x="4" y="3"/>
                      <a:pt x="5" y="3"/>
                      <a:pt x="4" y="2"/>
                    </a:cubicBezTo>
                    <a:cubicBezTo>
                      <a:pt x="5" y="2"/>
                      <a:pt x="5" y="2"/>
                      <a:pt x="5" y="2"/>
                    </a:cubicBezTo>
                    <a:cubicBezTo>
                      <a:pt x="4" y="2"/>
                      <a:pt x="4" y="2"/>
                      <a:pt x="2" y="2"/>
                    </a:cubicBezTo>
                    <a:cubicBezTo>
                      <a:pt x="5" y="2"/>
                      <a:pt x="1" y="1"/>
                      <a:pt x="2" y="1"/>
                    </a:cubicBezTo>
                    <a:cubicBezTo>
                      <a:pt x="4" y="2"/>
                      <a:pt x="3" y="2"/>
                      <a:pt x="4" y="2"/>
                    </a:cubicBezTo>
                    <a:cubicBezTo>
                      <a:pt x="3" y="2"/>
                      <a:pt x="4" y="2"/>
                      <a:pt x="3" y="2"/>
                    </a:cubicBezTo>
                    <a:cubicBezTo>
                      <a:pt x="5" y="2"/>
                      <a:pt x="4" y="2"/>
                      <a:pt x="5" y="2"/>
                    </a:cubicBezTo>
                    <a:cubicBezTo>
                      <a:pt x="3" y="1"/>
                      <a:pt x="3" y="1"/>
                      <a:pt x="3" y="1"/>
                    </a:cubicBezTo>
                    <a:cubicBezTo>
                      <a:pt x="4" y="1"/>
                      <a:pt x="3" y="1"/>
                      <a:pt x="3" y="1"/>
                    </a:cubicBezTo>
                    <a:cubicBezTo>
                      <a:pt x="3" y="1"/>
                      <a:pt x="1" y="0"/>
                      <a:pt x="0" y="0"/>
                    </a:cubicBezTo>
                    <a:cubicBezTo>
                      <a:pt x="1" y="1"/>
                      <a:pt x="1" y="1"/>
                      <a:pt x="0" y="1"/>
                    </a:cubicBezTo>
                    <a:cubicBezTo>
                      <a:pt x="2" y="2"/>
                      <a:pt x="0" y="2"/>
                      <a:pt x="2" y="2"/>
                    </a:cubicBezTo>
                    <a:cubicBezTo>
                      <a:pt x="0" y="2"/>
                      <a:pt x="0" y="2"/>
                      <a:pt x="0" y="2"/>
                    </a:cubicBezTo>
                    <a:cubicBezTo>
                      <a:pt x="0" y="2"/>
                      <a:pt x="1" y="2"/>
                      <a:pt x="2" y="2"/>
                    </a:cubicBezTo>
                    <a:cubicBezTo>
                      <a:pt x="2" y="2"/>
                      <a:pt x="1" y="2"/>
                      <a:pt x="0" y="2"/>
                    </a:cubicBezTo>
                    <a:cubicBezTo>
                      <a:pt x="0" y="2"/>
                      <a:pt x="1" y="2"/>
                      <a:pt x="2" y="2"/>
                    </a:cubicBezTo>
                    <a:cubicBezTo>
                      <a:pt x="0" y="2"/>
                      <a:pt x="0" y="2"/>
                      <a:pt x="0" y="2"/>
                    </a:cubicBezTo>
                    <a:cubicBezTo>
                      <a:pt x="0" y="2"/>
                      <a:pt x="2" y="3"/>
                      <a:pt x="0" y="4"/>
                    </a:cubicBezTo>
                    <a:cubicBezTo>
                      <a:pt x="2" y="4"/>
                      <a:pt x="2" y="4"/>
                      <a:pt x="2" y="4"/>
                    </a:cubicBezTo>
                    <a:cubicBezTo>
                      <a:pt x="1" y="4"/>
                      <a:pt x="5" y="4"/>
                      <a:pt x="2" y="4"/>
                    </a:cubicBezTo>
                    <a:cubicBezTo>
                      <a:pt x="3" y="4"/>
                      <a:pt x="3" y="4"/>
                      <a:pt x="3" y="4"/>
                    </a:cubicBezTo>
                    <a:cubicBezTo>
                      <a:pt x="2" y="4"/>
                      <a:pt x="1" y="4"/>
                      <a:pt x="0" y="4"/>
                    </a:cubicBezTo>
                    <a:cubicBezTo>
                      <a:pt x="0" y="4"/>
                      <a:pt x="0" y="4"/>
                      <a:pt x="0" y="4"/>
                    </a:cubicBezTo>
                    <a:cubicBezTo>
                      <a:pt x="1" y="4"/>
                      <a:pt x="1" y="4"/>
                      <a:pt x="1" y="4"/>
                    </a:cubicBezTo>
                    <a:cubicBezTo>
                      <a:pt x="2" y="5"/>
                      <a:pt x="1" y="5"/>
                      <a:pt x="0" y="4"/>
                    </a:cubicBezTo>
                    <a:cubicBezTo>
                      <a:pt x="2" y="5"/>
                      <a:pt x="3" y="5"/>
                      <a:pt x="4" y="5"/>
                    </a:cubicBezTo>
                    <a:cubicBezTo>
                      <a:pt x="1" y="4"/>
                      <a:pt x="7" y="5"/>
                      <a:pt x="6" y="4"/>
                    </a:cubicBez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7" name="Freeform 402"/>
              <p:cNvSpPr>
                <a:spLocks/>
              </p:cNvSpPr>
              <p:nvPr/>
            </p:nvSpPr>
            <p:spPr bwMode="auto">
              <a:xfrm>
                <a:off x="1214" y="2480"/>
                <a:ext cx="5" cy="0"/>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8" name="Freeform 403"/>
              <p:cNvSpPr>
                <a:spLocks/>
              </p:cNvSpPr>
              <p:nvPr/>
            </p:nvSpPr>
            <p:spPr bwMode="auto">
              <a:xfrm>
                <a:off x="1231" y="2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9" name="Rectangle 404"/>
              <p:cNvSpPr>
                <a:spLocks noChangeArrowheads="1"/>
              </p:cNvSpPr>
              <p:nvPr/>
            </p:nvSpPr>
            <p:spPr bwMode="auto">
              <a:xfrm>
                <a:off x="1219" y="248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0" name="Freeform 405"/>
              <p:cNvSpPr>
                <a:spLocks/>
              </p:cNvSpPr>
              <p:nvPr/>
            </p:nvSpPr>
            <p:spPr bwMode="auto">
              <a:xfrm>
                <a:off x="1231" y="2484"/>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 name="Freeform 407"/>
            <p:cNvSpPr>
              <a:spLocks/>
            </p:cNvSpPr>
            <p:nvPr/>
          </p:nvSpPr>
          <p:spPr bwMode="auto">
            <a:xfrm>
              <a:off x="1235" y="2467"/>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8"/>
            <p:cNvSpPr>
              <a:spLocks/>
            </p:cNvSpPr>
            <p:nvPr/>
          </p:nvSpPr>
          <p:spPr bwMode="auto">
            <a:xfrm>
              <a:off x="1244" y="2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9"/>
            <p:cNvSpPr>
              <a:spLocks/>
            </p:cNvSpPr>
            <p:nvPr/>
          </p:nvSpPr>
          <p:spPr bwMode="auto">
            <a:xfrm>
              <a:off x="1219" y="2430"/>
              <a:ext cx="33" cy="41"/>
            </a:xfrm>
            <a:custGeom>
              <a:avLst/>
              <a:gdLst>
                <a:gd name="T0" fmla="*/ 5 w 8"/>
                <a:gd name="T1" fmla="*/ 3 h 10"/>
                <a:gd name="T2" fmla="*/ 4 w 8"/>
                <a:gd name="T3" fmla="*/ 1 h 10"/>
                <a:gd name="T4" fmla="*/ 3 w 8"/>
                <a:gd name="T5" fmla="*/ 0 h 10"/>
                <a:gd name="T6" fmla="*/ 4 w 8"/>
                <a:gd name="T7" fmla="*/ 2 h 10"/>
                <a:gd name="T8" fmla="*/ 3 w 8"/>
                <a:gd name="T9" fmla="*/ 2 h 10"/>
                <a:gd name="T10" fmla="*/ 2 w 8"/>
                <a:gd name="T11" fmla="*/ 3 h 10"/>
                <a:gd name="T12" fmla="*/ 3 w 8"/>
                <a:gd name="T13" fmla="*/ 4 h 10"/>
                <a:gd name="T14" fmla="*/ 3 w 8"/>
                <a:gd name="T15" fmla="*/ 4 h 10"/>
                <a:gd name="T16" fmla="*/ 2 w 8"/>
                <a:gd name="T17" fmla="*/ 4 h 10"/>
                <a:gd name="T18" fmla="*/ 5 w 8"/>
                <a:gd name="T19" fmla="*/ 6 h 10"/>
                <a:gd name="T20" fmla="*/ 5 w 8"/>
                <a:gd name="T21" fmla="*/ 6 h 10"/>
                <a:gd name="T22" fmla="*/ 3 w 8"/>
                <a:gd name="T23" fmla="*/ 6 h 10"/>
                <a:gd name="T24" fmla="*/ 3 w 8"/>
                <a:gd name="T25" fmla="*/ 6 h 10"/>
                <a:gd name="T26" fmla="*/ 2 w 8"/>
                <a:gd name="T27" fmla="*/ 6 h 10"/>
                <a:gd name="T28" fmla="*/ 3 w 8"/>
                <a:gd name="T29" fmla="*/ 7 h 10"/>
                <a:gd name="T30" fmla="*/ 4 w 8"/>
                <a:gd name="T31" fmla="*/ 8 h 10"/>
                <a:gd name="T32" fmla="*/ 3 w 8"/>
                <a:gd name="T33" fmla="*/ 7 h 10"/>
                <a:gd name="T34" fmla="*/ 3 w 8"/>
                <a:gd name="T35" fmla="*/ 8 h 10"/>
                <a:gd name="T36" fmla="*/ 2 w 8"/>
                <a:gd name="T37" fmla="*/ 9 h 10"/>
                <a:gd name="T38" fmla="*/ 3 w 8"/>
                <a:gd name="T39" fmla="*/ 8 h 10"/>
                <a:gd name="T40" fmla="*/ 2 w 8"/>
                <a:gd name="T41" fmla="*/ 8 h 10"/>
                <a:gd name="T42" fmla="*/ 6 w 8"/>
                <a:gd name="T43" fmla="*/ 9 h 10"/>
                <a:gd name="T44" fmla="*/ 6 w 8"/>
                <a:gd name="T45" fmla="*/ 9 h 10"/>
                <a:gd name="T46" fmla="*/ 6 w 8"/>
                <a:gd name="T47" fmla="*/ 9 h 10"/>
                <a:gd name="T48" fmla="*/ 6 w 8"/>
                <a:gd name="T49" fmla="*/ 9 h 10"/>
                <a:gd name="T50" fmla="*/ 7 w 8"/>
                <a:gd name="T51" fmla="*/ 9 h 10"/>
                <a:gd name="T52" fmla="*/ 6 w 8"/>
                <a:gd name="T53" fmla="*/ 8 h 10"/>
                <a:gd name="T54" fmla="*/ 6 w 8"/>
                <a:gd name="T55" fmla="*/ 8 h 10"/>
                <a:gd name="T56" fmla="*/ 6 w 8"/>
                <a:gd name="T57" fmla="*/ 8 h 10"/>
                <a:gd name="T58" fmla="*/ 6 w 8"/>
                <a:gd name="T59" fmla="*/ 8 h 10"/>
                <a:gd name="T60" fmla="*/ 5 w 8"/>
                <a:gd name="T61" fmla="*/ 7 h 10"/>
                <a:gd name="T62" fmla="*/ 7 w 8"/>
                <a:gd name="T63" fmla="*/ 8 h 10"/>
                <a:gd name="T64" fmla="*/ 7 w 8"/>
                <a:gd name="T65" fmla="*/ 8 h 10"/>
                <a:gd name="T66" fmla="*/ 6 w 8"/>
                <a:gd name="T67" fmla="*/ 7 h 10"/>
                <a:gd name="T68" fmla="*/ 5 w 8"/>
                <a:gd name="T69" fmla="*/ 6 h 10"/>
                <a:gd name="T70" fmla="*/ 5 w 8"/>
                <a:gd name="T71" fmla="*/ 5 h 10"/>
                <a:gd name="T72" fmla="*/ 5 w 8"/>
                <a:gd name="T73" fmla="*/ 5 h 10"/>
                <a:gd name="T74" fmla="*/ 5 w 8"/>
                <a:gd name="T75" fmla="*/ 4 h 10"/>
                <a:gd name="T76" fmla="*/ 4 w 8"/>
                <a:gd name="T77" fmla="*/ 3 h 10"/>
                <a:gd name="T78" fmla="*/ 6 w 8"/>
                <a:gd name="T7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10">
                  <a:moveTo>
                    <a:pt x="7" y="5"/>
                  </a:moveTo>
                  <a:cubicBezTo>
                    <a:pt x="6" y="4"/>
                    <a:pt x="6" y="4"/>
                    <a:pt x="5" y="3"/>
                  </a:cubicBezTo>
                  <a:cubicBezTo>
                    <a:pt x="6" y="3"/>
                    <a:pt x="6" y="3"/>
                    <a:pt x="6" y="3"/>
                  </a:cubicBezTo>
                  <a:cubicBezTo>
                    <a:pt x="6" y="3"/>
                    <a:pt x="5" y="2"/>
                    <a:pt x="4" y="1"/>
                  </a:cubicBezTo>
                  <a:cubicBezTo>
                    <a:pt x="4" y="2"/>
                    <a:pt x="4" y="2"/>
                    <a:pt x="4" y="2"/>
                  </a:cubicBezTo>
                  <a:cubicBezTo>
                    <a:pt x="5" y="3"/>
                    <a:pt x="3" y="1"/>
                    <a:pt x="3" y="0"/>
                  </a:cubicBezTo>
                  <a:cubicBezTo>
                    <a:pt x="3" y="1"/>
                    <a:pt x="5" y="3"/>
                    <a:pt x="5" y="3"/>
                  </a:cubicBezTo>
                  <a:cubicBezTo>
                    <a:pt x="5" y="3"/>
                    <a:pt x="4" y="2"/>
                    <a:pt x="4" y="2"/>
                  </a:cubicBezTo>
                  <a:cubicBezTo>
                    <a:pt x="3" y="2"/>
                    <a:pt x="5" y="3"/>
                    <a:pt x="5" y="3"/>
                  </a:cubicBezTo>
                  <a:cubicBezTo>
                    <a:pt x="1" y="0"/>
                    <a:pt x="6" y="5"/>
                    <a:pt x="3" y="2"/>
                  </a:cubicBezTo>
                  <a:cubicBezTo>
                    <a:pt x="3" y="3"/>
                    <a:pt x="3" y="3"/>
                    <a:pt x="4" y="4"/>
                  </a:cubicBezTo>
                  <a:cubicBezTo>
                    <a:pt x="3" y="3"/>
                    <a:pt x="4" y="4"/>
                    <a:pt x="2" y="3"/>
                  </a:cubicBezTo>
                  <a:cubicBezTo>
                    <a:pt x="5" y="5"/>
                    <a:pt x="1" y="2"/>
                    <a:pt x="4" y="5"/>
                  </a:cubicBezTo>
                  <a:cubicBezTo>
                    <a:pt x="3" y="4"/>
                    <a:pt x="4" y="5"/>
                    <a:pt x="3" y="4"/>
                  </a:cubicBezTo>
                  <a:cubicBezTo>
                    <a:pt x="3" y="4"/>
                    <a:pt x="3" y="4"/>
                    <a:pt x="3" y="4"/>
                  </a:cubicBezTo>
                  <a:cubicBezTo>
                    <a:pt x="2" y="4"/>
                    <a:pt x="4" y="5"/>
                    <a:pt x="3" y="4"/>
                  </a:cubicBezTo>
                  <a:cubicBezTo>
                    <a:pt x="2" y="4"/>
                    <a:pt x="4" y="5"/>
                    <a:pt x="5" y="6"/>
                  </a:cubicBezTo>
                  <a:cubicBezTo>
                    <a:pt x="4" y="5"/>
                    <a:pt x="4" y="5"/>
                    <a:pt x="2" y="4"/>
                  </a:cubicBezTo>
                  <a:cubicBezTo>
                    <a:pt x="4" y="5"/>
                    <a:pt x="3" y="5"/>
                    <a:pt x="4" y="6"/>
                  </a:cubicBezTo>
                  <a:cubicBezTo>
                    <a:pt x="4" y="6"/>
                    <a:pt x="4" y="6"/>
                    <a:pt x="5" y="6"/>
                  </a:cubicBezTo>
                  <a:cubicBezTo>
                    <a:pt x="5" y="6"/>
                    <a:pt x="6" y="7"/>
                    <a:pt x="6" y="7"/>
                  </a:cubicBezTo>
                  <a:cubicBezTo>
                    <a:pt x="4" y="6"/>
                    <a:pt x="6" y="7"/>
                    <a:pt x="5" y="6"/>
                  </a:cubicBezTo>
                  <a:cubicBezTo>
                    <a:pt x="4" y="6"/>
                    <a:pt x="4" y="6"/>
                    <a:pt x="3" y="5"/>
                  </a:cubicBezTo>
                  <a:cubicBezTo>
                    <a:pt x="2" y="5"/>
                    <a:pt x="3" y="5"/>
                    <a:pt x="3" y="6"/>
                  </a:cubicBezTo>
                  <a:cubicBezTo>
                    <a:pt x="3" y="6"/>
                    <a:pt x="3" y="5"/>
                    <a:pt x="2" y="5"/>
                  </a:cubicBezTo>
                  <a:cubicBezTo>
                    <a:pt x="1" y="5"/>
                    <a:pt x="4" y="7"/>
                    <a:pt x="3" y="6"/>
                  </a:cubicBezTo>
                  <a:cubicBezTo>
                    <a:pt x="2" y="6"/>
                    <a:pt x="2" y="6"/>
                    <a:pt x="2" y="6"/>
                  </a:cubicBezTo>
                  <a:cubicBezTo>
                    <a:pt x="3" y="7"/>
                    <a:pt x="2" y="6"/>
                    <a:pt x="2" y="6"/>
                  </a:cubicBezTo>
                  <a:cubicBezTo>
                    <a:pt x="4" y="7"/>
                    <a:pt x="4" y="7"/>
                    <a:pt x="4" y="7"/>
                  </a:cubicBezTo>
                  <a:cubicBezTo>
                    <a:pt x="1" y="6"/>
                    <a:pt x="5" y="8"/>
                    <a:pt x="3" y="7"/>
                  </a:cubicBezTo>
                  <a:cubicBezTo>
                    <a:pt x="5" y="8"/>
                    <a:pt x="6" y="9"/>
                    <a:pt x="6" y="9"/>
                  </a:cubicBezTo>
                  <a:cubicBezTo>
                    <a:pt x="4" y="8"/>
                    <a:pt x="4" y="8"/>
                    <a:pt x="4" y="8"/>
                  </a:cubicBezTo>
                  <a:cubicBezTo>
                    <a:pt x="5" y="8"/>
                    <a:pt x="2" y="7"/>
                    <a:pt x="2" y="7"/>
                  </a:cubicBezTo>
                  <a:cubicBezTo>
                    <a:pt x="2" y="7"/>
                    <a:pt x="1" y="7"/>
                    <a:pt x="3" y="7"/>
                  </a:cubicBezTo>
                  <a:cubicBezTo>
                    <a:pt x="1" y="7"/>
                    <a:pt x="1" y="7"/>
                    <a:pt x="1" y="7"/>
                  </a:cubicBezTo>
                  <a:cubicBezTo>
                    <a:pt x="1" y="7"/>
                    <a:pt x="4" y="8"/>
                    <a:pt x="3" y="8"/>
                  </a:cubicBezTo>
                  <a:cubicBezTo>
                    <a:pt x="2" y="7"/>
                    <a:pt x="2" y="7"/>
                    <a:pt x="2" y="7"/>
                  </a:cubicBezTo>
                  <a:cubicBezTo>
                    <a:pt x="2" y="8"/>
                    <a:pt x="0" y="8"/>
                    <a:pt x="2" y="9"/>
                  </a:cubicBezTo>
                  <a:cubicBezTo>
                    <a:pt x="3" y="9"/>
                    <a:pt x="5" y="10"/>
                    <a:pt x="6" y="10"/>
                  </a:cubicBezTo>
                  <a:cubicBezTo>
                    <a:pt x="5" y="9"/>
                    <a:pt x="4" y="9"/>
                    <a:pt x="3" y="8"/>
                  </a:cubicBezTo>
                  <a:cubicBezTo>
                    <a:pt x="4" y="9"/>
                    <a:pt x="4" y="9"/>
                    <a:pt x="4" y="9"/>
                  </a:cubicBezTo>
                  <a:cubicBezTo>
                    <a:pt x="3" y="9"/>
                    <a:pt x="3" y="8"/>
                    <a:pt x="2" y="8"/>
                  </a:cubicBezTo>
                  <a:cubicBezTo>
                    <a:pt x="1" y="7"/>
                    <a:pt x="3" y="8"/>
                    <a:pt x="2" y="8"/>
                  </a:cubicBezTo>
                  <a:cubicBezTo>
                    <a:pt x="4" y="9"/>
                    <a:pt x="4" y="9"/>
                    <a:pt x="6" y="9"/>
                  </a:cubicBezTo>
                  <a:cubicBezTo>
                    <a:pt x="5" y="9"/>
                    <a:pt x="5" y="9"/>
                    <a:pt x="5" y="9"/>
                  </a:cubicBezTo>
                  <a:cubicBezTo>
                    <a:pt x="5" y="9"/>
                    <a:pt x="5" y="9"/>
                    <a:pt x="6" y="9"/>
                  </a:cubicBezTo>
                  <a:cubicBezTo>
                    <a:pt x="4" y="8"/>
                    <a:pt x="7" y="9"/>
                    <a:pt x="6" y="9"/>
                  </a:cubicBezTo>
                  <a:cubicBezTo>
                    <a:pt x="6" y="9"/>
                    <a:pt x="6" y="9"/>
                    <a:pt x="6" y="9"/>
                  </a:cubicBezTo>
                  <a:cubicBezTo>
                    <a:pt x="5" y="9"/>
                    <a:pt x="5" y="9"/>
                    <a:pt x="5" y="8"/>
                  </a:cubicBezTo>
                  <a:cubicBezTo>
                    <a:pt x="6" y="9"/>
                    <a:pt x="6" y="9"/>
                    <a:pt x="6" y="9"/>
                  </a:cubicBezTo>
                  <a:cubicBezTo>
                    <a:pt x="6" y="9"/>
                    <a:pt x="4" y="8"/>
                    <a:pt x="4" y="8"/>
                  </a:cubicBezTo>
                  <a:cubicBezTo>
                    <a:pt x="6" y="9"/>
                    <a:pt x="5" y="8"/>
                    <a:pt x="7" y="9"/>
                  </a:cubicBezTo>
                  <a:cubicBezTo>
                    <a:pt x="5" y="8"/>
                    <a:pt x="6" y="8"/>
                    <a:pt x="5" y="8"/>
                  </a:cubicBezTo>
                  <a:cubicBezTo>
                    <a:pt x="5" y="8"/>
                    <a:pt x="5" y="8"/>
                    <a:pt x="6" y="8"/>
                  </a:cubicBezTo>
                  <a:cubicBezTo>
                    <a:pt x="6" y="8"/>
                    <a:pt x="6" y="8"/>
                    <a:pt x="6" y="8"/>
                  </a:cubicBezTo>
                  <a:cubicBezTo>
                    <a:pt x="6" y="8"/>
                    <a:pt x="6" y="8"/>
                    <a:pt x="6" y="8"/>
                  </a:cubicBezTo>
                  <a:cubicBezTo>
                    <a:pt x="7" y="8"/>
                    <a:pt x="7" y="8"/>
                    <a:pt x="7" y="8"/>
                  </a:cubicBezTo>
                  <a:cubicBezTo>
                    <a:pt x="7" y="8"/>
                    <a:pt x="5" y="8"/>
                    <a:pt x="6" y="8"/>
                  </a:cubicBezTo>
                  <a:cubicBezTo>
                    <a:pt x="7" y="8"/>
                    <a:pt x="7" y="8"/>
                    <a:pt x="7" y="8"/>
                  </a:cubicBezTo>
                  <a:cubicBezTo>
                    <a:pt x="7" y="9"/>
                    <a:pt x="4" y="7"/>
                    <a:pt x="6" y="8"/>
                  </a:cubicBezTo>
                  <a:cubicBezTo>
                    <a:pt x="5" y="7"/>
                    <a:pt x="5" y="7"/>
                    <a:pt x="4" y="6"/>
                  </a:cubicBezTo>
                  <a:cubicBezTo>
                    <a:pt x="4" y="6"/>
                    <a:pt x="5" y="7"/>
                    <a:pt x="5" y="7"/>
                  </a:cubicBezTo>
                  <a:cubicBezTo>
                    <a:pt x="4" y="6"/>
                    <a:pt x="6" y="7"/>
                    <a:pt x="5" y="7"/>
                  </a:cubicBezTo>
                  <a:cubicBezTo>
                    <a:pt x="6" y="8"/>
                    <a:pt x="5" y="7"/>
                    <a:pt x="7" y="8"/>
                  </a:cubicBezTo>
                  <a:cubicBezTo>
                    <a:pt x="7" y="8"/>
                    <a:pt x="6" y="7"/>
                    <a:pt x="6" y="7"/>
                  </a:cubicBezTo>
                  <a:cubicBezTo>
                    <a:pt x="7" y="8"/>
                    <a:pt x="7" y="8"/>
                    <a:pt x="7" y="8"/>
                  </a:cubicBezTo>
                  <a:cubicBezTo>
                    <a:pt x="7" y="7"/>
                    <a:pt x="5" y="6"/>
                    <a:pt x="7" y="7"/>
                  </a:cubicBezTo>
                  <a:cubicBezTo>
                    <a:pt x="6" y="7"/>
                    <a:pt x="6" y="7"/>
                    <a:pt x="6" y="7"/>
                  </a:cubicBezTo>
                  <a:cubicBezTo>
                    <a:pt x="6" y="7"/>
                    <a:pt x="6" y="7"/>
                    <a:pt x="7" y="7"/>
                  </a:cubicBezTo>
                  <a:cubicBezTo>
                    <a:pt x="5" y="6"/>
                    <a:pt x="5" y="6"/>
                    <a:pt x="5" y="6"/>
                  </a:cubicBezTo>
                  <a:cubicBezTo>
                    <a:pt x="7" y="7"/>
                    <a:pt x="6" y="6"/>
                    <a:pt x="4" y="4"/>
                  </a:cubicBezTo>
                  <a:cubicBezTo>
                    <a:pt x="4" y="4"/>
                    <a:pt x="5" y="5"/>
                    <a:pt x="5" y="5"/>
                  </a:cubicBezTo>
                  <a:cubicBezTo>
                    <a:pt x="6" y="5"/>
                    <a:pt x="6" y="5"/>
                    <a:pt x="6" y="5"/>
                  </a:cubicBezTo>
                  <a:cubicBezTo>
                    <a:pt x="6" y="5"/>
                    <a:pt x="7" y="6"/>
                    <a:pt x="5" y="5"/>
                  </a:cubicBezTo>
                  <a:cubicBezTo>
                    <a:pt x="5" y="4"/>
                    <a:pt x="6" y="6"/>
                    <a:pt x="7" y="6"/>
                  </a:cubicBezTo>
                  <a:cubicBezTo>
                    <a:pt x="5" y="4"/>
                    <a:pt x="8" y="7"/>
                    <a:pt x="5" y="4"/>
                  </a:cubicBezTo>
                  <a:cubicBezTo>
                    <a:pt x="5" y="4"/>
                    <a:pt x="5" y="4"/>
                    <a:pt x="5" y="4"/>
                  </a:cubicBezTo>
                  <a:cubicBezTo>
                    <a:pt x="4" y="4"/>
                    <a:pt x="4" y="3"/>
                    <a:pt x="4" y="3"/>
                  </a:cubicBezTo>
                  <a:cubicBezTo>
                    <a:pt x="3" y="3"/>
                    <a:pt x="5" y="4"/>
                    <a:pt x="4" y="3"/>
                  </a:cubicBezTo>
                  <a:cubicBezTo>
                    <a:pt x="6" y="5"/>
                    <a:pt x="6" y="5"/>
                    <a:pt x="6" y="5"/>
                  </a:cubicBezTo>
                  <a:cubicBezTo>
                    <a:pt x="8" y="6"/>
                    <a:pt x="4" y="2"/>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0"/>
            <p:cNvSpPr>
              <a:spLocks/>
            </p:cNvSpPr>
            <p:nvPr/>
          </p:nvSpPr>
          <p:spPr bwMode="auto">
            <a:xfrm>
              <a:off x="1244" y="2455"/>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1"/>
            <p:cNvSpPr>
              <a:spLocks/>
            </p:cNvSpPr>
            <p:nvPr/>
          </p:nvSpPr>
          <p:spPr bwMode="auto">
            <a:xfrm>
              <a:off x="1244" y="2451"/>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2"/>
            <p:cNvSpPr>
              <a:spLocks/>
            </p:cNvSpPr>
            <p:nvPr/>
          </p:nvSpPr>
          <p:spPr bwMode="auto">
            <a:xfrm>
              <a:off x="1244" y="244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413"/>
            <p:cNvSpPr>
              <a:spLocks noChangeArrowheads="1"/>
            </p:cNvSpPr>
            <p:nvPr/>
          </p:nvSpPr>
          <p:spPr bwMode="auto">
            <a:xfrm>
              <a:off x="1244" y="244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4"/>
            <p:cNvSpPr>
              <a:spLocks/>
            </p:cNvSpPr>
            <p:nvPr/>
          </p:nvSpPr>
          <p:spPr bwMode="auto">
            <a:xfrm>
              <a:off x="1231" y="2417"/>
              <a:ext cx="21" cy="29"/>
            </a:xfrm>
            <a:custGeom>
              <a:avLst/>
              <a:gdLst>
                <a:gd name="T0" fmla="*/ 4 w 5"/>
                <a:gd name="T1" fmla="*/ 3 h 7"/>
                <a:gd name="T2" fmla="*/ 4 w 5"/>
                <a:gd name="T3" fmla="*/ 1 h 7"/>
                <a:gd name="T4" fmla="*/ 5 w 5"/>
                <a:gd name="T5" fmla="*/ 2 h 7"/>
                <a:gd name="T6" fmla="*/ 4 w 5"/>
                <a:gd name="T7" fmla="*/ 0 h 7"/>
                <a:gd name="T8" fmla="*/ 3 w 5"/>
                <a:gd name="T9" fmla="*/ 2 h 7"/>
                <a:gd name="T10" fmla="*/ 2 w 5"/>
                <a:gd name="T11" fmla="*/ 1 h 7"/>
                <a:gd name="T12" fmla="*/ 3 w 5"/>
                <a:gd name="T13" fmla="*/ 3 h 7"/>
                <a:gd name="T14" fmla="*/ 1 w 5"/>
                <a:gd name="T15" fmla="*/ 2 h 7"/>
                <a:gd name="T16" fmla="*/ 1 w 5"/>
                <a:gd name="T17" fmla="*/ 3 h 7"/>
                <a:gd name="T18" fmla="*/ 2 w 5"/>
                <a:gd name="T19" fmla="*/ 3 h 7"/>
                <a:gd name="T20" fmla="*/ 2 w 5"/>
                <a:gd name="T21" fmla="*/ 3 h 7"/>
                <a:gd name="T22" fmla="*/ 2 w 5"/>
                <a:gd name="T23" fmla="*/ 3 h 7"/>
                <a:gd name="T24" fmla="*/ 2 w 5"/>
                <a:gd name="T25" fmla="*/ 4 h 7"/>
                <a:gd name="T26" fmla="*/ 1 w 5"/>
                <a:gd name="T27" fmla="*/ 3 h 7"/>
                <a:gd name="T28" fmla="*/ 2 w 5"/>
                <a:gd name="T29" fmla="*/ 4 h 7"/>
                <a:gd name="T30" fmla="*/ 1 w 5"/>
                <a:gd name="T31" fmla="*/ 3 h 7"/>
                <a:gd name="T32" fmla="*/ 2 w 5"/>
                <a:gd name="T33" fmla="*/ 5 h 7"/>
                <a:gd name="T34" fmla="*/ 3 w 5"/>
                <a:gd name="T35" fmla="*/ 6 h 7"/>
                <a:gd name="T36" fmla="*/ 2 w 5"/>
                <a:gd name="T37" fmla="*/ 5 h 7"/>
                <a:gd name="T38" fmla="*/ 2 w 5"/>
                <a:gd name="T39" fmla="*/ 5 h 7"/>
                <a:gd name="T40" fmla="*/ 2 w 5"/>
                <a:gd name="T41" fmla="*/ 4 h 7"/>
                <a:gd name="T42" fmla="*/ 3 w 5"/>
                <a:gd name="T43" fmla="*/ 6 h 7"/>
                <a:gd name="T44" fmla="*/ 4 w 5"/>
                <a:gd name="T45" fmla="*/ 6 h 7"/>
                <a:gd name="T46" fmla="*/ 4 w 5"/>
                <a:gd name="T47" fmla="*/ 6 h 7"/>
                <a:gd name="T48" fmla="*/ 4 w 5"/>
                <a:gd name="T49" fmla="*/ 6 h 7"/>
                <a:gd name="T50" fmla="*/ 3 w 5"/>
                <a:gd name="T51" fmla="*/ 5 h 7"/>
                <a:gd name="T52" fmla="*/ 2 w 5"/>
                <a:gd name="T53" fmla="*/ 3 h 7"/>
                <a:gd name="T54" fmla="*/ 2 w 5"/>
                <a:gd name="T55" fmla="*/ 3 h 7"/>
                <a:gd name="T56" fmla="*/ 3 w 5"/>
                <a:gd name="T57" fmla="*/ 5 h 7"/>
                <a:gd name="T58" fmla="*/ 3 w 5"/>
                <a:gd name="T59" fmla="*/ 4 h 7"/>
                <a:gd name="T60" fmla="*/ 4 w 5"/>
                <a:gd name="T61" fmla="*/ 6 h 7"/>
                <a:gd name="T62" fmla="*/ 3 w 5"/>
                <a:gd name="T63" fmla="*/ 4 h 7"/>
                <a:gd name="T64" fmla="*/ 4 w 5"/>
                <a:gd name="T65" fmla="*/ 3 h 7"/>
                <a:gd name="T66" fmla="*/ 4 w 5"/>
                <a:gd name="T67" fmla="*/ 4 h 7"/>
                <a:gd name="T68" fmla="*/ 3 w 5"/>
                <a:gd name="T69" fmla="*/ 3 h 7"/>
                <a:gd name="T70" fmla="*/ 4 w 5"/>
                <a:gd name="T71" fmla="*/ 4 h 7"/>
                <a:gd name="T72" fmla="*/ 4 w 5"/>
                <a:gd name="T73" fmla="*/ 3 h 7"/>
                <a:gd name="T74" fmla="*/ 4 w 5"/>
                <a:gd name="T75" fmla="*/ 3 h 7"/>
                <a:gd name="T76" fmla="*/ 4 w 5"/>
                <a:gd name="T77" fmla="*/ 3 h 7"/>
                <a:gd name="T78" fmla="*/ 3 w 5"/>
                <a:gd name="T79" fmla="*/ 1 h 7"/>
                <a:gd name="T80" fmla="*/ 4 w 5"/>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4" y="3"/>
                  </a:moveTo>
                  <a:cubicBezTo>
                    <a:pt x="4" y="1"/>
                    <a:pt x="4" y="1"/>
                    <a:pt x="4" y="1"/>
                  </a:cubicBezTo>
                  <a:cubicBezTo>
                    <a:pt x="4" y="2"/>
                    <a:pt x="4" y="1"/>
                    <a:pt x="5" y="2"/>
                  </a:cubicBezTo>
                  <a:cubicBezTo>
                    <a:pt x="4" y="1"/>
                    <a:pt x="5" y="2"/>
                    <a:pt x="4" y="0"/>
                  </a:cubicBezTo>
                  <a:cubicBezTo>
                    <a:pt x="3" y="1"/>
                    <a:pt x="2" y="0"/>
                    <a:pt x="3" y="2"/>
                  </a:cubicBezTo>
                  <a:cubicBezTo>
                    <a:pt x="2" y="1"/>
                    <a:pt x="2" y="1"/>
                    <a:pt x="2" y="1"/>
                  </a:cubicBezTo>
                  <a:cubicBezTo>
                    <a:pt x="3" y="3"/>
                    <a:pt x="0" y="0"/>
                    <a:pt x="3" y="3"/>
                  </a:cubicBezTo>
                  <a:cubicBezTo>
                    <a:pt x="1" y="2"/>
                    <a:pt x="1" y="2"/>
                    <a:pt x="1" y="2"/>
                  </a:cubicBezTo>
                  <a:cubicBezTo>
                    <a:pt x="1" y="1"/>
                    <a:pt x="3" y="4"/>
                    <a:pt x="1" y="3"/>
                  </a:cubicBezTo>
                  <a:cubicBezTo>
                    <a:pt x="2" y="3"/>
                    <a:pt x="2" y="3"/>
                    <a:pt x="2" y="3"/>
                  </a:cubicBezTo>
                  <a:cubicBezTo>
                    <a:pt x="2" y="3"/>
                    <a:pt x="2" y="3"/>
                    <a:pt x="2" y="3"/>
                  </a:cubicBezTo>
                  <a:cubicBezTo>
                    <a:pt x="2" y="3"/>
                    <a:pt x="2" y="3"/>
                    <a:pt x="2" y="3"/>
                  </a:cubicBezTo>
                  <a:cubicBezTo>
                    <a:pt x="2" y="4"/>
                    <a:pt x="2" y="4"/>
                    <a:pt x="2" y="4"/>
                  </a:cubicBezTo>
                  <a:cubicBezTo>
                    <a:pt x="1" y="3"/>
                    <a:pt x="2" y="3"/>
                    <a:pt x="1" y="3"/>
                  </a:cubicBezTo>
                  <a:cubicBezTo>
                    <a:pt x="1" y="3"/>
                    <a:pt x="2" y="4"/>
                    <a:pt x="2" y="4"/>
                  </a:cubicBezTo>
                  <a:cubicBezTo>
                    <a:pt x="1" y="4"/>
                    <a:pt x="1" y="3"/>
                    <a:pt x="1" y="3"/>
                  </a:cubicBezTo>
                  <a:cubicBezTo>
                    <a:pt x="1" y="4"/>
                    <a:pt x="0" y="2"/>
                    <a:pt x="2" y="5"/>
                  </a:cubicBezTo>
                  <a:cubicBezTo>
                    <a:pt x="2" y="5"/>
                    <a:pt x="3" y="6"/>
                    <a:pt x="3" y="6"/>
                  </a:cubicBezTo>
                  <a:cubicBezTo>
                    <a:pt x="4" y="6"/>
                    <a:pt x="3" y="5"/>
                    <a:pt x="2" y="5"/>
                  </a:cubicBezTo>
                  <a:cubicBezTo>
                    <a:pt x="2" y="5"/>
                    <a:pt x="2" y="5"/>
                    <a:pt x="2" y="5"/>
                  </a:cubicBezTo>
                  <a:cubicBezTo>
                    <a:pt x="0" y="2"/>
                    <a:pt x="3" y="5"/>
                    <a:pt x="2" y="4"/>
                  </a:cubicBezTo>
                  <a:cubicBezTo>
                    <a:pt x="3" y="5"/>
                    <a:pt x="3" y="5"/>
                    <a:pt x="3" y="6"/>
                  </a:cubicBezTo>
                  <a:cubicBezTo>
                    <a:pt x="5" y="7"/>
                    <a:pt x="2" y="4"/>
                    <a:pt x="4" y="6"/>
                  </a:cubicBezTo>
                  <a:cubicBezTo>
                    <a:pt x="4" y="6"/>
                    <a:pt x="4" y="6"/>
                    <a:pt x="4" y="6"/>
                  </a:cubicBezTo>
                  <a:cubicBezTo>
                    <a:pt x="5" y="7"/>
                    <a:pt x="4" y="6"/>
                    <a:pt x="4" y="6"/>
                  </a:cubicBezTo>
                  <a:cubicBezTo>
                    <a:pt x="3" y="5"/>
                    <a:pt x="3" y="5"/>
                    <a:pt x="3" y="5"/>
                  </a:cubicBezTo>
                  <a:cubicBezTo>
                    <a:pt x="3" y="5"/>
                    <a:pt x="2" y="4"/>
                    <a:pt x="2" y="3"/>
                  </a:cubicBezTo>
                  <a:cubicBezTo>
                    <a:pt x="3" y="4"/>
                    <a:pt x="2" y="3"/>
                    <a:pt x="2" y="3"/>
                  </a:cubicBezTo>
                  <a:cubicBezTo>
                    <a:pt x="3" y="4"/>
                    <a:pt x="3" y="4"/>
                    <a:pt x="3" y="5"/>
                  </a:cubicBezTo>
                  <a:cubicBezTo>
                    <a:pt x="3" y="4"/>
                    <a:pt x="3" y="4"/>
                    <a:pt x="3" y="4"/>
                  </a:cubicBezTo>
                  <a:cubicBezTo>
                    <a:pt x="3" y="4"/>
                    <a:pt x="4" y="5"/>
                    <a:pt x="4" y="6"/>
                  </a:cubicBezTo>
                  <a:cubicBezTo>
                    <a:pt x="4" y="5"/>
                    <a:pt x="4" y="5"/>
                    <a:pt x="3" y="4"/>
                  </a:cubicBezTo>
                  <a:cubicBezTo>
                    <a:pt x="4" y="5"/>
                    <a:pt x="4" y="5"/>
                    <a:pt x="4" y="3"/>
                  </a:cubicBezTo>
                  <a:cubicBezTo>
                    <a:pt x="4" y="4"/>
                    <a:pt x="4" y="5"/>
                    <a:pt x="4" y="4"/>
                  </a:cubicBezTo>
                  <a:cubicBezTo>
                    <a:pt x="4" y="5"/>
                    <a:pt x="4" y="4"/>
                    <a:pt x="3" y="3"/>
                  </a:cubicBezTo>
                  <a:cubicBezTo>
                    <a:pt x="3" y="2"/>
                    <a:pt x="4" y="3"/>
                    <a:pt x="4" y="4"/>
                  </a:cubicBezTo>
                  <a:cubicBezTo>
                    <a:pt x="4" y="3"/>
                    <a:pt x="4" y="3"/>
                    <a:pt x="4" y="3"/>
                  </a:cubicBezTo>
                  <a:cubicBezTo>
                    <a:pt x="3" y="1"/>
                    <a:pt x="5" y="4"/>
                    <a:pt x="4" y="3"/>
                  </a:cubicBezTo>
                  <a:cubicBezTo>
                    <a:pt x="4" y="3"/>
                    <a:pt x="4" y="3"/>
                    <a:pt x="4" y="3"/>
                  </a:cubicBezTo>
                  <a:cubicBezTo>
                    <a:pt x="4" y="2"/>
                    <a:pt x="3" y="0"/>
                    <a:pt x="3" y="1"/>
                  </a:cubicBezTo>
                  <a:cubicBezTo>
                    <a:pt x="4" y="2"/>
                    <a:pt x="4" y="2"/>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5"/>
            <p:cNvSpPr>
              <a:spLocks/>
            </p:cNvSpPr>
            <p:nvPr/>
          </p:nvSpPr>
          <p:spPr bwMode="auto">
            <a:xfrm>
              <a:off x="1244" y="2413"/>
              <a:ext cx="8" cy="12"/>
            </a:xfrm>
            <a:custGeom>
              <a:avLst/>
              <a:gdLst>
                <a:gd name="T0" fmla="*/ 1 w 2"/>
                <a:gd name="T1" fmla="*/ 1 h 3"/>
                <a:gd name="T2" fmla="*/ 2 w 2"/>
                <a:gd name="T3" fmla="*/ 3 h 3"/>
                <a:gd name="T4" fmla="*/ 1 w 2"/>
                <a:gd name="T5" fmla="*/ 0 h 3"/>
                <a:gd name="T6" fmla="*/ 1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2" y="3"/>
                    <a:pt x="2" y="3"/>
                    <a:pt x="2" y="3"/>
                  </a:cubicBezTo>
                  <a:cubicBezTo>
                    <a:pt x="2" y="3"/>
                    <a:pt x="1" y="1"/>
                    <a:pt x="1" y="0"/>
                  </a:cubicBezTo>
                  <a:cubicBezTo>
                    <a:pt x="1" y="1"/>
                    <a:pt x="0" y="0"/>
                    <a:pt x="1" y="1"/>
                  </a:cubicBezTo>
                  <a:cubicBezTo>
                    <a:pt x="1"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6"/>
            <p:cNvSpPr>
              <a:spLocks/>
            </p:cNvSpPr>
            <p:nvPr/>
          </p:nvSpPr>
          <p:spPr bwMode="auto">
            <a:xfrm>
              <a:off x="1244" y="2400"/>
              <a:ext cx="17" cy="30"/>
            </a:xfrm>
            <a:custGeom>
              <a:avLst/>
              <a:gdLst>
                <a:gd name="T0" fmla="*/ 2 w 4"/>
                <a:gd name="T1" fmla="*/ 3 h 7"/>
                <a:gd name="T2" fmla="*/ 2 w 4"/>
                <a:gd name="T3" fmla="*/ 2 h 7"/>
                <a:gd name="T4" fmla="*/ 1 w 4"/>
                <a:gd name="T5" fmla="*/ 2 h 7"/>
                <a:gd name="T6" fmla="*/ 2 w 4"/>
                <a:gd name="T7" fmla="*/ 4 h 7"/>
                <a:gd name="T8" fmla="*/ 1 w 4"/>
                <a:gd name="T9" fmla="*/ 3 h 7"/>
                <a:gd name="T10" fmla="*/ 2 w 4"/>
                <a:gd name="T11" fmla="*/ 5 h 7"/>
                <a:gd name="T12" fmla="*/ 1 w 4"/>
                <a:gd name="T13" fmla="*/ 4 h 7"/>
                <a:gd name="T14" fmla="*/ 2 w 4"/>
                <a:gd name="T15" fmla="*/ 5 h 7"/>
                <a:gd name="T16" fmla="*/ 2 w 4"/>
                <a:gd name="T17" fmla="*/ 5 h 7"/>
                <a:gd name="T18" fmla="*/ 2 w 4"/>
                <a:gd name="T19" fmla="*/ 6 h 7"/>
                <a:gd name="T20" fmla="*/ 2 w 4"/>
                <a:gd name="T21" fmla="*/ 3 h 7"/>
                <a:gd name="T22" fmla="*/ 2 w 4"/>
                <a:gd name="T23" fmla="*/ 5 h 7"/>
                <a:gd name="T24" fmla="*/ 3 w 4"/>
                <a:gd name="T25" fmla="*/ 6 h 7"/>
                <a:gd name="T26" fmla="*/ 3 w 4"/>
                <a:gd name="T27" fmla="*/ 5 h 7"/>
                <a:gd name="T28" fmla="*/ 2 w 4"/>
                <a:gd name="T29" fmla="*/ 4 h 7"/>
                <a:gd name="T30" fmla="*/ 3 w 4"/>
                <a:gd name="T31" fmla="*/ 6 h 7"/>
                <a:gd name="T32" fmla="*/ 3 w 4"/>
                <a:gd name="T33" fmla="*/ 4 h 7"/>
                <a:gd name="T34" fmla="*/ 3 w 4"/>
                <a:gd name="T35" fmla="*/ 2 h 7"/>
                <a:gd name="T36" fmla="*/ 3 w 4"/>
                <a:gd name="T37" fmla="*/ 4 h 7"/>
                <a:gd name="T38" fmla="*/ 3 w 4"/>
                <a:gd name="T39" fmla="*/ 4 h 7"/>
                <a:gd name="T40" fmla="*/ 3 w 4"/>
                <a:gd name="T41" fmla="*/ 1 h 7"/>
                <a:gd name="T42" fmla="*/ 2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2" y="3"/>
                  </a:moveTo>
                  <a:cubicBezTo>
                    <a:pt x="2" y="2"/>
                    <a:pt x="2" y="2"/>
                    <a:pt x="2" y="2"/>
                  </a:cubicBezTo>
                  <a:cubicBezTo>
                    <a:pt x="2" y="3"/>
                    <a:pt x="2" y="3"/>
                    <a:pt x="1" y="2"/>
                  </a:cubicBezTo>
                  <a:cubicBezTo>
                    <a:pt x="1" y="2"/>
                    <a:pt x="2" y="4"/>
                    <a:pt x="2" y="4"/>
                  </a:cubicBezTo>
                  <a:cubicBezTo>
                    <a:pt x="1" y="3"/>
                    <a:pt x="1" y="3"/>
                    <a:pt x="1" y="3"/>
                  </a:cubicBezTo>
                  <a:cubicBezTo>
                    <a:pt x="1" y="4"/>
                    <a:pt x="0" y="3"/>
                    <a:pt x="2" y="5"/>
                  </a:cubicBezTo>
                  <a:cubicBezTo>
                    <a:pt x="2" y="5"/>
                    <a:pt x="1" y="4"/>
                    <a:pt x="1" y="4"/>
                  </a:cubicBezTo>
                  <a:cubicBezTo>
                    <a:pt x="2" y="5"/>
                    <a:pt x="2" y="5"/>
                    <a:pt x="2" y="5"/>
                  </a:cubicBezTo>
                  <a:cubicBezTo>
                    <a:pt x="2" y="5"/>
                    <a:pt x="2" y="5"/>
                    <a:pt x="2" y="5"/>
                  </a:cubicBezTo>
                  <a:cubicBezTo>
                    <a:pt x="2" y="6"/>
                    <a:pt x="2" y="6"/>
                    <a:pt x="2" y="6"/>
                  </a:cubicBezTo>
                  <a:cubicBezTo>
                    <a:pt x="3" y="7"/>
                    <a:pt x="1" y="3"/>
                    <a:pt x="2" y="3"/>
                  </a:cubicBezTo>
                  <a:cubicBezTo>
                    <a:pt x="2" y="5"/>
                    <a:pt x="2" y="5"/>
                    <a:pt x="2" y="5"/>
                  </a:cubicBezTo>
                  <a:cubicBezTo>
                    <a:pt x="3" y="5"/>
                    <a:pt x="2" y="5"/>
                    <a:pt x="3" y="6"/>
                  </a:cubicBezTo>
                  <a:cubicBezTo>
                    <a:pt x="3" y="6"/>
                    <a:pt x="3" y="5"/>
                    <a:pt x="3" y="5"/>
                  </a:cubicBezTo>
                  <a:cubicBezTo>
                    <a:pt x="3" y="5"/>
                    <a:pt x="2" y="4"/>
                    <a:pt x="2" y="4"/>
                  </a:cubicBezTo>
                  <a:cubicBezTo>
                    <a:pt x="2" y="2"/>
                    <a:pt x="3" y="5"/>
                    <a:pt x="3" y="6"/>
                  </a:cubicBezTo>
                  <a:cubicBezTo>
                    <a:pt x="3" y="4"/>
                    <a:pt x="3" y="3"/>
                    <a:pt x="3" y="4"/>
                  </a:cubicBezTo>
                  <a:cubicBezTo>
                    <a:pt x="3" y="3"/>
                    <a:pt x="3" y="2"/>
                    <a:pt x="3" y="2"/>
                  </a:cubicBezTo>
                  <a:cubicBezTo>
                    <a:pt x="3" y="4"/>
                    <a:pt x="3" y="4"/>
                    <a:pt x="3" y="4"/>
                  </a:cubicBezTo>
                  <a:cubicBezTo>
                    <a:pt x="3" y="4"/>
                    <a:pt x="4" y="4"/>
                    <a:pt x="3" y="4"/>
                  </a:cubicBezTo>
                  <a:cubicBezTo>
                    <a:pt x="3" y="3"/>
                    <a:pt x="3" y="2"/>
                    <a:pt x="3" y="1"/>
                  </a:cubicBezTo>
                  <a:cubicBezTo>
                    <a:pt x="2" y="0"/>
                    <a:pt x="3"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417"/>
            <p:cNvSpPr>
              <a:spLocks noChangeArrowheads="1"/>
            </p:cNvSpPr>
            <p:nvPr/>
          </p:nvSpPr>
          <p:spPr bwMode="auto">
            <a:xfrm>
              <a:off x="1252" y="24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8"/>
            <p:cNvSpPr>
              <a:spLocks/>
            </p:cNvSpPr>
            <p:nvPr/>
          </p:nvSpPr>
          <p:spPr bwMode="auto">
            <a:xfrm>
              <a:off x="2060" y="3056"/>
              <a:ext cx="0" cy="9"/>
            </a:xfrm>
            <a:custGeom>
              <a:avLst/>
              <a:gdLst>
                <a:gd name="T0" fmla="*/ 5 h 9"/>
                <a:gd name="T1" fmla="*/ 9 h 9"/>
                <a:gd name="T2" fmla="*/ 0 h 9"/>
                <a:gd name="T3" fmla="*/ 5 h 9"/>
              </a:gdLst>
              <a:ahLst/>
              <a:cxnLst>
                <a:cxn ang="0">
                  <a:pos x="0" y="T0"/>
                </a:cxn>
                <a:cxn ang="0">
                  <a:pos x="0" y="T1"/>
                </a:cxn>
                <a:cxn ang="0">
                  <a:pos x="0" y="T2"/>
                </a:cxn>
                <a:cxn ang="0">
                  <a:pos x="0" y="T3"/>
                </a:cxn>
              </a:cxnLst>
              <a:rect l="0" t="0" r="r" b="b"/>
              <a:pathLst>
                <a:path h="9">
                  <a:moveTo>
                    <a:pt x="0" y="5"/>
                  </a:moveTo>
                  <a:lnTo>
                    <a:pt x="0" y="9"/>
                  </a:ln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9"/>
            <p:cNvSpPr>
              <a:spLocks/>
            </p:cNvSpPr>
            <p:nvPr/>
          </p:nvSpPr>
          <p:spPr bwMode="auto">
            <a:xfrm>
              <a:off x="2060" y="3056"/>
              <a:ext cx="9" cy="21"/>
            </a:xfrm>
            <a:custGeom>
              <a:avLst/>
              <a:gdLst>
                <a:gd name="T0" fmla="*/ 2 w 2"/>
                <a:gd name="T1" fmla="*/ 5 h 5"/>
                <a:gd name="T2" fmla="*/ 2 w 2"/>
                <a:gd name="T3" fmla="*/ 4 h 5"/>
                <a:gd name="T4" fmla="*/ 0 w 2"/>
                <a:gd name="T5" fmla="*/ 0 h 5"/>
                <a:gd name="T6" fmla="*/ 1 w 2"/>
                <a:gd name="T7" fmla="*/ 3 h 5"/>
                <a:gd name="T8" fmla="*/ 1 w 2"/>
                <a:gd name="T9" fmla="*/ 2 h 5"/>
                <a:gd name="T10" fmla="*/ 2 w 2"/>
                <a:gd name="T11" fmla="*/ 4 h 5"/>
                <a:gd name="T12" fmla="*/ 2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0" y="1"/>
                    <a:pt x="1" y="2"/>
                    <a:pt x="0" y="0"/>
                  </a:cubicBezTo>
                  <a:cubicBezTo>
                    <a:pt x="0" y="1"/>
                    <a:pt x="0" y="2"/>
                    <a:pt x="1" y="3"/>
                  </a:cubicBezTo>
                  <a:cubicBezTo>
                    <a:pt x="1" y="3"/>
                    <a:pt x="0" y="2"/>
                    <a:pt x="1" y="2"/>
                  </a:cubicBezTo>
                  <a:cubicBezTo>
                    <a:pt x="1" y="3"/>
                    <a:pt x="1" y="3"/>
                    <a:pt x="2" y="4"/>
                  </a:cubicBezTo>
                  <a:cubicBezTo>
                    <a:pt x="2" y="5"/>
                    <a:pt x="1" y="3"/>
                    <a:pt x="2"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0"/>
            <p:cNvSpPr>
              <a:spLocks/>
            </p:cNvSpPr>
            <p:nvPr/>
          </p:nvSpPr>
          <p:spPr bwMode="auto">
            <a:xfrm>
              <a:off x="2064" y="3065"/>
              <a:ext cx="5"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1"/>
            <p:cNvSpPr>
              <a:spLocks/>
            </p:cNvSpPr>
            <p:nvPr/>
          </p:nvSpPr>
          <p:spPr bwMode="auto">
            <a:xfrm>
              <a:off x="2060" y="3061"/>
              <a:ext cx="4" cy="8"/>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1" y="2"/>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2"/>
            <p:cNvSpPr>
              <a:spLocks/>
            </p:cNvSpPr>
            <p:nvPr/>
          </p:nvSpPr>
          <p:spPr bwMode="auto">
            <a:xfrm>
              <a:off x="2064"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3"/>
            <p:cNvSpPr>
              <a:spLocks/>
            </p:cNvSpPr>
            <p:nvPr/>
          </p:nvSpPr>
          <p:spPr bwMode="auto">
            <a:xfrm>
              <a:off x="2060" y="3056"/>
              <a:ext cx="9" cy="17"/>
            </a:xfrm>
            <a:custGeom>
              <a:avLst/>
              <a:gdLst>
                <a:gd name="T0" fmla="*/ 1 w 2"/>
                <a:gd name="T1" fmla="*/ 1 h 4"/>
                <a:gd name="T2" fmla="*/ 1 w 2"/>
                <a:gd name="T3" fmla="*/ 1 h 4"/>
                <a:gd name="T4" fmla="*/ 1 w 2"/>
                <a:gd name="T5" fmla="*/ 1 h 4"/>
                <a:gd name="T6" fmla="*/ 2 w 2"/>
                <a:gd name="T7" fmla="*/ 3 h 4"/>
                <a:gd name="T8" fmla="*/ 2 w 2"/>
                <a:gd name="T9" fmla="*/ 3 h 4"/>
                <a:gd name="T10" fmla="*/ 2 w 2"/>
                <a:gd name="T11" fmla="*/ 4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cubicBezTo>
                    <a:pt x="0" y="0"/>
                    <a:pt x="1" y="1"/>
                    <a:pt x="1" y="1"/>
                  </a:cubicBezTo>
                  <a:cubicBezTo>
                    <a:pt x="1" y="1"/>
                    <a:pt x="1" y="1"/>
                    <a:pt x="1" y="1"/>
                  </a:cubicBezTo>
                  <a:cubicBezTo>
                    <a:pt x="1" y="2"/>
                    <a:pt x="2" y="3"/>
                    <a:pt x="2" y="3"/>
                  </a:cubicBezTo>
                  <a:cubicBezTo>
                    <a:pt x="2" y="3"/>
                    <a:pt x="1" y="2"/>
                    <a:pt x="2" y="3"/>
                  </a:cubicBezTo>
                  <a:cubicBezTo>
                    <a:pt x="2" y="4"/>
                    <a:pt x="2" y="4"/>
                    <a:pt x="2" y="4"/>
                  </a:cubicBezTo>
                  <a:cubicBezTo>
                    <a:pt x="2" y="4"/>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4"/>
            <p:cNvSpPr>
              <a:spLocks/>
            </p:cNvSpPr>
            <p:nvPr/>
          </p:nvSpPr>
          <p:spPr bwMode="auto">
            <a:xfrm>
              <a:off x="2064" y="30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Rectangle 425"/>
            <p:cNvSpPr>
              <a:spLocks noChangeArrowheads="1"/>
            </p:cNvSpPr>
            <p:nvPr/>
          </p:nvSpPr>
          <p:spPr bwMode="auto">
            <a:xfrm>
              <a:off x="2064" y="3061"/>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6"/>
            <p:cNvSpPr>
              <a:spLocks/>
            </p:cNvSpPr>
            <p:nvPr/>
          </p:nvSpPr>
          <p:spPr bwMode="auto">
            <a:xfrm>
              <a:off x="2064" y="3061"/>
              <a:ext cx="9" cy="12"/>
            </a:xfrm>
            <a:custGeom>
              <a:avLst/>
              <a:gdLst>
                <a:gd name="T0" fmla="*/ 0 w 2"/>
                <a:gd name="T1" fmla="*/ 0 h 3"/>
                <a:gd name="T2" fmla="*/ 1 w 2"/>
                <a:gd name="T3" fmla="*/ 1 h 3"/>
                <a:gd name="T4" fmla="*/ 2 w 2"/>
                <a:gd name="T5" fmla="*/ 3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1" y="2"/>
                    <a:pt x="0" y="0"/>
                    <a:pt x="1" y="1"/>
                  </a:cubicBezTo>
                  <a:cubicBezTo>
                    <a:pt x="1" y="1"/>
                    <a:pt x="2" y="2"/>
                    <a:pt x="2" y="3"/>
                  </a:cubicBezTo>
                  <a:cubicBezTo>
                    <a:pt x="2" y="3"/>
                    <a:pt x="2" y="3"/>
                    <a:pt x="2" y="3"/>
                  </a:cubicBezTo>
                  <a:cubicBezTo>
                    <a:pt x="2" y="2"/>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7"/>
            <p:cNvSpPr>
              <a:spLocks/>
            </p:cNvSpPr>
            <p:nvPr/>
          </p:nvSpPr>
          <p:spPr bwMode="auto">
            <a:xfrm>
              <a:off x="2077"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8"/>
            <p:cNvSpPr>
              <a:spLocks/>
            </p:cNvSpPr>
            <p:nvPr/>
          </p:nvSpPr>
          <p:spPr bwMode="auto">
            <a:xfrm>
              <a:off x="2069" y="3065"/>
              <a:ext cx="12" cy="16"/>
            </a:xfrm>
            <a:custGeom>
              <a:avLst/>
              <a:gdLst>
                <a:gd name="T0" fmla="*/ 1 w 3"/>
                <a:gd name="T1" fmla="*/ 0 h 4"/>
                <a:gd name="T2" fmla="*/ 2 w 3"/>
                <a:gd name="T3" fmla="*/ 2 h 4"/>
                <a:gd name="T4" fmla="*/ 1 w 3"/>
                <a:gd name="T5" fmla="*/ 0 h 4"/>
                <a:gd name="T6" fmla="*/ 1 w 3"/>
                <a:gd name="T7" fmla="*/ 1 h 4"/>
                <a:gd name="T8" fmla="*/ 0 w 3"/>
                <a:gd name="T9" fmla="*/ 0 h 4"/>
                <a:gd name="T10" fmla="*/ 1 w 3"/>
                <a:gd name="T11" fmla="*/ 1 h 4"/>
                <a:gd name="T12" fmla="*/ 0 w 3"/>
                <a:gd name="T13" fmla="*/ 0 h 4"/>
                <a:gd name="T14" fmla="*/ 1 w 3"/>
                <a:gd name="T15" fmla="*/ 2 h 4"/>
                <a:gd name="T16" fmla="*/ 1 w 3"/>
                <a:gd name="T17" fmla="*/ 2 h 4"/>
                <a:gd name="T18" fmla="*/ 2 w 3"/>
                <a:gd name="T19" fmla="*/ 3 h 4"/>
                <a:gd name="T20" fmla="*/ 3 w 3"/>
                <a:gd name="T21" fmla="*/ 4 h 4"/>
                <a:gd name="T22" fmla="*/ 1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1" y="0"/>
                  </a:moveTo>
                  <a:cubicBezTo>
                    <a:pt x="2" y="2"/>
                    <a:pt x="2" y="2"/>
                    <a:pt x="2" y="2"/>
                  </a:cubicBezTo>
                  <a:cubicBezTo>
                    <a:pt x="1" y="1"/>
                    <a:pt x="1" y="1"/>
                    <a:pt x="1" y="0"/>
                  </a:cubicBezTo>
                  <a:cubicBezTo>
                    <a:pt x="1" y="0"/>
                    <a:pt x="1" y="1"/>
                    <a:pt x="1" y="1"/>
                  </a:cubicBezTo>
                  <a:cubicBezTo>
                    <a:pt x="0" y="0"/>
                    <a:pt x="1" y="1"/>
                    <a:pt x="0" y="0"/>
                  </a:cubicBezTo>
                  <a:cubicBezTo>
                    <a:pt x="0" y="0"/>
                    <a:pt x="0" y="0"/>
                    <a:pt x="1" y="1"/>
                  </a:cubicBezTo>
                  <a:cubicBezTo>
                    <a:pt x="0" y="0"/>
                    <a:pt x="0" y="0"/>
                    <a:pt x="0" y="0"/>
                  </a:cubicBezTo>
                  <a:cubicBezTo>
                    <a:pt x="1" y="2"/>
                    <a:pt x="1" y="2"/>
                    <a:pt x="1" y="2"/>
                  </a:cubicBezTo>
                  <a:cubicBezTo>
                    <a:pt x="2" y="3"/>
                    <a:pt x="0" y="0"/>
                    <a:pt x="1" y="2"/>
                  </a:cubicBezTo>
                  <a:cubicBezTo>
                    <a:pt x="2" y="3"/>
                    <a:pt x="2" y="3"/>
                    <a:pt x="2" y="3"/>
                  </a:cubicBezTo>
                  <a:cubicBezTo>
                    <a:pt x="2" y="3"/>
                    <a:pt x="3" y="4"/>
                    <a:pt x="3" y="4"/>
                  </a:cubicBezTo>
                  <a:cubicBezTo>
                    <a:pt x="3" y="4"/>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9"/>
            <p:cNvSpPr>
              <a:spLocks/>
            </p:cNvSpPr>
            <p:nvPr/>
          </p:nvSpPr>
          <p:spPr bwMode="auto">
            <a:xfrm>
              <a:off x="2077" y="3073"/>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30"/>
            <p:cNvSpPr>
              <a:spLocks/>
            </p:cNvSpPr>
            <p:nvPr/>
          </p:nvSpPr>
          <p:spPr bwMode="auto">
            <a:xfrm>
              <a:off x="2073" y="3061"/>
              <a:ext cx="12" cy="20"/>
            </a:xfrm>
            <a:custGeom>
              <a:avLst/>
              <a:gdLst>
                <a:gd name="T0" fmla="*/ 0 w 3"/>
                <a:gd name="T1" fmla="*/ 0 h 5"/>
                <a:gd name="T2" fmla="*/ 0 w 3"/>
                <a:gd name="T3" fmla="*/ 2 h 5"/>
                <a:gd name="T4" fmla="*/ 0 w 3"/>
                <a:gd name="T5" fmla="*/ 1 h 5"/>
                <a:gd name="T6" fmla="*/ 1 w 3"/>
                <a:gd name="T7" fmla="*/ 2 h 5"/>
                <a:gd name="T8" fmla="*/ 0 w 3"/>
                <a:gd name="T9" fmla="*/ 1 h 5"/>
                <a:gd name="T10" fmla="*/ 2 w 3"/>
                <a:gd name="T11" fmla="*/ 4 h 5"/>
                <a:gd name="T12" fmla="*/ 2 w 3"/>
                <a:gd name="T13" fmla="*/ 3 h 5"/>
                <a:gd name="T14" fmla="*/ 2 w 3"/>
                <a:gd name="T15" fmla="*/ 3 h 5"/>
                <a:gd name="T16" fmla="*/ 1 w 3"/>
                <a:gd name="T17" fmla="*/ 2 h 5"/>
                <a:gd name="T18" fmla="*/ 1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cubicBezTo>
                    <a:pt x="0" y="2"/>
                    <a:pt x="0" y="2"/>
                    <a:pt x="0" y="2"/>
                  </a:cubicBezTo>
                  <a:cubicBezTo>
                    <a:pt x="0" y="1"/>
                    <a:pt x="0" y="1"/>
                    <a:pt x="0" y="1"/>
                  </a:cubicBezTo>
                  <a:cubicBezTo>
                    <a:pt x="0" y="1"/>
                    <a:pt x="0" y="2"/>
                    <a:pt x="1" y="2"/>
                  </a:cubicBezTo>
                  <a:cubicBezTo>
                    <a:pt x="2" y="4"/>
                    <a:pt x="0" y="2"/>
                    <a:pt x="0" y="1"/>
                  </a:cubicBezTo>
                  <a:cubicBezTo>
                    <a:pt x="1" y="2"/>
                    <a:pt x="1" y="2"/>
                    <a:pt x="2" y="4"/>
                  </a:cubicBezTo>
                  <a:cubicBezTo>
                    <a:pt x="2" y="4"/>
                    <a:pt x="2" y="3"/>
                    <a:pt x="2" y="3"/>
                  </a:cubicBezTo>
                  <a:cubicBezTo>
                    <a:pt x="3" y="5"/>
                    <a:pt x="2" y="3"/>
                    <a:pt x="2" y="3"/>
                  </a:cubicBezTo>
                  <a:cubicBezTo>
                    <a:pt x="2" y="3"/>
                    <a:pt x="1" y="2"/>
                    <a:pt x="1" y="2"/>
                  </a:cubicBezTo>
                  <a:cubicBezTo>
                    <a:pt x="1" y="2"/>
                    <a:pt x="1" y="2"/>
                    <a:pt x="1" y="2"/>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1"/>
            <p:cNvSpPr>
              <a:spLocks/>
            </p:cNvSpPr>
            <p:nvPr/>
          </p:nvSpPr>
          <p:spPr bwMode="auto">
            <a:xfrm>
              <a:off x="2069" y="3061"/>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2"/>
            <p:cNvSpPr>
              <a:spLocks/>
            </p:cNvSpPr>
            <p:nvPr/>
          </p:nvSpPr>
          <p:spPr bwMode="auto">
            <a:xfrm>
              <a:off x="2081" y="30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3"/>
            <p:cNvSpPr>
              <a:spLocks/>
            </p:cNvSpPr>
            <p:nvPr/>
          </p:nvSpPr>
          <p:spPr bwMode="auto">
            <a:xfrm>
              <a:off x="2073" y="3061"/>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4"/>
            <p:cNvSpPr>
              <a:spLocks/>
            </p:cNvSpPr>
            <p:nvPr/>
          </p:nvSpPr>
          <p:spPr bwMode="auto">
            <a:xfrm>
              <a:off x="2073" y="3048"/>
              <a:ext cx="21" cy="29"/>
            </a:xfrm>
            <a:custGeom>
              <a:avLst/>
              <a:gdLst>
                <a:gd name="T0" fmla="*/ 5 w 5"/>
                <a:gd name="T1" fmla="*/ 4 h 7"/>
                <a:gd name="T2" fmla="*/ 4 w 5"/>
                <a:gd name="T3" fmla="*/ 3 h 7"/>
                <a:gd name="T4" fmla="*/ 4 w 5"/>
                <a:gd name="T5" fmla="*/ 2 h 7"/>
                <a:gd name="T6" fmla="*/ 2 w 5"/>
                <a:gd name="T7" fmla="*/ 0 h 7"/>
                <a:gd name="T8" fmla="*/ 3 w 5"/>
                <a:gd name="T9" fmla="*/ 1 h 7"/>
                <a:gd name="T10" fmla="*/ 2 w 5"/>
                <a:gd name="T11" fmla="*/ 0 h 7"/>
                <a:gd name="T12" fmla="*/ 2 w 5"/>
                <a:gd name="T13" fmla="*/ 1 h 7"/>
                <a:gd name="T14" fmla="*/ 2 w 5"/>
                <a:gd name="T15" fmla="*/ 2 h 7"/>
                <a:gd name="T16" fmla="*/ 1 w 5"/>
                <a:gd name="T17" fmla="*/ 2 h 7"/>
                <a:gd name="T18" fmla="*/ 2 w 5"/>
                <a:gd name="T19" fmla="*/ 4 h 7"/>
                <a:gd name="T20" fmla="*/ 1 w 5"/>
                <a:gd name="T21" fmla="*/ 3 h 7"/>
                <a:gd name="T22" fmla="*/ 1 w 5"/>
                <a:gd name="T23" fmla="*/ 3 h 7"/>
                <a:gd name="T24" fmla="*/ 0 w 5"/>
                <a:gd name="T25" fmla="*/ 3 h 7"/>
                <a:gd name="T26" fmla="*/ 2 w 5"/>
                <a:gd name="T27" fmla="*/ 5 h 7"/>
                <a:gd name="T28" fmla="*/ 0 w 5"/>
                <a:gd name="T29" fmla="*/ 3 h 7"/>
                <a:gd name="T30" fmla="*/ 1 w 5"/>
                <a:gd name="T31" fmla="*/ 4 h 7"/>
                <a:gd name="T32" fmla="*/ 2 w 5"/>
                <a:gd name="T33" fmla="*/ 6 h 7"/>
                <a:gd name="T34" fmla="*/ 2 w 5"/>
                <a:gd name="T35" fmla="*/ 6 h 7"/>
                <a:gd name="T36" fmla="*/ 2 w 5"/>
                <a:gd name="T37" fmla="*/ 3 h 7"/>
                <a:gd name="T38" fmla="*/ 2 w 5"/>
                <a:gd name="T39" fmla="*/ 5 h 7"/>
                <a:gd name="T40" fmla="*/ 3 w 5"/>
                <a:gd name="T41" fmla="*/ 5 h 7"/>
                <a:gd name="T42" fmla="*/ 2 w 5"/>
                <a:gd name="T43" fmla="*/ 3 h 7"/>
                <a:gd name="T44" fmla="*/ 3 w 5"/>
                <a:gd name="T45" fmla="*/ 4 h 7"/>
                <a:gd name="T46" fmla="*/ 2 w 5"/>
                <a:gd name="T47" fmla="*/ 3 h 7"/>
                <a:gd name="T48" fmla="*/ 3 w 5"/>
                <a:gd name="T49" fmla="*/ 4 h 7"/>
                <a:gd name="T50" fmla="*/ 2 w 5"/>
                <a:gd name="T51" fmla="*/ 2 h 7"/>
                <a:gd name="T52" fmla="*/ 4 w 5"/>
                <a:gd name="T53" fmla="*/ 5 h 7"/>
                <a:gd name="T54" fmla="*/ 3 w 5"/>
                <a:gd name="T55" fmla="*/ 4 h 7"/>
                <a:gd name="T56" fmla="*/ 3 w 5"/>
                <a:gd name="T57" fmla="*/ 3 h 7"/>
                <a:gd name="T58" fmla="*/ 4 w 5"/>
                <a:gd name="T59" fmla="*/ 4 h 7"/>
                <a:gd name="T60" fmla="*/ 4 w 5"/>
                <a:gd name="T61" fmla="*/ 3 h 7"/>
                <a:gd name="T62" fmla="*/ 3 w 5"/>
                <a:gd name="T63" fmla="*/ 2 h 7"/>
                <a:gd name="T64" fmla="*/ 3 w 5"/>
                <a:gd name="T65" fmla="*/ 2 h 7"/>
                <a:gd name="T66" fmla="*/ 5 w 5"/>
                <a:gd name="T67" fmla="*/ 4 h 7"/>
                <a:gd name="T68" fmla="*/ 5 w 5"/>
                <a:gd name="T69" fmla="*/ 5 h 7"/>
                <a:gd name="T70" fmla="*/ 4 w 5"/>
                <a:gd name="T71" fmla="*/ 2 h 7"/>
                <a:gd name="T72" fmla="*/ 5 w 5"/>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7">
                  <a:moveTo>
                    <a:pt x="5" y="4"/>
                  </a:moveTo>
                  <a:cubicBezTo>
                    <a:pt x="5" y="3"/>
                    <a:pt x="4" y="3"/>
                    <a:pt x="4" y="3"/>
                  </a:cubicBezTo>
                  <a:cubicBezTo>
                    <a:pt x="4" y="2"/>
                    <a:pt x="4" y="2"/>
                    <a:pt x="4" y="2"/>
                  </a:cubicBezTo>
                  <a:cubicBezTo>
                    <a:pt x="3" y="1"/>
                    <a:pt x="3" y="1"/>
                    <a:pt x="2" y="0"/>
                  </a:cubicBezTo>
                  <a:cubicBezTo>
                    <a:pt x="2" y="0"/>
                    <a:pt x="3" y="1"/>
                    <a:pt x="3" y="1"/>
                  </a:cubicBezTo>
                  <a:cubicBezTo>
                    <a:pt x="2" y="0"/>
                    <a:pt x="2" y="0"/>
                    <a:pt x="2" y="0"/>
                  </a:cubicBezTo>
                  <a:cubicBezTo>
                    <a:pt x="2" y="1"/>
                    <a:pt x="3" y="2"/>
                    <a:pt x="2" y="1"/>
                  </a:cubicBezTo>
                  <a:cubicBezTo>
                    <a:pt x="2" y="1"/>
                    <a:pt x="2" y="1"/>
                    <a:pt x="2" y="2"/>
                  </a:cubicBezTo>
                  <a:cubicBezTo>
                    <a:pt x="1" y="2"/>
                    <a:pt x="2" y="3"/>
                    <a:pt x="1" y="2"/>
                  </a:cubicBezTo>
                  <a:cubicBezTo>
                    <a:pt x="2" y="4"/>
                    <a:pt x="2" y="4"/>
                    <a:pt x="2" y="4"/>
                  </a:cubicBezTo>
                  <a:cubicBezTo>
                    <a:pt x="1" y="3"/>
                    <a:pt x="2" y="4"/>
                    <a:pt x="1" y="3"/>
                  </a:cubicBezTo>
                  <a:cubicBezTo>
                    <a:pt x="1" y="3"/>
                    <a:pt x="1" y="3"/>
                    <a:pt x="1" y="3"/>
                  </a:cubicBezTo>
                  <a:cubicBezTo>
                    <a:pt x="0" y="1"/>
                    <a:pt x="1" y="3"/>
                    <a:pt x="0" y="3"/>
                  </a:cubicBezTo>
                  <a:cubicBezTo>
                    <a:pt x="0" y="3"/>
                    <a:pt x="1" y="5"/>
                    <a:pt x="2" y="5"/>
                  </a:cubicBezTo>
                  <a:cubicBezTo>
                    <a:pt x="0" y="3"/>
                    <a:pt x="2" y="5"/>
                    <a:pt x="0" y="3"/>
                  </a:cubicBezTo>
                  <a:cubicBezTo>
                    <a:pt x="0" y="2"/>
                    <a:pt x="1" y="4"/>
                    <a:pt x="1" y="4"/>
                  </a:cubicBezTo>
                  <a:cubicBezTo>
                    <a:pt x="2" y="5"/>
                    <a:pt x="1" y="5"/>
                    <a:pt x="2" y="6"/>
                  </a:cubicBezTo>
                  <a:cubicBezTo>
                    <a:pt x="2" y="7"/>
                    <a:pt x="2" y="5"/>
                    <a:pt x="2" y="6"/>
                  </a:cubicBezTo>
                  <a:cubicBezTo>
                    <a:pt x="3" y="7"/>
                    <a:pt x="2" y="4"/>
                    <a:pt x="2" y="3"/>
                  </a:cubicBezTo>
                  <a:cubicBezTo>
                    <a:pt x="2" y="5"/>
                    <a:pt x="2" y="5"/>
                    <a:pt x="2" y="5"/>
                  </a:cubicBezTo>
                  <a:cubicBezTo>
                    <a:pt x="2" y="4"/>
                    <a:pt x="2" y="3"/>
                    <a:pt x="3" y="5"/>
                  </a:cubicBezTo>
                  <a:cubicBezTo>
                    <a:pt x="3" y="4"/>
                    <a:pt x="4" y="5"/>
                    <a:pt x="2" y="3"/>
                  </a:cubicBezTo>
                  <a:cubicBezTo>
                    <a:pt x="3" y="4"/>
                    <a:pt x="3" y="4"/>
                    <a:pt x="3" y="4"/>
                  </a:cubicBezTo>
                  <a:cubicBezTo>
                    <a:pt x="2" y="3"/>
                    <a:pt x="2" y="3"/>
                    <a:pt x="2" y="3"/>
                  </a:cubicBezTo>
                  <a:cubicBezTo>
                    <a:pt x="2" y="3"/>
                    <a:pt x="3" y="4"/>
                    <a:pt x="3" y="4"/>
                  </a:cubicBezTo>
                  <a:cubicBezTo>
                    <a:pt x="3" y="3"/>
                    <a:pt x="2" y="3"/>
                    <a:pt x="2" y="2"/>
                  </a:cubicBezTo>
                  <a:cubicBezTo>
                    <a:pt x="4" y="5"/>
                    <a:pt x="4" y="5"/>
                    <a:pt x="4" y="5"/>
                  </a:cubicBezTo>
                  <a:cubicBezTo>
                    <a:pt x="3" y="4"/>
                    <a:pt x="3" y="4"/>
                    <a:pt x="3" y="4"/>
                  </a:cubicBezTo>
                  <a:cubicBezTo>
                    <a:pt x="4" y="4"/>
                    <a:pt x="3" y="3"/>
                    <a:pt x="3" y="3"/>
                  </a:cubicBezTo>
                  <a:cubicBezTo>
                    <a:pt x="3" y="2"/>
                    <a:pt x="4" y="4"/>
                    <a:pt x="4" y="4"/>
                  </a:cubicBezTo>
                  <a:cubicBezTo>
                    <a:pt x="5" y="5"/>
                    <a:pt x="3" y="2"/>
                    <a:pt x="4" y="3"/>
                  </a:cubicBezTo>
                  <a:cubicBezTo>
                    <a:pt x="3" y="2"/>
                    <a:pt x="3" y="2"/>
                    <a:pt x="3" y="2"/>
                  </a:cubicBezTo>
                  <a:cubicBezTo>
                    <a:pt x="3" y="2"/>
                    <a:pt x="4" y="3"/>
                    <a:pt x="3" y="2"/>
                  </a:cubicBezTo>
                  <a:cubicBezTo>
                    <a:pt x="5" y="4"/>
                    <a:pt x="4" y="4"/>
                    <a:pt x="5" y="4"/>
                  </a:cubicBezTo>
                  <a:cubicBezTo>
                    <a:pt x="5" y="4"/>
                    <a:pt x="5" y="4"/>
                    <a:pt x="5" y="5"/>
                  </a:cubicBezTo>
                  <a:cubicBezTo>
                    <a:pt x="4" y="2"/>
                    <a:pt x="4" y="2"/>
                    <a:pt x="4" y="2"/>
                  </a:cubicBezTo>
                  <a:cubicBezTo>
                    <a:pt x="5" y="4"/>
                    <a:pt x="5"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Rectangle 435"/>
            <p:cNvSpPr>
              <a:spLocks noChangeArrowheads="1"/>
            </p:cNvSpPr>
            <p:nvPr/>
          </p:nvSpPr>
          <p:spPr bwMode="auto">
            <a:xfrm>
              <a:off x="2094" y="30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6"/>
            <p:cNvSpPr>
              <a:spLocks/>
            </p:cNvSpPr>
            <p:nvPr/>
          </p:nvSpPr>
          <p:spPr bwMode="auto">
            <a:xfrm>
              <a:off x="2094" y="30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Rectangle 437"/>
            <p:cNvSpPr>
              <a:spLocks noChangeArrowheads="1"/>
            </p:cNvSpPr>
            <p:nvPr/>
          </p:nvSpPr>
          <p:spPr bwMode="auto">
            <a:xfrm>
              <a:off x="2081" y="305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8"/>
            <p:cNvSpPr>
              <a:spLocks/>
            </p:cNvSpPr>
            <p:nvPr/>
          </p:nvSpPr>
          <p:spPr bwMode="auto">
            <a:xfrm>
              <a:off x="2090" y="3069"/>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9"/>
            <p:cNvSpPr>
              <a:spLocks/>
            </p:cNvSpPr>
            <p:nvPr/>
          </p:nvSpPr>
          <p:spPr bwMode="auto">
            <a:xfrm>
              <a:off x="2090" y="3069"/>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40"/>
            <p:cNvSpPr>
              <a:spLocks/>
            </p:cNvSpPr>
            <p:nvPr/>
          </p:nvSpPr>
          <p:spPr bwMode="auto">
            <a:xfrm>
              <a:off x="2094" y="3065"/>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1"/>
            <p:cNvSpPr>
              <a:spLocks/>
            </p:cNvSpPr>
            <p:nvPr/>
          </p:nvSpPr>
          <p:spPr bwMode="auto">
            <a:xfrm>
              <a:off x="2081" y="3040"/>
              <a:ext cx="21" cy="25"/>
            </a:xfrm>
            <a:custGeom>
              <a:avLst/>
              <a:gdLst>
                <a:gd name="T0" fmla="*/ 1 w 5"/>
                <a:gd name="T1" fmla="*/ 1 h 6"/>
                <a:gd name="T2" fmla="*/ 0 w 5"/>
                <a:gd name="T3" fmla="*/ 0 h 6"/>
                <a:gd name="T4" fmla="*/ 3 w 5"/>
                <a:gd name="T5" fmla="*/ 3 h 6"/>
                <a:gd name="T6" fmla="*/ 1 w 5"/>
                <a:gd name="T7" fmla="*/ 1 h 6"/>
                <a:gd name="T8" fmla="*/ 2 w 5"/>
                <a:gd name="T9" fmla="*/ 3 h 6"/>
                <a:gd name="T10" fmla="*/ 1 w 5"/>
                <a:gd name="T11" fmla="*/ 2 h 6"/>
                <a:gd name="T12" fmla="*/ 3 w 5"/>
                <a:gd name="T13" fmla="*/ 4 h 6"/>
                <a:gd name="T14" fmla="*/ 0 w 5"/>
                <a:gd name="T15" fmla="*/ 2 h 6"/>
                <a:gd name="T16" fmla="*/ 0 w 5"/>
                <a:gd name="T17" fmla="*/ 1 h 6"/>
                <a:gd name="T18" fmla="*/ 1 w 5"/>
                <a:gd name="T19" fmla="*/ 2 h 6"/>
                <a:gd name="T20" fmla="*/ 2 w 5"/>
                <a:gd name="T21" fmla="*/ 4 h 6"/>
                <a:gd name="T22" fmla="*/ 3 w 5"/>
                <a:gd name="T23" fmla="*/ 6 h 6"/>
                <a:gd name="T24" fmla="*/ 2 w 5"/>
                <a:gd name="T25" fmla="*/ 4 h 6"/>
                <a:gd name="T26" fmla="*/ 3 w 5"/>
                <a:gd name="T27" fmla="*/ 5 h 6"/>
                <a:gd name="T28" fmla="*/ 3 w 5"/>
                <a:gd name="T29" fmla="*/ 5 h 6"/>
                <a:gd name="T30" fmla="*/ 4 w 5"/>
                <a:gd name="T31" fmla="*/ 6 h 6"/>
                <a:gd name="T32" fmla="*/ 3 w 5"/>
                <a:gd name="T33" fmla="*/ 5 h 6"/>
                <a:gd name="T34" fmla="*/ 3 w 5"/>
                <a:gd name="T35" fmla="*/ 5 h 6"/>
                <a:gd name="T36" fmla="*/ 2 w 5"/>
                <a:gd name="T37" fmla="*/ 3 h 6"/>
                <a:gd name="T38" fmla="*/ 3 w 5"/>
                <a:gd name="T39" fmla="*/ 5 h 6"/>
                <a:gd name="T40" fmla="*/ 3 w 5"/>
                <a:gd name="T41" fmla="*/ 4 h 6"/>
                <a:gd name="T42" fmla="*/ 4 w 5"/>
                <a:gd name="T43" fmla="*/ 5 h 6"/>
                <a:gd name="T44" fmla="*/ 3 w 5"/>
                <a:gd name="T45" fmla="*/ 4 h 6"/>
                <a:gd name="T46" fmla="*/ 4 w 5"/>
                <a:gd name="T47" fmla="*/ 5 h 6"/>
                <a:gd name="T48" fmla="*/ 2 w 5"/>
                <a:gd name="T49" fmla="*/ 2 h 6"/>
                <a:gd name="T50" fmla="*/ 4 w 5"/>
                <a:gd name="T51" fmla="*/ 4 h 6"/>
                <a:gd name="T52" fmla="*/ 4 w 5"/>
                <a:gd name="T53" fmla="*/ 4 h 6"/>
                <a:gd name="T54" fmla="*/ 4 w 5"/>
                <a:gd name="T55" fmla="*/ 4 h 6"/>
                <a:gd name="T56" fmla="*/ 3 w 5"/>
                <a:gd name="T57" fmla="*/ 3 h 6"/>
                <a:gd name="T58" fmla="*/ 3 w 5"/>
                <a:gd name="T59" fmla="*/ 3 h 6"/>
                <a:gd name="T60" fmla="*/ 3 w 5"/>
                <a:gd name="T61" fmla="*/ 2 h 6"/>
                <a:gd name="T62" fmla="*/ 3 w 5"/>
                <a:gd name="T63" fmla="*/ 2 h 6"/>
                <a:gd name="T64" fmla="*/ 2 w 5"/>
                <a:gd name="T65" fmla="*/ 1 h 6"/>
                <a:gd name="T66" fmla="*/ 2 w 5"/>
                <a:gd name="T67" fmla="*/ 2 h 6"/>
                <a:gd name="T68" fmla="*/ 1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1" y="1"/>
                  </a:moveTo>
                  <a:cubicBezTo>
                    <a:pt x="0" y="0"/>
                    <a:pt x="1" y="0"/>
                    <a:pt x="0" y="0"/>
                  </a:cubicBezTo>
                  <a:cubicBezTo>
                    <a:pt x="1" y="1"/>
                    <a:pt x="3" y="3"/>
                    <a:pt x="3" y="3"/>
                  </a:cubicBezTo>
                  <a:cubicBezTo>
                    <a:pt x="1" y="1"/>
                    <a:pt x="1" y="1"/>
                    <a:pt x="1" y="1"/>
                  </a:cubicBezTo>
                  <a:cubicBezTo>
                    <a:pt x="1" y="1"/>
                    <a:pt x="0" y="0"/>
                    <a:pt x="2" y="3"/>
                  </a:cubicBezTo>
                  <a:cubicBezTo>
                    <a:pt x="1" y="2"/>
                    <a:pt x="1" y="2"/>
                    <a:pt x="1" y="2"/>
                  </a:cubicBezTo>
                  <a:cubicBezTo>
                    <a:pt x="1" y="2"/>
                    <a:pt x="4" y="5"/>
                    <a:pt x="3" y="4"/>
                  </a:cubicBezTo>
                  <a:cubicBezTo>
                    <a:pt x="2" y="3"/>
                    <a:pt x="2" y="3"/>
                    <a:pt x="0" y="2"/>
                  </a:cubicBezTo>
                  <a:cubicBezTo>
                    <a:pt x="0" y="1"/>
                    <a:pt x="0" y="1"/>
                    <a:pt x="0" y="1"/>
                  </a:cubicBezTo>
                  <a:cubicBezTo>
                    <a:pt x="0" y="2"/>
                    <a:pt x="1" y="2"/>
                    <a:pt x="1" y="2"/>
                  </a:cubicBezTo>
                  <a:cubicBezTo>
                    <a:pt x="1" y="3"/>
                    <a:pt x="2" y="4"/>
                    <a:pt x="2" y="4"/>
                  </a:cubicBezTo>
                  <a:cubicBezTo>
                    <a:pt x="2" y="4"/>
                    <a:pt x="3" y="5"/>
                    <a:pt x="3" y="6"/>
                  </a:cubicBezTo>
                  <a:cubicBezTo>
                    <a:pt x="3" y="5"/>
                    <a:pt x="3" y="5"/>
                    <a:pt x="2" y="4"/>
                  </a:cubicBezTo>
                  <a:cubicBezTo>
                    <a:pt x="3" y="5"/>
                    <a:pt x="3" y="5"/>
                    <a:pt x="3" y="5"/>
                  </a:cubicBezTo>
                  <a:cubicBezTo>
                    <a:pt x="3" y="5"/>
                    <a:pt x="3" y="5"/>
                    <a:pt x="3" y="5"/>
                  </a:cubicBezTo>
                  <a:cubicBezTo>
                    <a:pt x="3" y="5"/>
                    <a:pt x="3" y="5"/>
                    <a:pt x="4" y="6"/>
                  </a:cubicBezTo>
                  <a:cubicBezTo>
                    <a:pt x="3" y="5"/>
                    <a:pt x="3" y="4"/>
                    <a:pt x="3" y="5"/>
                  </a:cubicBezTo>
                  <a:cubicBezTo>
                    <a:pt x="3" y="5"/>
                    <a:pt x="3" y="5"/>
                    <a:pt x="3" y="5"/>
                  </a:cubicBezTo>
                  <a:cubicBezTo>
                    <a:pt x="3" y="4"/>
                    <a:pt x="3" y="5"/>
                    <a:pt x="2" y="3"/>
                  </a:cubicBezTo>
                  <a:cubicBezTo>
                    <a:pt x="3" y="5"/>
                    <a:pt x="3" y="5"/>
                    <a:pt x="3" y="5"/>
                  </a:cubicBezTo>
                  <a:cubicBezTo>
                    <a:pt x="3" y="4"/>
                    <a:pt x="3" y="4"/>
                    <a:pt x="3" y="4"/>
                  </a:cubicBezTo>
                  <a:cubicBezTo>
                    <a:pt x="3" y="4"/>
                    <a:pt x="5" y="6"/>
                    <a:pt x="4" y="5"/>
                  </a:cubicBezTo>
                  <a:cubicBezTo>
                    <a:pt x="4" y="5"/>
                    <a:pt x="4" y="4"/>
                    <a:pt x="3" y="4"/>
                  </a:cubicBezTo>
                  <a:cubicBezTo>
                    <a:pt x="3" y="3"/>
                    <a:pt x="4" y="5"/>
                    <a:pt x="4" y="5"/>
                  </a:cubicBezTo>
                  <a:cubicBezTo>
                    <a:pt x="3" y="4"/>
                    <a:pt x="2" y="3"/>
                    <a:pt x="2" y="2"/>
                  </a:cubicBezTo>
                  <a:cubicBezTo>
                    <a:pt x="3" y="3"/>
                    <a:pt x="2" y="2"/>
                    <a:pt x="4" y="4"/>
                  </a:cubicBezTo>
                  <a:cubicBezTo>
                    <a:pt x="4" y="4"/>
                    <a:pt x="3" y="3"/>
                    <a:pt x="4" y="4"/>
                  </a:cubicBezTo>
                  <a:cubicBezTo>
                    <a:pt x="4" y="4"/>
                    <a:pt x="4" y="4"/>
                    <a:pt x="4" y="4"/>
                  </a:cubicBezTo>
                  <a:cubicBezTo>
                    <a:pt x="3" y="2"/>
                    <a:pt x="5" y="5"/>
                    <a:pt x="3" y="3"/>
                  </a:cubicBezTo>
                  <a:cubicBezTo>
                    <a:pt x="3" y="3"/>
                    <a:pt x="3" y="3"/>
                    <a:pt x="3" y="3"/>
                  </a:cubicBezTo>
                  <a:cubicBezTo>
                    <a:pt x="3" y="2"/>
                    <a:pt x="3" y="2"/>
                    <a:pt x="3" y="2"/>
                  </a:cubicBezTo>
                  <a:cubicBezTo>
                    <a:pt x="3" y="2"/>
                    <a:pt x="3" y="2"/>
                    <a:pt x="3" y="2"/>
                  </a:cubicBezTo>
                  <a:cubicBezTo>
                    <a:pt x="2" y="1"/>
                    <a:pt x="2" y="1"/>
                    <a:pt x="2" y="1"/>
                  </a:cubicBezTo>
                  <a:cubicBezTo>
                    <a:pt x="2" y="1"/>
                    <a:pt x="2" y="2"/>
                    <a:pt x="2" y="2"/>
                  </a:cubicBezTo>
                  <a:cubicBezTo>
                    <a:pt x="2" y="1"/>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2"/>
            <p:cNvSpPr>
              <a:spLocks/>
            </p:cNvSpPr>
            <p:nvPr/>
          </p:nvSpPr>
          <p:spPr bwMode="auto">
            <a:xfrm>
              <a:off x="2094" y="306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3"/>
            <p:cNvSpPr>
              <a:spLocks/>
            </p:cNvSpPr>
            <p:nvPr/>
          </p:nvSpPr>
          <p:spPr bwMode="auto">
            <a:xfrm>
              <a:off x="2085" y="3031"/>
              <a:ext cx="25" cy="30"/>
            </a:xfrm>
            <a:custGeom>
              <a:avLst/>
              <a:gdLst>
                <a:gd name="T0" fmla="*/ 2 w 6"/>
                <a:gd name="T1" fmla="*/ 4 h 7"/>
                <a:gd name="T2" fmla="*/ 4 w 6"/>
                <a:gd name="T3" fmla="*/ 5 h 7"/>
                <a:gd name="T4" fmla="*/ 1 w 6"/>
                <a:gd name="T5" fmla="*/ 3 h 7"/>
                <a:gd name="T6" fmla="*/ 1 w 6"/>
                <a:gd name="T7" fmla="*/ 2 h 7"/>
                <a:gd name="T8" fmla="*/ 3 w 6"/>
                <a:gd name="T9" fmla="*/ 4 h 7"/>
                <a:gd name="T10" fmla="*/ 4 w 6"/>
                <a:gd name="T11" fmla="*/ 5 h 7"/>
                <a:gd name="T12" fmla="*/ 2 w 6"/>
                <a:gd name="T13" fmla="*/ 3 h 7"/>
                <a:gd name="T14" fmla="*/ 2 w 6"/>
                <a:gd name="T15" fmla="*/ 2 h 7"/>
                <a:gd name="T16" fmla="*/ 2 w 6"/>
                <a:gd name="T17" fmla="*/ 3 h 7"/>
                <a:gd name="T18" fmla="*/ 4 w 6"/>
                <a:gd name="T19" fmla="*/ 4 h 7"/>
                <a:gd name="T20" fmla="*/ 0 w 6"/>
                <a:gd name="T21" fmla="*/ 0 h 7"/>
                <a:gd name="T22" fmla="*/ 0 w 6"/>
                <a:gd name="T23" fmla="*/ 1 h 7"/>
                <a:gd name="T24" fmla="*/ 2 w 6"/>
                <a:gd name="T25" fmla="*/ 2 h 7"/>
                <a:gd name="T26" fmla="*/ 1 w 6"/>
                <a:gd name="T27" fmla="*/ 2 h 7"/>
                <a:gd name="T28" fmla="*/ 1 w 6"/>
                <a:gd name="T29" fmla="*/ 1 h 7"/>
                <a:gd name="T30" fmla="*/ 0 w 6"/>
                <a:gd name="T31" fmla="*/ 2 h 7"/>
                <a:gd name="T32" fmla="*/ 0 w 6"/>
                <a:gd name="T33" fmla="*/ 2 h 7"/>
                <a:gd name="T34" fmla="*/ 1 w 6"/>
                <a:gd name="T35" fmla="*/ 3 h 7"/>
                <a:gd name="T36" fmla="*/ 3 w 6"/>
                <a:gd name="T37" fmla="*/ 4 h 7"/>
                <a:gd name="T38" fmla="*/ 2 w 6"/>
                <a:gd name="T39" fmla="*/ 4 h 7"/>
                <a:gd name="T40" fmla="*/ 4 w 6"/>
                <a:gd name="T41" fmla="*/ 5 h 7"/>
                <a:gd name="T42" fmla="*/ 4 w 6"/>
                <a:gd name="T43" fmla="*/ 6 h 7"/>
                <a:gd name="T44" fmla="*/ 4 w 6"/>
                <a:gd name="T45" fmla="*/ 6 h 7"/>
                <a:gd name="T46" fmla="*/ 2 w 6"/>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2" y="4"/>
                  </a:moveTo>
                  <a:cubicBezTo>
                    <a:pt x="3" y="4"/>
                    <a:pt x="3" y="5"/>
                    <a:pt x="4" y="5"/>
                  </a:cubicBezTo>
                  <a:cubicBezTo>
                    <a:pt x="3" y="4"/>
                    <a:pt x="2" y="4"/>
                    <a:pt x="1" y="3"/>
                  </a:cubicBezTo>
                  <a:cubicBezTo>
                    <a:pt x="2" y="3"/>
                    <a:pt x="1" y="2"/>
                    <a:pt x="1" y="2"/>
                  </a:cubicBezTo>
                  <a:cubicBezTo>
                    <a:pt x="2" y="3"/>
                    <a:pt x="3" y="4"/>
                    <a:pt x="3" y="4"/>
                  </a:cubicBezTo>
                  <a:cubicBezTo>
                    <a:pt x="3" y="4"/>
                    <a:pt x="4" y="5"/>
                    <a:pt x="4" y="5"/>
                  </a:cubicBezTo>
                  <a:cubicBezTo>
                    <a:pt x="3" y="4"/>
                    <a:pt x="3" y="4"/>
                    <a:pt x="2" y="3"/>
                  </a:cubicBezTo>
                  <a:cubicBezTo>
                    <a:pt x="1" y="2"/>
                    <a:pt x="1" y="2"/>
                    <a:pt x="2" y="2"/>
                  </a:cubicBezTo>
                  <a:cubicBezTo>
                    <a:pt x="2" y="3"/>
                    <a:pt x="2" y="3"/>
                    <a:pt x="2" y="3"/>
                  </a:cubicBezTo>
                  <a:cubicBezTo>
                    <a:pt x="3" y="4"/>
                    <a:pt x="3" y="3"/>
                    <a:pt x="4" y="4"/>
                  </a:cubicBezTo>
                  <a:cubicBezTo>
                    <a:pt x="2" y="3"/>
                    <a:pt x="3" y="2"/>
                    <a:pt x="0" y="0"/>
                  </a:cubicBezTo>
                  <a:cubicBezTo>
                    <a:pt x="0" y="0"/>
                    <a:pt x="0" y="0"/>
                    <a:pt x="0" y="1"/>
                  </a:cubicBezTo>
                  <a:cubicBezTo>
                    <a:pt x="1" y="1"/>
                    <a:pt x="2" y="2"/>
                    <a:pt x="2" y="2"/>
                  </a:cubicBezTo>
                  <a:cubicBezTo>
                    <a:pt x="2" y="2"/>
                    <a:pt x="2" y="3"/>
                    <a:pt x="1" y="2"/>
                  </a:cubicBezTo>
                  <a:cubicBezTo>
                    <a:pt x="1" y="1"/>
                    <a:pt x="1" y="1"/>
                    <a:pt x="1" y="1"/>
                  </a:cubicBezTo>
                  <a:cubicBezTo>
                    <a:pt x="0" y="1"/>
                    <a:pt x="0" y="1"/>
                    <a:pt x="0" y="2"/>
                  </a:cubicBezTo>
                  <a:cubicBezTo>
                    <a:pt x="0" y="2"/>
                    <a:pt x="0" y="2"/>
                    <a:pt x="0" y="2"/>
                  </a:cubicBezTo>
                  <a:cubicBezTo>
                    <a:pt x="1" y="2"/>
                    <a:pt x="1" y="2"/>
                    <a:pt x="1" y="3"/>
                  </a:cubicBezTo>
                  <a:cubicBezTo>
                    <a:pt x="3" y="4"/>
                    <a:pt x="3" y="4"/>
                    <a:pt x="3" y="4"/>
                  </a:cubicBezTo>
                  <a:cubicBezTo>
                    <a:pt x="2" y="4"/>
                    <a:pt x="3" y="4"/>
                    <a:pt x="2" y="4"/>
                  </a:cubicBezTo>
                  <a:cubicBezTo>
                    <a:pt x="3" y="5"/>
                    <a:pt x="3" y="5"/>
                    <a:pt x="4" y="5"/>
                  </a:cubicBezTo>
                  <a:cubicBezTo>
                    <a:pt x="4" y="6"/>
                    <a:pt x="3" y="5"/>
                    <a:pt x="4" y="6"/>
                  </a:cubicBezTo>
                  <a:cubicBezTo>
                    <a:pt x="6" y="7"/>
                    <a:pt x="3" y="5"/>
                    <a:pt x="4"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4"/>
            <p:cNvSpPr>
              <a:spLocks/>
            </p:cNvSpPr>
            <p:nvPr/>
          </p:nvSpPr>
          <p:spPr bwMode="auto">
            <a:xfrm>
              <a:off x="2094" y="3048"/>
              <a:ext cx="4" cy="4"/>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5"/>
            <p:cNvSpPr>
              <a:spLocks/>
            </p:cNvSpPr>
            <p:nvPr/>
          </p:nvSpPr>
          <p:spPr bwMode="auto">
            <a:xfrm>
              <a:off x="2085" y="3036"/>
              <a:ext cx="5" cy="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0" y="1"/>
                    <a:pt x="0" y="1"/>
                  </a:cubicBezTo>
                  <a:cubicBezTo>
                    <a:pt x="1"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6"/>
            <p:cNvSpPr>
              <a:spLocks/>
            </p:cNvSpPr>
            <p:nvPr/>
          </p:nvSpPr>
          <p:spPr bwMode="auto">
            <a:xfrm>
              <a:off x="2098" y="304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7"/>
            <p:cNvSpPr>
              <a:spLocks/>
            </p:cNvSpPr>
            <p:nvPr/>
          </p:nvSpPr>
          <p:spPr bwMode="auto">
            <a:xfrm>
              <a:off x="2085" y="3031"/>
              <a:ext cx="13" cy="13"/>
            </a:xfrm>
            <a:custGeom>
              <a:avLst/>
              <a:gdLst>
                <a:gd name="T0" fmla="*/ 0 w 3"/>
                <a:gd name="T1" fmla="*/ 0 h 3"/>
                <a:gd name="T2" fmla="*/ 0 w 3"/>
                <a:gd name="T3" fmla="*/ 0 h 3"/>
                <a:gd name="T4" fmla="*/ 3 w 3"/>
                <a:gd name="T5" fmla="*/ 3 h 3"/>
                <a:gd name="T6" fmla="*/ 1 w 3"/>
                <a:gd name="T7" fmla="*/ 1 h 3"/>
                <a:gd name="T8" fmla="*/ 1 w 3"/>
                <a:gd name="T9" fmla="*/ 1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cubicBezTo>
                    <a:pt x="0" y="0"/>
                    <a:pt x="1" y="1"/>
                    <a:pt x="0" y="0"/>
                  </a:cubicBezTo>
                  <a:cubicBezTo>
                    <a:pt x="3" y="3"/>
                    <a:pt x="3" y="3"/>
                    <a:pt x="3" y="3"/>
                  </a:cubicBezTo>
                  <a:cubicBezTo>
                    <a:pt x="3" y="3"/>
                    <a:pt x="1" y="1"/>
                    <a:pt x="1" y="1"/>
                  </a:cubicBezTo>
                  <a:cubicBezTo>
                    <a:pt x="2" y="2"/>
                    <a:pt x="1" y="1"/>
                    <a:pt x="1"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8"/>
            <p:cNvSpPr>
              <a:spLocks/>
            </p:cNvSpPr>
            <p:nvPr/>
          </p:nvSpPr>
          <p:spPr bwMode="auto">
            <a:xfrm>
              <a:off x="2090" y="3023"/>
              <a:ext cx="25" cy="29"/>
            </a:xfrm>
            <a:custGeom>
              <a:avLst/>
              <a:gdLst>
                <a:gd name="T0" fmla="*/ 3 w 6"/>
                <a:gd name="T1" fmla="*/ 4 h 7"/>
                <a:gd name="T2" fmla="*/ 3 w 6"/>
                <a:gd name="T3" fmla="*/ 4 h 7"/>
                <a:gd name="T4" fmla="*/ 3 w 6"/>
                <a:gd name="T5" fmla="*/ 5 h 7"/>
                <a:gd name="T6" fmla="*/ 4 w 6"/>
                <a:gd name="T7" fmla="*/ 5 h 7"/>
                <a:gd name="T8" fmla="*/ 4 w 6"/>
                <a:gd name="T9" fmla="*/ 5 h 7"/>
                <a:gd name="T10" fmla="*/ 3 w 6"/>
                <a:gd name="T11" fmla="*/ 4 h 7"/>
                <a:gd name="T12" fmla="*/ 2 w 6"/>
                <a:gd name="T13" fmla="*/ 3 h 7"/>
                <a:gd name="T14" fmla="*/ 5 w 6"/>
                <a:gd name="T15" fmla="*/ 4 h 7"/>
                <a:gd name="T16" fmla="*/ 1 w 6"/>
                <a:gd name="T17" fmla="*/ 2 h 7"/>
                <a:gd name="T18" fmla="*/ 3 w 6"/>
                <a:gd name="T19" fmla="*/ 3 h 7"/>
                <a:gd name="T20" fmla="*/ 3 w 6"/>
                <a:gd name="T21" fmla="*/ 3 h 7"/>
                <a:gd name="T22" fmla="*/ 3 w 6"/>
                <a:gd name="T23" fmla="*/ 3 h 7"/>
                <a:gd name="T24" fmla="*/ 5 w 6"/>
                <a:gd name="T25" fmla="*/ 4 h 7"/>
                <a:gd name="T26" fmla="*/ 5 w 6"/>
                <a:gd name="T27" fmla="*/ 3 h 7"/>
                <a:gd name="T28" fmla="*/ 5 w 6"/>
                <a:gd name="T29" fmla="*/ 4 h 7"/>
                <a:gd name="T30" fmla="*/ 5 w 6"/>
                <a:gd name="T31" fmla="*/ 3 h 7"/>
                <a:gd name="T32" fmla="*/ 6 w 6"/>
                <a:gd name="T33" fmla="*/ 3 h 7"/>
                <a:gd name="T34" fmla="*/ 3 w 6"/>
                <a:gd name="T35" fmla="*/ 1 h 7"/>
                <a:gd name="T36" fmla="*/ 3 w 6"/>
                <a:gd name="T37" fmla="*/ 1 h 7"/>
                <a:gd name="T38" fmla="*/ 5 w 6"/>
                <a:gd name="T39" fmla="*/ 2 h 7"/>
                <a:gd name="T40" fmla="*/ 4 w 6"/>
                <a:gd name="T41" fmla="*/ 2 h 7"/>
                <a:gd name="T42" fmla="*/ 6 w 6"/>
                <a:gd name="T43" fmla="*/ 3 h 7"/>
                <a:gd name="T44" fmla="*/ 3 w 6"/>
                <a:gd name="T45" fmla="*/ 1 h 7"/>
                <a:gd name="T46" fmla="*/ 4 w 6"/>
                <a:gd name="T47" fmla="*/ 1 h 7"/>
                <a:gd name="T48" fmla="*/ 1 w 6"/>
                <a:gd name="T49" fmla="*/ 0 h 7"/>
                <a:gd name="T50" fmla="*/ 1 w 6"/>
                <a:gd name="T51" fmla="*/ 1 h 7"/>
                <a:gd name="T52" fmla="*/ 3 w 6"/>
                <a:gd name="T53" fmla="*/ 2 h 7"/>
                <a:gd name="T54" fmla="*/ 1 w 6"/>
                <a:gd name="T55" fmla="*/ 1 h 7"/>
                <a:gd name="T56" fmla="*/ 3 w 6"/>
                <a:gd name="T57" fmla="*/ 2 h 7"/>
                <a:gd name="T58" fmla="*/ 1 w 6"/>
                <a:gd name="T59" fmla="*/ 1 h 7"/>
                <a:gd name="T60" fmla="*/ 2 w 6"/>
                <a:gd name="T61" fmla="*/ 2 h 7"/>
                <a:gd name="T62" fmla="*/ 0 w 6"/>
                <a:gd name="T63" fmla="*/ 1 h 7"/>
                <a:gd name="T64" fmla="*/ 1 w 6"/>
                <a:gd name="T65" fmla="*/ 2 h 7"/>
                <a:gd name="T66" fmla="*/ 2 w 6"/>
                <a:gd name="T67" fmla="*/ 3 h 7"/>
                <a:gd name="T68" fmla="*/ 2 w 6"/>
                <a:gd name="T69" fmla="*/ 4 h 7"/>
                <a:gd name="T70" fmla="*/ 2 w 6"/>
                <a:gd name="T71" fmla="*/ 4 h 7"/>
                <a:gd name="T72" fmla="*/ 0 w 6"/>
                <a:gd name="T73" fmla="*/ 2 h 7"/>
                <a:gd name="T74" fmla="*/ 0 w 6"/>
                <a:gd name="T75" fmla="*/ 3 h 7"/>
                <a:gd name="T76" fmla="*/ 1 w 6"/>
                <a:gd name="T77" fmla="*/ 3 h 7"/>
                <a:gd name="T78" fmla="*/ 0 w 6"/>
                <a:gd name="T79" fmla="*/ 3 h 7"/>
                <a:gd name="T80" fmla="*/ 3 w 6"/>
                <a:gd name="T81" fmla="*/ 5 h 7"/>
                <a:gd name="T82" fmla="*/ 5 w 6"/>
                <a:gd name="T83" fmla="*/ 6 h 7"/>
                <a:gd name="T84" fmla="*/ 3 w 6"/>
                <a:gd name="T8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7">
                  <a:moveTo>
                    <a:pt x="3" y="4"/>
                  </a:moveTo>
                  <a:cubicBezTo>
                    <a:pt x="3" y="4"/>
                    <a:pt x="2" y="4"/>
                    <a:pt x="3" y="4"/>
                  </a:cubicBezTo>
                  <a:cubicBezTo>
                    <a:pt x="3" y="5"/>
                    <a:pt x="4" y="5"/>
                    <a:pt x="3" y="5"/>
                  </a:cubicBezTo>
                  <a:cubicBezTo>
                    <a:pt x="5" y="6"/>
                    <a:pt x="3" y="4"/>
                    <a:pt x="4" y="5"/>
                  </a:cubicBezTo>
                  <a:cubicBezTo>
                    <a:pt x="4" y="5"/>
                    <a:pt x="4" y="5"/>
                    <a:pt x="4" y="5"/>
                  </a:cubicBezTo>
                  <a:cubicBezTo>
                    <a:pt x="4" y="5"/>
                    <a:pt x="3" y="4"/>
                    <a:pt x="3" y="4"/>
                  </a:cubicBezTo>
                  <a:cubicBezTo>
                    <a:pt x="3" y="4"/>
                    <a:pt x="3" y="4"/>
                    <a:pt x="2" y="3"/>
                  </a:cubicBezTo>
                  <a:cubicBezTo>
                    <a:pt x="3" y="4"/>
                    <a:pt x="3" y="4"/>
                    <a:pt x="5" y="4"/>
                  </a:cubicBezTo>
                  <a:cubicBezTo>
                    <a:pt x="4" y="4"/>
                    <a:pt x="3" y="3"/>
                    <a:pt x="1" y="2"/>
                  </a:cubicBezTo>
                  <a:cubicBezTo>
                    <a:pt x="3" y="3"/>
                    <a:pt x="1" y="2"/>
                    <a:pt x="3" y="3"/>
                  </a:cubicBezTo>
                  <a:cubicBezTo>
                    <a:pt x="3" y="3"/>
                    <a:pt x="3" y="3"/>
                    <a:pt x="3" y="3"/>
                  </a:cubicBezTo>
                  <a:cubicBezTo>
                    <a:pt x="5" y="4"/>
                    <a:pt x="3" y="3"/>
                    <a:pt x="3" y="3"/>
                  </a:cubicBezTo>
                  <a:cubicBezTo>
                    <a:pt x="5" y="4"/>
                    <a:pt x="5" y="4"/>
                    <a:pt x="5" y="4"/>
                  </a:cubicBezTo>
                  <a:cubicBezTo>
                    <a:pt x="4" y="3"/>
                    <a:pt x="3" y="3"/>
                    <a:pt x="5" y="3"/>
                  </a:cubicBezTo>
                  <a:cubicBezTo>
                    <a:pt x="5" y="4"/>
                    <a:pt x="5" y="4"/>
                    <a:pt x="5" y="4"/>
                  </a:cubicBezTo>
                  <a:cubicBezTo>
                    <a:pt x="4" y="3"/>
                    <a:pt x="5" y="3"/>
                    <a:pt x="5" y="3"/>
                  </a:cubicBezTo>
                  <a:cubicBezTo>
                    <a:pt x="6" y="3"/>
                    <a:pt x="6" y="3"/>
                    <a:pt x="6" y="3"/>
                  </a:cubicBezTo>
                  <a:cubicBezTo>
                    <a:pt x="5" y="2"/>
                    <a:pt x="5" y="3"/>
                    <a:pt x="3" y="1"/>
                  </a:cubicBezTo>
                  <a:cubicBezTo>
                    <a:pt x="6" y="3"/>
                    <a:pt x="2" y="1"/>
                    <a:pt x="3" y="1"/>
                  </a:cubicBezTo>
                  <a:cubicBezTo>
                    <a:pt x="4" y="2"/>
                    <a:pt x="4" y="2"/>
                    <a:pt x="5" y="2"/>
                  </a:cubicBezTo>
                  <a:cubicBezTo>
                    <a:pt x="3" y="2"/>
                    <a:pt x="4" y="2"/>
                    <a:pt x="4" y="2"/>
                  </a:cubicBezTo>
                  <a:cubicBezTo>
                    <a:pt x="5" y="3"/>
                    <a:pt x="4" y="2"/>
                    <a:pt x="6" y="3"/>
                  </a:cubicBezTo>
                  <a:cubicBezTo>
                    <a:pt x="3" y="1"/>
                    <a:pt x="3" y="1"/>
                    <a:pt x="3" y="1"/>
                  </a:cubicBezTo>
                  <a:cubicBezTo>
                    <a:pt x="4" y="1"/>
                    <a:pt x="4" y="1"/>
                    <a:pt x="4" y="1"/>
                  </a:cubicBezTo>
                  <a:cubicBezTo>
                    <a:pt x="4" y="1"/>
                    <a:pt x="2" y="0"/>
                    <a:pt x="1" y="0"/>
                  </a:cubicBezTo>
                  <a:cubicBezTo>
                    <a:pt x="2" y="0"/>
                    <a:pt x="2" y="1"/>
                    <a:pt x="1" y="1"/>
                  </a:cubicBezTo>
                  <a:cubicBezTo>
                    <a:pt x="3" y="2"/>
                    <a:pt x="1" y="1"/>
                    <a:pt x="3" y="2"/>
                  </a:cubicBezTo>
                  <a:cubicBezTo>
                    <a:pt x="1" y="1"/>
                    <a:pt x="1" y="1"/>
                    <a:pt x="1" y="1"/>
                  </a:cubicBezTo>
                  <a:cubicBezTo>
                    <a:pt x="1" y="1"/>
                    <a:pt x="2" y="1"/>
                    <a:pt x="3" y="2"/>
                  </a:cubicBezTo>
                  <a:cubicBezTo>
                    <a:pt x="3" y="2"/>
                    <a:pt x="2" y="1"/>
                    <a:pt x="1" y="1"/>
                  </a:cubicBezTo>
                  <a:cubicBezTo>
                    <a:pt x="1" y="1"/>
                    <a:pt x="2" y="1"/>
                    <a:pt x="2" y="2"/>
                  </a:cubicBezTo>
                  <a:cubicBezTo>
                    <a:pt x="0" y="1"/>
                    <a:pt x="0" y="1"/>
                    <a:pt x="0" y="1"/>
                  </a:cubicBezTo>
                  <a:cubicBezTo>
                    <a:pt x="1" y="1"/>
                    <a:pt x="2" y="3"/>
                    <a:pt x="1" y="2"/>
                  </a:cubicBezTo>
                  <a:cubicBezTo>
                    <a:pt x="2" y="3"/>
                    <a:pt x="2" y="3"/>
                    <a:pt x="2" y="3"/>
                  </a:cubicBezTo>
                  <a:cubicBezTo>
                    <a:pt x="1" y="3"/>
                    <a:pt x="4" y="5"/>
                    <a:pt x="2" y="4"/>
                  </a:cubicBezTo>
                  <a:cubicBezTo>
                    <a:pt x="2" y="4"/>
                    <a:pt x="2" y="4"/>
                    <a:pt x="2" y="4"/>
                  </a:cubicBezTo>
                  <a:cubicBezTo>
                    <a:pt x="2" y="4"/>
                    <a:pt x="1" y="3"/>
                    <a:pt x="0" y="2"/>
                  </a:cubicBezTo>
                  <a:cubicBezTo>
                    <a:pt x="0" y="3"/>
                    <a:pt x="0" y="2"/>
                    <a:pt x="0" y="3"/>
                  </a:cubicBezTo>
                  <a:cubicBezTo>
                    <a:pt x="1" y="3"/>
                    <a:pt x="1" y="3"/>
                    <a:pt x="1" y="3"/>
                  </a:cubicBezTo>
                  <a:cubicBezTo>
                    <a:pt x="2" y="4"/>
                    <a:pt x="1" y="4"/>
                    <a:pt x="0" y="3"/>
                  </a:cubicBezTo>
                  <a:cubicBezTo>
                    <a:pt x="1" y="4"/>
                    <a:pt x="2" y="4"/>
                    <a:pt x="3" y="5"/>
                  </a:cubicBezTo>
                  <a:cubicBezTo>
                    <a:pt x="1" y="3"/>
                    <a:pt x="5" y="7"/>
                    <a:pt x="5" y="6"/>
                  </a:cubicBezTo>
                  <a:cubicBezTo>
                    <a:pt x="4" y="5"/>
                    <a:pt x="4" y="5"/>
                    <a:pt x="3"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9"/>
            <p:cNvSpPr>
              <a:spLocks/>
            </p:cNvSpPr>
            <p:nvPr/>
          </p:nvSpPr>
          <p:spPr bwMode="auto">
            <a:xfrm>
              <a:off x="2090" y="30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50"/>
            <p:cNvSpPr>
              <a:spLocks/>
            </p:cNvSpPr>
            <p:nvPr/>
          </p:nvSpPr>
          <p:spPr bwMode="auto">
            <a:xfrm>
              <a:off x="2106"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Rectangle 451"/>
            <p:cNvSpPr>
              <a:spLocks noChangeArrowheads="1"/>
            </p:cNvSpPr>
            <p:nvPr/>
          </p:nvSpPr>
          <p:spPr bwMode="auto">
            <a:xfrm>
              <a:off x="2090"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2"/>
            <p:cNvSpPr>
              <a:spLocks/>
            </p:cNvSpPr>
            <p:nvPr/>
          </p:nvSpPr>
          <p:spPr bwMode="auto">
            <a:xfrm>
              <a:off x="2098" y="3044"/>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3"/>
            <p:cNvSpPr>
              <a:spLocks/>
            </p:cNvSpPr>
            <p:nvPr/>
          </p:nvSpPr>
          <p:spPr bwMode="auto">
            <a:xfrm>
              <a:off x="2110" y="3027"/>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4"/>
            <p:cNvSpPr>
              <a:spLocks/>
            </p:cNvSpPr>
            <p:nvPr/>
          </p:nvSpPr>
          <p:spPr bwMode="auto">
            <a:xfrm>
              <a:off x="2119" y="30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5"/>
            <p:cNvSpPr>
              <a:spLocks/>
            </p:cNvSpPr>
            <p:nvPr/>
          </p:nvSpPr>
          <p:spPr bwMode="auto">
            <a:xfrm>
              <a:off x="2081" y="3002"/>
              <a:ext cx="42" cy="29"/>
            </a:xfrm>
            <a:custGeom>
              <a:avLst/>
              <a:gdLst>
                <a:gd name="T0" fmla="*/ 5 w 10"/>
                <a:gd name="T1" fmla="*/ 0 h 7"/>
                <a:gd name="T2" fmla="*/ 3 w 10"/>
                <a:gd name="T3" fmla="*/ 0 h 7"/>
                <a:gd name="T4" fmla="*/ 2 w 10"/>
                <a:gd name="T5" fmla="*/ 1 h 7"/>
                <a:gd name="T6" fmla="*/ 3 w 10"/>
                <a:gd name="T7" fmla="*/ 1 h 7"/>
                <a:gd name="T8" fmla="*/ 3 w 10"/>
                <a:gd name="T9" fmla="*/ 1 h 7"/>
                <a:gd name="T10" fmla="*/ 3 w 10"/>
                <a:gd name="T11" fmla="*/ 2 h 7"/>
                <a:gd name="T12" fmla="*/ 5 w 10"/>
                <a:gd name="T13" fmla="*/ 2 h 7"/>
                <a:gd name="T14" fmla="*/ 4 w 10"/>
                <a:gd name="T15" fmla="*/ 2 h 7"/>
                <a:gd name="T16" fmla="*/ 4 w 10"/>
                <a:gd name="T17" fmla="*/ 2 h 7"/>
                <a:gd name="T18" fmla="*/ 7 w 10"/>
                <a:gd name="T19" fmla="*/ 3 h 7"/>
                <a:gd name="T20" fmla="*/ 7 w 10"/>
                <a:gd name="T21" fmla="*/ 3 h 7"/>
                <a:gd name="T22" fmla="*/ 6 w 10"/>
                <a:gd name="T23" fmla="*/ 3 h 7"/>
                <a:gd name="T24" fmla="*/ 6 w 10"/>
                <a:gd name="T25" fmla="*/ 3 h 7"/>
                <a:gd name="T26" fmla="*/ 5 w 10"/>
                <a:gd name="T27" fmla="*/ 4 h 7"/>
                <a:gd name="T28" fmla="*/ 6 w 10"/>
                <a:gd name="T29" fmla="*/ 4 h 7"/>
                <a:gd name="T30" fmla="*/ 7 w 10"/>
                <a:gd name="T31" fmla="*/ 5 h 7"/>
                <a:gd name="T32" fmla="*/ 5 w 10"/>
                <a:gd name="T33" fmla="*/ 5 h 7"/>
                <a:gd name="T34" fmla="*/ 6 w 10"/>
                <a:gd name="T35" fmla="*/ 5 h 7"/>
                <a:gd name="T36" fmla="*/ 5 w 10"/>
                <a:gd name="T37" fmla="*/ 6 h 7"/>
                <a:gd name="T38" fmla="*/ 6 w 10"/>
                <a:gd name="T39" fmla="*/ 5 h 7"/>
                <a:gd name="T40" fmla="*/ 5 w 10"/>
                <a:gd name="T41" fmla="*/ 5 h 7"/>
                <a:gd name="T42" fmla="*/ 8 w 10"/>
                <a:gd name="T43" fmla="*/ 6 h 7"/>
                <a:gd name="T44" fmla="*/ 9 w 10"/>
                <a:gd name="T45" fmla="*/ 6 h 7"/>
                <a:gd name="T46" fmla="*/ 9 w 10"/>
                <a:gd name="T47" fmla="*/ 6 h 7"/>
                <a:gd name="T48" fmla="*/ 9 w 10"/>
                <a:gd name="T49" fmla="*/ 5 h 7"/>
                <a:gd name="T50" fmla="*/ 10 w 10"/>
                <a:gd name="T51" fmla="*/ 5 h 7"/>
                <a:gd name="T52" fmla="*/ 9 w 10"/>
                <a:gd name="T53" fmla="*/ 4 h 7"/>
                <a:gd name="T54" fmla="*/ 9 w 10"/>
                <a:gd name="T55" fmla="*/ 4 h 7"/>
                <a:gd name="T56" fmla="*/ 9 w 10"/>
                <a:gd name="T57" fmla="*/ 4 h 7"/>
                <a:gd name="T58" fmla="*/ 9 w 10"/>
                <a:gd name="T59" fmla="*/ 4 h 7"/>
                <a:gd name="T60" fmla="*/ 8 w 10"/>
                <a:gd name="T61" fmla="*/ 3 h 7"/>
                <a:gd name="T62" fmla="*/ 9 w 10"/>
                <a:gd name="T63" fmla="*/ 3 h 7"/>
                <a:gd name="T64" fmla="*/ 10 w 10"/>
                <a:gd name="T65" fmla="*/ 3 h 7"/>
                <a:gd name="T66" fmla="*/ 8 w 10"/>
                <a:gd name="T67" fmla="*/ 3 h 7"/>
                <a:gd name="T68" fmla="*/ 7 w 10"/>
                <a:gd name="T69" fmla="*/ 2 h 7"/>
                <a:gd name="T70" fmla="*/ 6 w 10"/>
                <a:gd name="T71" fmla="*/ 1 h 7"/>
                <a:gd name="T72" fmla="*/ 7 w 10"/>
                <a:gd name="T73" fmla="*/ 1 h 7"/>
                <a:gd name="T74" fmla="*/ 6 w 10"/>
                <a:gd name="T75" fmla="*/ 1 h 7"/>
                <a:gd name="T76" fmla="*/ 4 w 10"/>
                <a:gd name="T77" fmla="*/ 1 h 7"/>
                <a:gd name="T78" fmla="*/ 7 w 10"/>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7">
                  <a:moveTo>
                    <a:pt x="7" y="0"/>
                  </a:moveTo>
                  <a:cubicBezTo>
                    <a:pt x="7" y="0"/>
                    <a:pt x="6" y="0"/>
                    <a:pt x="5" y="0"/>
                  </a:cubicBezTo>
                  <a:cubicBezTo>
                    <a:pt x="6" y="0"/>
                    <a:pt x="6" y="0"/>
                    <a:pt x="6" y="0"/>
                  </a:cubicBezTo>
                  <a:cubicBezTo>
                    <a:pt x="5" y="0"/>
                    <a:pt x="4" y="0"/>
                    <a:pt x="3" y="0"/>
                  </a:cubicBezTo>
                  <a:cubicBezTo>
                    <a:pt x="3" y="0"/>
                    <a:pt x="3" y="0"/>
                    <a:pt x="3" y="0"/>
                  </a:cubicBezTo>
                  <a:cubicBezTo>
                    <a:pt x="5" y="0"/>
                    <a:pt x="2" y="1"/>
                    <a:pt x="2" y="1"/>
                  </a:cubicBezTo>
                  <a:cubicBezTo>
                    <a:pt x="2" y="1"/>
                    <a:pt x="5" y="0"/>
                    <a:pt x="4" y="0"/>
                  </a:cubicBezTo>
                  <a:cubicBezTo>
                    <a:pt x="4" y="0"/>
                    <a:pt x="4" y="1"/>
                    <a:pt x="3" y="1"/>
                  </a:cubicBezTo>
                  <a:cubicBezTo>
                    <a:pt x="3" y="1"/>
                    <a:pt x="5" y="0"/>
                    <a:pt x="5" y="0"/>
                  </a:cubicBezTo>
                  <a:cubicBezTo>
                    <a:pt x="0" y="2"/>
                    <a:pt x="7" y="0"/>
                    <a:pt x="3" y="1"/>
                  </a:cubicBezTo>
                  <a:cubicBezTo>
                    <a:pt x="4" y="1"/>
                    <a:pt x="3" y="1"/>
                    <a:pt x="5" y="1"/>
                  </a:cubicBezTo>
                  <a:cubicBezTo>
                    <a:pt x="3" y="1"/>
                    <a:pt x="4" y="1"/>
                    <a:pt x="3" y="2"/>
                  </a:cubicBezTo>
                  <a:cubicBezTo>
                    <a:pt x="6" y="1"/>
                    <a:pt x="1" y="2"/>
                    <a:pt x="6" y="2"/>
                  </a:cubicBezTo>
                  <a:cubicBezTo>
                    <a:pt x="4" y="2"/>
                    <a:pt x="6" y="2"/>
                    <a:pt x="5" y="2"/>
                  </a:cubicBezTo>
                  <a:cubicBezTo>
                    <a:pt x="4" y="2"/>
                    <a:pt x="4" y="2"/>
                    <a:pt x="4" y="2"/>
                  </a:cubicBezTo>
                  <a:cubicBezTo>
                    <a:pt x="3" y="2"/>
                    <a:pt x="6" y="2"/>
                    <a:pt x="4" y="2"/>
                  </a:cubicBezTo>
                  <a:cubicBezTo>
                    <a:pt x="4" y="2"/>
                    <a:pt x="5" y="2"/>
                    <a:pt x="6" y="2"/>
                  </a:cubicBezTo>
                  <a:cubicBezTo>
                    <a:pt x="6" y="2"/>
                    <a:pt x="5" y="2"/>
                    <a:pt x="4" y="2"/>
                  </a:cubicBezTo>
                  <a:cubicBezTo>
                    <a:pt x="6" y="2"/>
                    <a:pt x="5" y="2"/>
                    <a:pt x="6" y="3"/>
                  </a:cubicBezTo>
                  <a:cubicBezTo>
                    <a:pt x="6" y="3"/>
                    <a:pt x="6" y="2"/>
                    <a:pt x="7" y="3"/>
                  </a:cubicBezTo>
                  <a:cubicBezTo>
                    <a:pt x="7" y="3"/>
                    <a:pt x="8" y="3"/>
                    <a:pt x="9" y="3"/>
                  </a:cubicBezTo>
                  <a:cubicBezTo>
                    <a:pt x="7" y="3"/>
                    <a:pt x="9" y="3"/>
                    <a:pt x="7" y="3"/>
                  </a:cubicBezTo>
                  <a:cubicBezTo>
                    <a:pt x="6" y="3"/>
                    <a:pt x="6" y="3"/>
                    <a:pt x="4" y="3"/>
                  </a:cubicBezTo>
                  <a:cubicBezTo>
                    <a:pt x="4" y="3"/>
                    <a:pt x="5" y="3"/>
                    <a:pt x="6" y="3"/>
                  </a:cubicBezTo>
                  <a:cubicBezTo>
                    <a:pt x="5" y="3"/>
                    <a:pt x="4" y="3"/>
                    <a:pt x="4" y="3"/>
                  </a:cubicBezTo>
                  <a:cubicBezTo>
                    <a:pt x="3" y="3"/>
                    <a:pt x="7" y="3"/>
                    <a:pt x="6" y="3"/>
                  </a:cubicBezTo>
                  <a:cubicBezTo>
                    <a:pt x="4" y="3"/>
                    <a:pt x="4" y="3"/>
                    <a:pt x="4" y="3"/>
                  </a:cubicBezTo>
                  <a:cubicBezTo>
                    <a:pt x="6" y="4"/>
                    <a:pt x="4" y="3"/>
                    <a:pt x="5" y="4"/>
                  </a:cubicBezTo>
                  <a:cubicBezTo>
                    <a:pt x="6" y="4"/>
                    <a:pt x="6" y="4"/>
                    <a:pt x="6" y="4"/>
                  </a:cubicBezTo>
                  <a:cubicBezTo>
                    <a:pt x="3" y="3"/>
                    <a:pt x="8" y="5"/>
                    <a:pt x="6" y="4"/>
                  </a:cubicBezTo>
                  <a:cubicBezTo>
                    <a:pt x="7" y="5"/>
                    <a:pt x="8" y="5"/>
                    <a:pt x="9" y="5"/>
                  </a:cubicBezTo>
                  <a:cubicBezTo>
                    <a:pt x="7" y="5"/>
                    <a:pt x="7" y="5"/>
                    <a:pt x="7" y="5"/>
                  </a:cubicBezTo>
                  <a:cubicBezTo>
                    <a:pt x="8" y="5"/>
                    <a:pt x="5" y="4"/>
                    <a:pt x="4" y="4"/>
                  </a:cubicBezTo>
                  <a:cubicBezTo>
                    <a:pt x="5" y="4"/>
                    <a:pt x="4" y="4"/>
                    <a:pt x="5" y="5"/>
                  </a:cubicBezTo>
                  <a:cubicBezTo>
                    <a:pt x="4" y="4"/>
                    <a:pt x="4" y="4"/>
                    <a:pt x="4" y="4"/>
                  </a:cubicBezTo>
                  <a:cubicBezTo>
                    <a:pt x="4" y="4"/>
                    <a:pt x="7" y="5"/>
                    <a:pt x="6" y="5"/>
                  </a:cubicBezTo>
                  <a:cubicBezTo>
                    <a:pt x="5" y="5"/>
                    <a:pt x="5" y="5"/>
                    <a:pt x="5" y="5"/>
                  </a:cubicBezTo>
                  <a:cubicBezTo>
                    <a:pt x="5" y="5"/>
                    <a:pt x="3" y="4"/>
                    <a:pt x="5" y="6"/>
                  </a:cubicBezTo>
                  <a:cubicBezTo>
                    <a:pt x="6" y="6"/>
                    <a:pt x="8" y="7"/>
                    <a:pt x="8" y="7"/>
                  </a:cubicBezTo>
                  <a:cubicBezTo>
                    <a:pt x="8" y="6"/>
                    <a:pt x="6" y="6"/>
                    <a:pt x="6" y="5"/>
                  </a:cubicBezTo>
                  <a:cubicBezTo>
                    <a:pt x="7" y="6"/>
                    <a:pt x="7" y="6"/>
                    <a:pt x="7" y="6"/>
                  </a:cubicBezTo>
                  <a:cubicBezTo>
                    <a:pt x="6" y="5"/>
                    <a:pt x="5" y="5"/>
                    <a:pt x="5" y="5"/>
                  </a:cubicBezTo>
                  <a:cubicBezTo>
                    <a:pt x="4" y="5"/>
                    <a:pt x="6" y="5"/>
                    <a:pt x="5" y="5"/>
                  </a:cubicBezTo>
                  <a:cubicBezTo>
                    <a:pt x="7" y="5"/>
                    <a:pt x="7" y="6"/>
                    <a:pt x="8" y="6"/>
                  </a:cubicBezTo>
                  <a:cubicBezTo>
                    <a:pt x="8" y="6"/>
                    <a:pt x="8" y="6"/>
                    <a:pt x="8" y="6"/>
                  </a:cubicBezTo>
                  <a:cubicBezTo>
                    <a:pt x="8" y="6"/>
                    <a:pt x="8" y="6"/>
                    <a:pt x="9" y="6"/>
                  </a:cubicBezTo>
                  <a:cubicBezTo>
                    <a:pt x="7" y="5"/>
                    <a:pt x="10" y="6"/>
                    <a:pt x="9" y="6"/>
                  </a:cubicBezTo>
                  <a:cubicBezTo>
                    <a:pt x="9" y="6"/>
                    <a:pt x="9" y="6"/>
                    <a:pt x="9" y="6"/>
                  </a:cubicBezTo>
                  <a:cubicBezTo>
                    <a:pt x="8" y="5"/>
                    <a:pt x="8" y="5"/>
                    <a:pt x="7" y="5"/>
                  </a:cubicBezTo>
                  <a:cubicBezTo>
                    <a:pt x="9" y="5"/>
                    <a:pt x="9" y="5"/>
                    <a:pt x="9" y="5"/>
                  </a:cubicBezTo>
                  <a:cubicBezTo>
                    <a:pt x="9" y="5"/>
                    <a:pt x="7" y="5"/>
                    <a:pt x="7" y="5"/>
                  </a:cubicBezTo>
                  <a:cubicBezTo>
                    <a:pt x="9" y="5"/>
                    <a:pt x="8" y="5"/>
                    <a:pt x="10" y="5"/>
                  </a:cubicBezTo>
                  <a:cubicBezTo>
                    <a:pt x="8" y="4"/>
                    <a:pt x="9" y="4"/>
                    <a:pt x="8" y="4"/>
                  </a:cubicBezTo>
                  <a:cubicBezTo>
                    <a:pt x="7" y="4"/>
                    <a:pt x="8" y="4"/>
                    <a:pt x="9" y="4"/>
                  </a:cubicBezTo>
                  <a:cubicBezTo>
                    <a:pt x="9" y="4"/>
                    <a:pt x="9" y="4"/>
                    <a:pt x="9" y="4"/>
                  </a:cubicBezTo>
                  <a:cubicBezTo>
                    <a:pt x="9" y="4"/>
                    <a:pt x="9" y="4"/>
                    <a:pt x="9" y="4"/>
                  </a:cubicBezTo>
                  <a:cubicBezTo>
                    <a:pt x="9" y="4"/>
                    <a:pt x="9" y="4"/>
                    <a:pt x="9" y="4"/>
                  </a:cubicBezTo>
                  <a:cubicBezTo>
                    <a:pt x="9" y="4"/>
                    <a:pt x="8" y="4"/>
                    <a:pt x="9" y="4"/>
                  </a:cubicBezTo>
                  <a:cubicBezTo>
                    <a:pt x="10" y="4"/>
                    <a:pt x="10" y="4"/>
                    <a:pt x="10" y="4"/>
                  </a:cubicBezTo>
                  <a:cubicBezTo>
                    <a:pt x="10" y="4"/>
                    <a:pt x="7" y="4"/>
                    <a:pt x="9" y="4"/>
                  </a:cubicBezTo>
                  <a:cubicBezTo>
                    <a:pt x="8" y="4"/>
                    <a:pt x="8" y="3"/>
                    <a:pt x="6" y="3"/>
                  </a:cubicBezTo>
                  <a:cubicBezTo>
                    <a:pt x="6" y="3"/>
                    <a:pt x="8" y="3"/>
                    <a:pt x="8" y="3"/>
                  </a:cubicBezTo>
                  <a:cubicBezTo>
                    <a:pt x="6" y="3"/>
                    <a:pt x="8" y="3"/>
                    <a:pt x="7" y="3"/>
                  </a:cubicBezTo>
                  <a:cubicBezTo>
                    <a:pt x="9" y="3"/>
                    <a:pt x="8" y="3"/>
                    <a:pt x="9" y="3"/>
                  </a:cubicBezTo>
                  <a:cubicBezTo>
                    <a:pt x="10" y="3"/>
                    <a:pt x="8" y="3"/>
                    <a:pt x="8" y="3"/>
                  </a:cubicBezTo>
                  <a:cubicBezTo>
                    <a:pt x="10" y="3"/>
                    <a:pt x="10" y="3"/>
                    <a:pt x="10" y="3"/>
                  </a:cubicBezTo>
                  <a:cubicBezTo>
                    <a:pt x="9" y="3"/>
                    <a:pt x="8" y="3"/>
                    <a:pt x="9" y="3"/>
                  </a:cubicBezTo>
                  <a:cubicBezTo>
                    <a:pt x="8" y="3"/>
                    <a:pt x="8" y="3"/>
                    <a:pt x="8" y="3"/>
                  </a:cubicBezTo>
                  <a:cubicBezTo>
                    <a:pt x="8" y="2"/>
                    <a:pt x="8" y="2"/>
                    <a:pt x="9" y="2"/>
                  </a:cubicBezTo>
                  <a:cubicBezTo>
                    <a:pt x="7" y="2"/>
                    <a:pt x="7" y="2"/>
                    <a:pt x="7" y="2"/>
                  </a:cubicBezTo>
                  <a:cubicBezTo>
                    <a:pt x="9" y="2"/>
                    <a:pt x="7" y="2"/>
                    <a:pt x="5" y="2"/>
                  </a:cubicBezTo>
                  <a:cubicBezTo>
                    <a:pt x="5" y="2"/>
                    <a:pt x="6" y="1"/>
                    <a:pt x="6" y="1"/>
                  </a:cubicBezTo>
                  <a:cubicBezTo>
                    <a:pt x="7" y="1"/>
                    <a:pt x="7" y="1"/>
                    <a:pt x="7" y="1"/>
                  </a:cubicBezTo>
                  <a:cubicBezTo>
                    <a:pt x="7" y="1"/>
                    <a:pt x="8" y="1"/>
                    <a:pt x="7" y="1"/>
                  </a:cubicBezTo>
                  <a:cubicBezTo>
                    <a:pt x="6" y="1"/>
                    <a:pt x="8" y="1"/>
                    <a:pt x="8" y="1"/>
                  </a:cubicBezTo>
                  <a:cubicBezTo>
                    <a:pt x="6" y="1"/>
                    <a:pt x="10" y="0"/>
                    <a:pt x="6" y="1"/>
                  </a:cubicBezTo>
                  <a:cubicBezTo>
                    <a:pt x="6" y="1"/>
                    <a:pt x="5" y="1"/>
                    <a:pt x="5" y="1"/>
                  </a:cubicBezTo>
                  <a:cubicBezTo>
                    <a:pt x="5" y="1"/>
                    <a:pt x="4" y="1"/>
                    <a:pt x="4" y="1"/>
                  </a:cubicBezTo>
                  <a:cubicBezTo>
                    <a:pt x="4" y="1"/>
                    <a:pt x="5" y="1"/>
                    <a:pt x="5" y="1"/>
                  </a:cubicBezTo>
                  <a:cubicBezTo>
                    <a:pt x="7" y="0"/>
                    <a:pt x="7" y="0"/>
                    <a:pt x="7" y="0"/>
                  </a:cubicBezTo>
                  <a:cubicBezTo>
                    <a:pt x="10" y="0"/>
                    <a:pt x="4" y="1"/>
                    <a:pt x="7"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6"/>
            <p:cNvSpPr>
              <a:spLocks/>
            </p:cNvSpPr>
            <p:nvPr/>
          </p:nvSpPr>
          <p:spPr bwMode="auto">
            <a:xfrm>
              <a:off x="2110" y="3006"/>
              <a:ext cx="9" cy="4"/>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7"/>
            <p:cNvSpPr>
              <a:spLocks/>
            </p:cNvSpPr>
            <p:nvPr/>
          </p:nvSpPr>
          <p:spPr bwMode="auto">
            <a:xfrm>
              <a:off x="2110" y="3006"/>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8"/>
            <p:cNvSpPr>
              <a:spLocks/>
            </p:cNvSpPr>
            <p:nvPr/>
          </p:nvSpPr>
          <p:spPr bwMode="auto">
            <a:xfrm>
              <a:off x="2106" y="299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9"/>
            <p:cNvSpPr>
              <a:spLocks/>
            </p:cNvSpPr>
            <p:nvPr/>
          </p:nvSpPr>
          <p:spPr bwMode="auto">
            <a:xfrm>
              <a:off x="2102" y="2998"/>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60"/>
            <p:cNvSpPr>
              <a:spLocks/>
            </p:cNvSpPr>
            <p:nvPr/>
          </p:nvSpPr>
          <p:spPr bwMode="auto">
            <a:xfrm>
              <a:off x="2077" y="2994"/>
              <a:ext cx="33" cy="12"/>
            </a:xfrm>
            <a:custGeom>
              <a:avLst/>
              <a:gdLst>
                <a:gd name="T0" fmla="*/ 4 w 8"/>
                <a:gd name="T1" fmla="*/ 0 h 3"/>
                <a:gd name="T2" fmla="*/ 2 w 8"/>
                <a:gd name="T3" fmla="*/ 0 h 3"/>
                <a:gd name="T4" fmla="*/ 3 w 8"/>
                <a:gd name="T5" fmla="*/ 0 h 3"/>
                <a:gd name="T6" fmla="*/ 1 w 8"/>
                <a:gd name="T7" fmla="*/ 1 h 3"/>
                <a:gd name="T8" fmla="*/ 3 w 8"/>
                <a:gd name="T9" fmla="*/ 1 h 3"/>
                <a:gd name="T10" fmla="*/ 2 w 8"/>
                <a:gd name="T11" fmla="*/ 2 h 3"/>
                <a:gd name="T12" fmla="*/ 4 w 8"/>
                <a:gd name="T13" fmla="*/ 1 h 3"/>
                <a:gd name="T14" fmla="*/ 2 w 8"/>
                <a:gd name="T15" fmla="*/ 2 h 3"/>
                <a:gd name="T16" fmla="*/ 3 w 8"/>
                <a:gd name="T17" fmla="*/ 2 h 3"/>
                <a:gd name="T18" fmla="*/ 4 w 8"/>
                <a:gd name="T19" fmla="*/ 2 h 3"/>
                <a:gd name="T20" fmla="*/ 3 w 8"/>
                <a:gd name="T21" fmla="*/ 2 h 3"/>
                <a:gd name="T22" fmla="*/ 4 w 8"/>
                <a:gd name="T23" fmla="*/ 2 h 3"/>
                <a:gd name="T24" fmla="*/ 4 w 8"/>
                <a:gd name="T25" fmla="*/ 2 h 3"/>
                <a:gd name="T26" fmla="*/ 3 w 8"/>
                <a:gd name="T27" fmla="*/ 2 h 3"/>
                <a:gd name="T28" fmla="*/ 4 w 8"/>
                <a:gd name="T29" fmla="*/ 2 h 3"/>
                <a:gd name="T30" fmla="*/ 3 w 8"/>
                <a:gd name="T31" fmla="*/ 2 h 3"/>
                <a:gd name="T32" fmla="*/ 5 w 8"/>
                <a:gd name="T33" fmla="*/ 2 h 3"/>
                <a:gd name="T34" fmla="*/ 6 w 8"/>
                <a:gd name="T35" fmla="*/ 2 h 3"/>
                <a:gd name="T36" fmla="*/ 5 w 8"/>
                <a:gd name="T37" fmla="*/ 2 h 3"/>
                <a:gd name="T38" fmla="*/ 5 w 8"/>
                <a:gd name="T39" fmla="*/ 2 h 3"/>
                <a:gd name="T40" fmla="*/ 4 w 8"/>
                <a:gd name="T41" fmla="*/ 2 h 3"/>
                <a:gd name="T42" fmla="*/ 6 w 8"/>
                <a:gd name="T43" fmla="*/ 1 h 3"/>
                <a:gd name="T44" fmla="*/ 7 w 8"/>
                <a:gd name="T45" fmla="*/ 0 h 3"/>
                <a:gd name="T46" fmla="*/ 7 w 8"/>
                <a:gd name="T47" fmla="*/ 0 h 3"/>
                <a:gd name="T48" fmla="*/ 7 w 8"/>
                <a:gd name="T49" fmla="*/ 1 h 3"/>
                <a:gd name="T50" fmla="*/ 6 w 8"/>
                <a:gd name="T51" fmla="*/ 1 h 3"/>
                <a:gd name="T52" fmla="*/ 4 w 8"/>
                <a:gd name="T53" fmla="*/ 2 h 3"/>
                <a:gd name="T54" fmla="*/ 4 w 8"/>
                <a:gd name="T55" fmla="*/ 1 h 3"/>
                <a:gd name="T56" fmla="*/ 6 w 8"/>
                <a:gd name="T57" fmla="*/ 1 h 3"/>
                <a:gd name="T58" fmla="*/ 5 w 8"/>
                <a:gd name="T59" fmla="*/ 1 h 3"/>
                <a:gd name="T60" fmla="*/ 7 w 8"/>
                <a:gd name="T61" fmla="*/ 0 h 3"/>
                <a:gd name="T62" fmla="*/ 5 w 8"/>
                <a:gd name="T63" fmla="*/ 1 h 3"/>
                <a:gd name="T64" fmla="*/ 4 w 8"/>
                <a:gd name="T65" fmla="*/ 1 h 3"/>
                <a:gd name="T66" fmla="*/ 5 w 8"/>
                <a:gd name="T67" fmla="*/ 0 h 3"/>
                <a:gd name="T68" fmla="*/ 4 w 8"/>
                <a:gd name="T69" fmla="*/ 1 h 3"/>
                <a:gd name="T70" fmla="*/ 5 w 8"/>
                <a:gd name="T71" fmla="*/ 0 h 3"/>
                <a:gd name="T72" fmla="*/ 4 w 8"/>
                <a:gd name="T73" fmla="*/ 0 h 3"/>
                <a:gd name="T74" fmla="*/ 4 w 8"/>
                <a:gd name="T75" fmla="*/ 0 h 3"/>
                <a:gd name="T76" fmla="*/ 4 w 8"/>
                <a:gd name="T77" fmla="*/ 0 h 3"/>
                <a:gd name="T78" fmla="*/ 2 w 8"/>
                <a:gd name="T79" fmla="*/ 1 h 3"/>
                <a:gd name="T80" fmla="*/ 4 w 8"/>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3">
                  <a:moveTo>
                    <a:pt x="4" y="0"/>
                  </a:moveTo>
                  <a:cubicBezTo>
                    <a:pt x="2" y="0"/>
                    <a:pt x="2" y="0"/>
                    <a:pt x="2" y="0"/>
                  </a:cubicBezTo>
                  <a:cubicBezTo>
                    <a:pt x="3" y="0"/>
                    <a:pt x="2" y="0"/>
                    <a:pt x="3" y="0"/>
                  </a:cubicBezTo>
                  <a:cubicBezTo>
                    <a:pt x="2" y="1"/>
                    <a:pt x="3" y="0"/>
                    <a:pt x="1" y="1"/>
                  </a:cubicBezTo>
                  <a:cubicBezTo>
                    <a:pt x="2" y="1"/>
                    <a:pt x="1" y="2"/>
                    <a:pt x="3" y="1"/>
                  </a:cubicBezTo>
                  <a:cubicBezTo>
                    <a:pt x="2" y="2"/>
                    <a:pt x="2" y="2"/>
                    <a:pt x="2" y="2"/>
                  </a:cubicBezTo>
                  <a:cubicBezTo>
                    <a:pt x="4" y="1"/>
                    <a:pt x="0" y="3"/>
                    <a:pt x="4" y="1"/>
                  </a:cubicBezTo>
                  <a:cubicBezTo>
                    <a:pt x="2" y="2"/>
                    <a:pt x="2" y="2"/>
                    <a:pt x="2" y="2"/>
                  </a:cubicBezTo>
                  <a:cubicBezTo>
                    <a:pt x="1" y="2"/>
                    <a:pt x="5" y="1"/>
                    <a:pt x="3" y="2"/>
                  </a:cubicBezTo>
                  <a:cubicBezTo>
                    <a:pt x="4" y="2"/>
                    <a:pt x="4" y="2"/>
                    <a:pt x="4" y="2"/>
                  </a:cubicBezTo>
                  <a:cubicBezTo>
                    <a:pt x="3" y="2"/>
                    <a:pt x="3" y="2"/>
                    <a:pt x="3" y="2"/>
                  </a:cubicBezTo>
                  <a:cubicBezTo>
                    <a:pt x="4" y="2"/>
                    <a:pt x="4" y="2"/>
                    <a:pt x="4" y="2"/>
                  </a:cubicBezTo>
                  <a:cubicBezTo>
                    <a:pt x="4" y="2"/>
                    <a:pt x="4" y="2"/>
                    <a:pt x="4" y="2"/>
                  </a:cubicBezTo>
                  <a:cubicBezTo>
                    <a:pt x="3" y="2"/>
                    <a:pt x="4" y="2"/>
                    <a:pt x="3" y="2"/>
                  </a:cubicBezTo>
                  <a:cubicBezTo>
                    <a:pt x="3" y="2"/>
                    <a:pt x="4" y="2"/>
                    <a:pt x="4" y="2"/>
                  </a:cubicBezTo>
                  <a:cubicBezTo>
                    <a:pt x="4" y="2"/>
                    <a:pt x="3" y="2"/>
                    <a:pt x="3" y="2"/>
                  </a:cubicBezTo>
                  <a:cubicBezTo>
                    <a:pt x="4" y="2"/>
                    <a:pt x="2" y="3"/>
                    <a:pt x="5" y="2"/>
                  </a:cubicBezTo>
                  <a:cubicBezTo>
                    <a:pt x="5" y="2"/>
                    <a:pt x="6" y="2"/>
                    <a:pt x="6" y="2"/>
                  </a:cubicBezTo>
                  <a:cubicBezTo>
                    <a:pt x="7" y="1"/>
                    <a:pt x="6" y="1"/>
                    <a:pt x="5" y="2"/>
                  </a:cubicBezTo>
                  <a:cubicBezTo>
                    <a:pt x="5" y="2"/>
                    <a:pt x="5" y="2"/>
                    <a:pt x="5" y="2"/>
                  </a:cubicBezTo>
                  <a:cubicBezTo>
                    <a:pt x="2" y="3"/>
                    <a:pt x="6" y="1"/>
                    <a:pt x="4" y="2"/>
                  </a:cubicBezTo>
                  <a:cubicBezTo>
                    <a:pt x="5" y="1"/>
                    <a:pt x="5" y="1"/>
                    <a:pt x="6" y="1"/>
                  </a:cubicBezTo>
                  <a:cubicBezTo>
                    <a:pt x="8" y="0"/>
                    <a:pt x="4" y="2"/>
                    <a:pt x="7" y="0"/>
                  </a:cubicBezTo>
                  <a:cubicBezTo>
                    <a:pt x="7" y="0"/>
                    <a:pt x="7" y="0"/>
                    <a:pt x="7" y="0"/>
                  </a:cubicBezTo>
                  <a:cubicBezTo>
                    <a:pt x="8" y="0"/>
                    <a:pt x="7" y="0"/>
                    <a:pt x="7" y="1"/>
                  </a:cubicBezTo>
                  <a:cubicBezTo>
                    <a:pt x="6" y="1"/>
                    <a:pt x="6" y="1"/>
                    <a:pt x="6" y="1"/>
                  </a:cubicBezTo>
                  <a:cubicBezTo>
                    <a:pt x="6" y="1"/>
                    <a:pt x="4" y="1"/>
                    <a:pt x="4" y="2"/>
                  </a:cubicBezTo>
                  <a:cubicBezTo>
                    <a:pt x="5" y="1"/>
                    <a:pt x="3" y="2"/>
                    <a:pt x="4" y="1"/>
                  </a:cubicBezTo>
                  <a:cubicBezTo>
                    <a:pt x="5" y="1"/>
                    <a:pt x="5" y="1"/>
                    <a:pt x="6" y="1"/>
                  </a:cubicBezTo>
                  <a:cubicBezTo>
                    <a:pt x="5" y="1"/>
                    <a:pt x="5" y="1"/>
                    <a:pt x="5" y="1"/>
                  </a:cubicBezTo>
                  <a:cubicBezTo>
                    <a:pt x="5" y="1"/>
                    <a:pt x="6" y="1"/>
                    <a:pt x="7" y="0"/>
                  </a:cubicBezTo>
                  <a:cubicBezTo>
                    <a:pt x="6" y="1"/>
                    <a:pt x="6" y="1"/>
                    <a:pt x="5" y="1"/>
                  </a:cubicBezTo>
                  <a:cubicBezTo>
                    <a:pt x="6" y="0"/>
                    <a:pt x="6" y="0"/>
                    <a:pt x="4" y="1"/>
                  </a:cubicBezTo>
                  <a:cubicBezTo>
                    <a:pt x="5" y="1"/>
                    <a:pt x="6" y="0"/>
                    <a:pt x="5" y="0"/>
                  </a:cubicBezTo>
                  <a:cubicBezTo>
                    <a:pt x="6" y="0"/>
                    <a:pt x="5" y="0"/>
                    <a:pt x="4" y="1"/>
                  </a:cubicBezTo>
                  <a:cubicBezTo>
                    <a:pt x="3" y="1"/>
                    <a:pt x="4" y="1"/>
                    <a:pt x="5" y="0"/>
                  </a:cubicBezTo>
                  <a:cubicBezTo>
                    <a:pt x="4" y="0"/>
                    <a:pt x="4" y="0"/>
                    <a:pt x="4" y="0"/>
                  </a:cubicBezTo>
                  <a:cubicBezTo>
                    <a:pt x="2" y="1"/>
                    <a:pt x="5" y="0"/>
                    <a:pt x="4" y="0"/>
                  </a:cubicBezTo>
                  <a:cubicBezTo>
                    <a:pt x="4" y="0"/>
                    <a:pt x="4" y="0"/>
                    <a:pt x="4" y="0"/>
                  </a:cubicBezTo>
                  <a:cubicBezTo>
                    <a:pt x="4" y="0"/>
                    <a:pt x="1" y="1"/>
                    <a:pt x="2" y="1"/>
                  </a:cubicBezTo>
                  <a:cubicBezTo>
                    <a:pt x="3"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1"/>
            <p:cNvSpPr>
              <a:spLocks/>
            </p:cNvSpPr>
            <p:nvPr/>
          </p:nvSpPr>
          <p:spPr bwMode="auto">
            <a:xfrm>
              <a:off x="2077" y="2994"/>
              <a:ext cx="13" cy="4"/>
            </a:xfrm>
            <a:custGeom>
              <a:avLst/>
              <a:gdLst>
                <a:gd name="T0" fmla="*/ 2 w 3"/>
                <a:gd name="T1" fmla="*/ 1 h 1"/>
                <a:gd name="T2" fmla="*/ 3 w 3"/>
                <a:gd name="T3" fmla="*/ 0 h 1"/>
                <a:gd name="T4" fmla="*/ 1 w 3"/>
                <a:gd name="T5" fmla="*/ 1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1" y="1"/>
                    <a:pt x="1" y="1"/>
                  </a:cubicBezTo>
                  <a:cubicBezTo>
                    <a:pt x="1" y="1"/>
                    <a:pt x="0" y="1"/>
                    <a:pt x="1" y="1"/>
                  </a:cubicBezTo>
                  <a:cubicBezTo>
                    <a:pt x="1" y="1"/>
                    <a:pt x="2"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0" name="Freeform 462"/>
            <p:cNvSpPr>
              <a:spLocks/>
            </p:cNvSpPr>
            <p:nvPr/>
          </p:nvSpPr>
          <p:spPr bwMode="auto">
            <a:xfrm>
              <a:off x="2069" y="2990"/>
              <a:ext cx="25" cy="12"/>
            </a:xfrm>
            <a:custGeom>
              <a:avLst/>
              <a:gdLst>
                <a:gd name="T0" fmla="*/ 3 w 6"/>
                <a:gd name="T1" fmla="*/ 1 h 3"/>
                <a:gd name="T2" fmla="*/ 2 w 6"/>
                <a:gd name="T3" fmla="*/ 2 h 3"/>
                <a:gd name="T4" fmla="*/ 2 w 6"/>
                <a:gd name="T5" fmla="*/ 2 h 3"/>
                <a:gd name="T6" fmla="*/ 4 w 6"/>
                <a:gd name="T7" fmla="*/ 1 h 3"/>
                <a:gd name="T8" fmla="*/ 3 w 6"/>
                <a:gd name="T9" fmla="*/ 2 h 3"/>
                <a:gd name="T10" fmla="*/ 4 w 6"/>
                <a:gd name="T11" fmla="*/ 1 h 3"/>
                <a:gd name="T12" fmla="*/ 3 w 6"/>
                <a:gd name="T13" fmla="*/ 1 h 3"/>
                <a:gd name="T14" fmla="*/ 4 w 6"/>
                <a:gd name="T15" fmla="*/ 1 h 3"/>
                <a:gd name="T16" fmla="*/ 4 w 6"/>
                <a:gd name="T17" fmla="*/ 1 h 3"/>
                <a:gd name="T18" fmla="*/ 5 w 6"/>
                <a:gd name="T19" fmla="*/ 1 h 3"/>
                <a:gd name="T20" fmla="*/ 3 w 6"/>
                <a:gd name="T21" fmla="*/ 1 h 3"/>
                <a:gd name="T22" fmla="*/ 5 w 6"/>
                <a:gd name="T23" fmla="*/ 0 h 3"/>
                <a:gd name="T24" fmla="*/ 5 w 6"/>
                <a:gd name="T25" fmla="*/ 0 h 3"/>
                <a:gd name="T26" fmla="*/ 4 w 6"/>
                <a:gd name="T27" fmla="*/ 0 h 3"/>
                <a:gd name="T28" fmla="*/ 3 w 6"/>
                <a:gd name="T29" fmla="*/ 1 h 3"/>
                <a:gd name="T30" fmla="*/ 5 w 6"/>
                <a:gd name="T31" fmla="*/ 0 h 3"/>
                <a:gd name="T32" fmla="*/ 4 w 6"/>
                <a:gd name="T33" fmla="*/ 0 h 3"/>
                <a:gd name="T34" fmla="*/ 2 w 6"/>
                <a:gd name="T35" fmla="*/ 1 h 3"/>
                <a:gd name="T36" fmla="*/ 3 w 6"/>
                <a:gd name="T37" fmla="*/ 0 h 3"/>
                <a:gd name="T38" fmla="*/ 4 w 6"/>
                <a:gd name="T39" fmla="*/ 0 h 3"/>
                <a:gd name="T40" fmla="*/ 1 w 6"/>
                <a:gd name="T41" fmla="*/ 2 h 3"/>
                <a:gd name="T42" fmla="*/ 3 w 6"/>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3" y="1"/>
                  </a:moveTo>
                  <a:cubicBezTo>
                    <a:pt x="2" y="2"/>
                    <a:pt x="2" y="2"/>
                    <a:pt x="2" y="2"/>
                  </a:cubicBezTo>
                  <a:cubicBezTo>
                    <a:pt x="2" y="2"/>
                    <a:pt x="3" y="1"/>
                    <a:pt x="2" y="2"/>
                  </a:cubicBezTo>
                  <a:cubicBezTo>
                    <a:pt x="1" y="2"/>
                    <a:pt x="3" y="1"/>
                    <a:pt x="4" y="1"/>
                  </a:cubicBezTo>
                  <a:cubicBezTo>
                    <a:pt x="3" y="2"/>
                    <a:pt x="3" y="2"/>
                    <a:pt x="3" y="2"/>
                  </a:cubicBezTo>
                  <a:cubicBezTo>
                    <a:pt x="3" y="1"/>
                    <a:pt x="2" y="2"/>
                    <a:pt x="4" y="1"/>
                  </a:cubicBezTo>
                  <a:cubicBezTo>
                    <a:pt x="4" y="1"/>
                    <a:pt x="3" y="2"/>
                    <a:pt x="3" y="1"/>
                  </a:cubicBezTo>
                  <a:cubicBezTo>
                    <a:pt x="4" y="1"/>
                    <a:pt x="4" y="1"/>
                    <a:pt x="4" y="1"/>
                  </a:cubicBezTo>
                  <a:cubicBezTo>
                    <a:pt x="4" y="1"/>
                    <a:pt x="4" y="1"/>
                    <a:pt x="4" y="1"/>
                  </a:cubicBezTo>
                  <a:cubicBezTo>
                    <a:pt x="5" y="1"/>
                    <a:pt x="5" y="1"/>
                    <a:pt x="5" y="1"/>
                  </a:cubicBezTo>
                  <a:cubicBezTo>
                    <a:pt x="6" y="0"/>
                    <a:pt x="2" y="2"/>
                    <a:pt x="3" y="1"/>
                  </a:cubicBezTo>
                  <a:cubicBezTo>
                    <a:pt x="5" y="0"/>
                    <a:pt x="5" y="0"/>
                    <a:pt x="5" y="0"/>
                  </a:cubicBezTo>
                  <a:cubicBezTo>
                    <a:pt x="5" y="0"/>
                    <a:pt x="4" y="1"/>
                    <a:pt x="5" y="0"/>
                  </a:cubicBezTo>
                  <a:cubicBezTo>
                    <a:pt x="5" y="0"/>
                    <a:pt x="4" y="0"/>
                    <a:pt x="4" y="0"/>
                  </a:cubicBezTo>
                  <a:cubicBezTo>
                    <a:pt x="4" y="0"/>
                    <a:pt x="4" y="1"/>
                    <a:pt x="3" y="1"/>
                  </a:cubicBezTo>
                  <a:cubicBezTo>
                    <a:pt x="2" y="2"/>
                    <a:pt x="4" y="0"/>
                    <a:pt x="5" y="0"/>
                  </a:cubicBezTo>
                  <a:cubicBezTo>
                    <a:pt x="4" y="1"/>
                    <a:pt x="3" y="1"/>
                    <a:pt x="4" y="0"/>
                  </a:cubicBezTo>
                  <a:cubicBezTo>
                    <a:pt x="3" y="1"/>
                    <a:pt x="2" y="1"/>
                    <a:pt x="2" y="1"/>
                  </a:cubicBezTo>
                  <a:cubicBezTo>
                    <a:pt x="3" y="0"/>
                    <a:pt x="3" y="0"/>
                    <a:pt x="3" y="0"/>
                  </a:cubicBezTo>
                  <a:cubicBezTo>
                    <a:pt x="4" y="0"/>
                    <a:pt x="4" y="0"/>
                    <a:pt x="4" y="0"/>
                  </a:cubicBezTo>
                  <a:cubicBezTo>
                    <a:pt x="3" y="1"/>
                    <a:pt x="2" y="1"/>
                    <a:pt x="1" y="2"/>
                  </a:cubicBezTo>
                  <a:cubicBezTo>
                    <a:pt x="0" y="3"/>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1" name="Rectangle 463"/>
            <p:cNvSpPr>
              <a:spLocks noChangeArrowheads="1"/>
            </p:cNvSpPr>
            <p:nvPr/>
          </p:nvSpPr>
          <p:spPr bwMode="auto">
            <a:xfrm>
              <a:off x="2077" y="299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2" name="Freeform 464"/>
            <p:cNvSpPr>
              <a:spLocks/>
            </p:cNvSpPr>
            <p:nvPr/>
          </p:nvSpPr>
          <p:spPr bwMode="auto">
            <a:xfrm>
              <a:off x="1453" y="3194"/>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3" name="Freeform 465"/>
            <p:cNvSpPr>
              <a:spLocks/>
            </p:cNvSpPr>
            <p:nvPr/>
          </p:nvSpPr>
          <p:spPr bwMode="auto">
            <a:xfrm>
              <a:off x="1445" y="3178"/>
              <a:ext cx="8" cy="20"/>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2" y="4"/>
                    <a:pt x="1" y="2"/>
                  </a:cubicBezTo>
                  <a:cubicBezTo>
                    <a:pt x="1" y="3"/>
                    <a:pt x="2" y="4"/>
                    <a:pt x="1" y="3"/>
                  </a:cubicBezTo>
                  <a:cubicBezTo>
                    <a:pt x="1" y="3"/>
                    <a:pt x="1" y="3"/>
                    <a:pt x="0" y="1"/>
                  </a:cubicBezTo>
                  <a:cubicBezTo>
                    <a:pt x="0" y="0"/>
                    <a:pt x="1" y="2"/>
                    <a:pt x="0" y="2"/>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4" name="Freeform 466"/>
            <p:cNvSpPr>
              <a:spLocks/>
            </p:cNvSpPr>
            <p:nvPr/>
          </p:nvSpPr>
          <p:spPr bwMode="auto">
            <a:xfrm>
              <a:off x="1445" y="3186"/>
              <a:ext cx="4" cy="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5" name="Freeform 467"/>
            <p:cNvSpPr>
              <a:spLocks/>
            </p:cNvSpPr>
            <p:nvPr/>
          </p:nvSpPr>
          <p:spPr bwMode="auto">
            <a:xfrm>
              <a:off x="1445" y="3190"/>
              <a:ext cx="4" cy="8"/>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6" name="Freeform 468"/>
            <p:cNvSpPr>
              <a:spLocks/>
            </p:cNvSpPr>
            <p:nvPr/>
          </p:nvSpPr>
          <p:spPr bwMode="auto">
            <a:xfrm>
              <a:off x="1445" y="3194"/>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7" name="Freeform 469"/>
            <p:cNvSpPr>
              <a:spLocks/>
            </p:cNvSpPr>
            <p:nvPr/>
          </p:nvSpPr>
          <p:spPr bwMode="auto">
            <a:xfrm>
              <a:off x="1445" y="3182"/>
              <a:ext cx="4" cy="16"/>
            </a:xfrm>
            <a:custGeom>
              <a:avLst/>
              <a:gdLst>
                <a:gd name="T0" fmla="*/ 0 w 1"/>
                <a:gd name="T1" fmla="*/ 3 h 4"/>
                <a:gd name="T2" fmla="*/ 0 w 1"/>
                <a:gd name="T3" fmla="*/ 3 h 4"/>
                <a:gd name="T4" fmla="*/ 0 w 1"/>
                <a:gd name="T5" fmla="*/ 3 h 4"/>
                <a:gd name="T6" fmla="*/ 0 w 1"/>
                <a:gd name="T7" fmla="*/ 1 h 4"/>
                <a:gd name="T8" fmla="*/ 0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0" y="4"/>
                    <a:pt x="0" y="3"/>
                  </a:cubicBezTo>
                  <a:cubicBezTo>
                    <a:pt x="0" y="3"/>
                    <a:pt x="0" y="3"/>
                    <a:pt x="0" y="3"/>
                  </a:cubicBezTo>
                  <a:cubicBezTo>
                    <a:pt x="0" y="3"/>
                    <a:pt x="0" y="1"/>
                    <a:pt x="0" y="1"/>
                  </a:cubicBezTo>
                  <a:cubicBezTo>
                    <a:pt x="0" y="1"/>
                    <a:pt x="0" y="2"/>
                    <a:pt x="0" y="1"/>
                  </a:cubicBezTo>
                  <a:cubicBezTo>
                    <a:pt x="0" y="0"/>
                    <a:pt x="0" y="0"/>
                    <a:pt x="0" y="0"/>
                  </a:cubicBezTo>
                  <a:cubicBezTo>
                    <a:pt x="0" y="0"/>
                    <a:pt x="0"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8" name="Freeform 470"/>
            <p:cNvSpPr>
              <a:spLocks/>
            </p:cNvSpPr>
            <p:nvPr/>
          </p:nvSpPr>
          <p:spPr bwMode="auto">
            <a:xfrm>
              <a:off x="1445" y="31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9" name="Freeform 471"/>
            <p:cNvSpPr>
              <a:spLocks/>
            </p:cNvSpPr>
            <p:nvPr/>
          </p:nvSpPr>
          <p:spPr bwMode="auto">
            <a:xfrm>
              <a:off x="1445" y="3190"/>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0" name="Freeform 472"/>
            <p:cNvSpPr>
              <a:spLocks/>
            </p:cNvSpPr>
            <p:nvPr/>
          </p:nvSpPr>
          <p:spPr bwMode="auto">
            <a:xfrm>
              <a:off x="1441" y="3182"/>
              <a:ext cx="4" cy="16"/>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1"/>
                    <a:pt x="1" y="4"/>
                    <a:pt x="1" y="2"/>
                  </a:cubicBezTo>
                  <a:cubicBezTo>
                    <a:pt x="1" y="2"/>
                    <a:pt x="0" y="1"/>
                    <a:pt x="0" y="0"/>
                  </a:cubicBezTo>
                  <a:cubicBezTo>
                    <a:pt x="0" y="0"/>
                    <a:pt x="0" y="0"/>
                    <a:pt x="0" y="0"/>
                  </a:cubicBezTo>
                  <a:cubicBezTo>
                    <a:pt x="0" y="1"/>
                    <a:pt x="1" y="3"/>
                    <a:pt x="1"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1" name="Freeform 473"/>
            <p:cNvSpPr>
              <a:spLocks/>
            </p:cNvSpPr>
            <p:nvPr/>
          </p:nvSpPr>
          <p:spPr bwMode="auto">
            <a:xfrm>
              <a:off x="1436" y="3173"/>
              <a:ext cx="5" cy="5"/>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2" name="Freeform 474"/>
            <p:cNvSpPr>
              <a:spLocks/>
            </p:cNvSpPr>
            <p:nvPr/>
          </p:nvSpPr>
          <p:spPr bwMode="auto">
            <a:xfrm>
              <a:off x="1436" y="3169"/>
              <a:ext cx="5" cy="25"/>
            </a:xfrm>
            <a:custGeom>
              <a:avLst/>
              <a:gdLst>
                <a:gd name="T0" fmla="*/ 0 w 1"/>
                <a:gd name="T1" fmla="*/ 5 h 6"/>
                <a:gd name="T2" fmla="*/ 0 w 1"/>
                <a:gd name="T3" fmla="*/ 3 h 6"/>
                <a:gd name="T4" fmla="*/ 1 w 1"/>
                <a:gd name="T5" fmla="*/ 5 h 6"/>
                <a:gd name="T6" fmla="*/ 1 w 1"/>
                <a:gd name="T7" fmla="*/ 4 h 6"/>
                <a:gd name="T8" fmla="*/ 1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0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1" y="4"/>
                    <a:pt x="1" y="4"/>
                    <a:pt x="1" y="5"/>
                  </a:cubicBezTo>
                  <a:cubicBezTo>
                    <a:pt x="1" y="5"/>
                    <a:pt x="1" y="3"/>
                    <a:pt x="1" y="4"/>
                  </a:cubicBezTo>
                  <a:cubicBezTo>
                    <a:pt x="1" y="6"/>
                    <a:pt x="1" y="4"/>
                    <a:pt x="1" y="6"/>
                  </a:cubicBezTo>
                  <a:cubicBezTo>
                    <a:pt x="1" y="6"/>
                    <a:pt x="1" y="5"/>
                    <a:pt x="1" y="4"/>
                  </a:cubicBezTo>
                  <a:cubicBezTo>
                    <a:pt x="1" y="5"/>
                    <a:pt x="1" y="5"/>
                    <a:pt x="1" y="5"/>
                  </a:cubicBezTo>
                  <a:cubicBezTo>
                    <a:pt x="1" y="3"/>
                    <a:pt x="1" y="3"/>
                    <a:pt x="1" y="3"/>
                  </a:cubicBezTo>
                  <a:cubicBezTo>
                    <a:pt x="1" y="2"/>
                    <a:pt x="1" y="5"/>
                    <a:pt x="1" y="3"/>
                  </a:cubicBezTo>
                  <a:cubicBezTo>
                    <a:pt x="1" y="2"/>
                    <a:pt x="1" y="2"/>
                    <a:pt x="1" y="2"/>
                  </a:cubicBezTo>
                  <a:cubicBezTo>
                    <a:pt x="1" y="2"/>
                    <a:pt x="0" y="0"/>
                    <a:pt x="0" y="0"/>
                  </a:cubicBezTo>
                  <a:cubicBezTo>
                    <a:pt x="0" y="0"/>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3" name="Freeform 475"/>
            <p:cNvSpPr>
              <a:spLocks/>
            </p:cNvSpPr>
            <p:nvPr/>
          </p:nvSpPr>
          <p:spPr bwMode="auto">
            <a:xfrm>
              <a:off x="1436" y="3178"/>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4" name="Freeform 476"/>
            <p:cNvSpPr>
              <a:spLocks/>
            </p:cNvSpPr>
            <p:nvPr/>
          </p:nvSpPr>
          <p:spPr bwMode="auto">
            <a:xfrm>
              <a:off x="1436" y="3169"/>
              <a:ext cx="0" cy="25"/>
            </a:xfrm>
            <a:custGeom>
              <a:avLst/>
              <a:gdLst>
                <a:gd name="T0" fmla="*/ 6 h 6"/>
                <a:gd name="T1" fmla="*/ 4 h 6"/>
                <a:gd name="T2" fmla="*/ 5 h 6"/>
                <a:gd name="T3" fmla="*/ 3 h 6"/>
                <a:gd name="T4" fmla="*/ 4 h 6"/>
                <a:gd name="T5" fmla="*/ 1 h 6"/>
                <a:gd name="T6" fmla="*/ 2 h 6"/>
                <a:gd name="T7" fmla="*/ 2 h 6"/>
                <a:gd name="T8" fmla="*/ 3 h 6"/>
                <a:gd name="T9" fmla="*/ 4 h 6"/>
                <a:gd name="T10" fmla="*/ 6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6">
                  <a:moveTo>
                    <a:pt x="0" y="6"/>
                  </a:moveTo>
                  <a:cubicBezTo>
                    <a:pt x="0" y="4"/>
                    <a:pt x="0" y="4"/>
                    <a:pt x="0" y="4"/>
                  </a:cubicBezTo>
                  <a:cubicBezTo>
                    <a:pt x="0" y="4"/>
                    <a:pt x="0" y="5"/>
                    <a:pt x="0" y="5"/>
                  </a:cubicBezTo>
                  <a:cubicBezTo>
                    <a:pt x="0" y="5"/>
                    <a:pt x="0" y="4"/>
                    <a:pt x="0" y="3"/>
                  </a:cubicBezTo>
                  <a:cubicBezTo>
                    <a:pt x="0" y="1"/>
                    <a:pt x="0" y="4"/>
                    <a:pt x="0" y="4"/>
                  </a:cubicBezTo>
                  <a:cubicBezTo>
                    <a:pt x="0" y="3"/>
                    <a:pt x="0" y="3"/>
                    <a:pt x="0" y="1"/>
                  </a:cubicBezTo>
                  <a:cubicBezTo>
                    <a:pt x="0" y="1"/>
                    <a:pt x="0" y="2"/>
                    <a:pt x="0" y="2"/>
                  </a:cubicBezTo>
                  <a:cubicBezTo>
                    <a:pt x="0" y="0"/>
                    <a:pt x="0" y="2"/>
                    <a:pt x="0" y="2"/>
                  </a:cubicBezTo>
                  <a:cubicBezTo>
                    <a:pt x="0" y="3"/>
                    <a:pt x="0" y="3"/>
                    <a:pt x="0" y="3"/>
                  </a:cubicBezTo>
                  <a:cubicBezTo>
                    <a:pt x="0" y="4"/>
                    <a:pt x="0" y="4"/>
                    <a:pt x="0" y="4"/>
                  </a:cubicBezTo>
                  <a:cubicBezTo>
                    <a:pt x="0" y="5"/>
                    <a:pt x="0" y="6"/>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5" name="Freeform 477"/>
            <p:cNvSpPr>
              <a:spLocks/>
            </p:cNvSpPr>
            <p:nvPr/>
          </p:nvSpPr>
          <p:spPr bwMode="auto">
            <a:xfrm>
              <a:off x="1436" y="31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6" name="Freeform 478"/>
            <p:cNvSpPr>
              <a:spLocks/>
            </p:cNvSpPr>
            <p:nvPr/>
          </p:nvSpPr>
          <p:spPr bwMode="auto">
            <a:xfrm>
              <a:off x="1436" y="317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7" name="Freeform 479"/>
            <p:cNvSpPr>
              <a:spLocks/>
            </p:cNvSpPr>
            <p:nvPr/>
          </p:nvSpPr>
          <p:spPr bwMode="auto">
            <a:xfrm>
              <a:off x="1432" y="3190"/>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8" name="Freeform 480"/>
            <p:cNvSpPr>
              <a:spLocks/>
            </p:cNvSpPr>
            <p:nvPr/>
          </p:nvSpPr>
          <p:spPr bwMode="auto">
            <a:xfrm>
              <a:off x="1411" y="3169"/>
              <a:ext cx="25" cy="29"/>
            </a:xfrm>
            <a:custGeom>
              <a:avLst/>
              <a:gdLst>
                <a:gd name="T0" fmla="*/ 3 w 6"/>
                <a:gd name="T1" fmla="*/ 1 h 7"/>
                <a:gd name="T2" fmla="*/ 2 w 6"/>
                <a:gd name="T3" fmla="*/ 2 h 7"/>
                <a:gd name="T4" fmla="*/ 1 w 6"/>
                <a:gd name="T5" fmla="*/ 3 h 7"/>
                <a:gd name="T6" fmla="*/ 0 w 6"/>
                <a:gd name="T7" fmla="*/ 5 h 7"/>
                <a:gd name="T8" fmla="*/ 1 w 6"/>
                <a:gd name="T9" fmla="*/ 4 h 7"/>
                <a:gd name="T10" fmla="*/ 0 w 6"/>
                <a:gd name="T11" fmla="*/ 5 h 7"/>
                <a:gd name="T12" fmla="*/ 1 w 6"/>
                <a:gd name="T13" fmla="*/ 5 h 7"/>
                <a:gd name="T14" fmla="*/ 2 w 6"/>
                <a:gd name="T15" fmla="*/ 5 h 7"/>
                <a:gd name="T16" fmla="*/ 4 w 6"/>
                <a:gd name="T17" fmla="*/ 6 h 7"/>
                <a:gd name="T18" fmla="*/ 4 w 6"/>
                <a:gd name="T19" fmla="*/ 4 h 7"/>
                <a:gd name="T20" fmla="*/ 4 w 6"/>
                <a:gd name="T21" fmla="*/ 5 h 7"/>
                <a:gd name="T22" fmla="*/ 4 w 6"/>
                <a:gd name="T23" fmla="*/ 5 h 7"/>
                <a:gd name="T24" fmla="*/ 5 w 6"/>
                <a:gd name="T25" fmla="*/ 6 h 7"/>
                <a:gd name="T26" fmla="*/ 5 w 6"/>
                <a:gd name="T27" fmla="*/ 3 h 7"/>
                <a:gd name="T28" fmla="*/ 5 w 6"/>
                <a:gd name="T29" fmla="*/ 6 h 7"/>
                <a:gd name="T30" fmla="*/ 5 w 6"/>
                <a:gd name="T31" fmla="*/ 4 h 7"/>
                <a:gd name="T32" fmla="*/ 5 w 6"/>
                <a:gd name="T33" fmla="*/ 2 h 7"/>
                <a:gd name="T34" fmla="*/ 6 w 6"/>
                <a:gd name="T35" fmla="*/ 1 h 7"/>
                <a:gd name="T36" fmla="*/ 4 w 6"/>
                <a:gd name="T37" fmla="*/ 4 h 7"/>
                <a:gd name="T38" fmla="*/ 4 w 6"/>
                <a:gd name="T39" fmla="*/ 3 h 7"/>
                <a:gd name="T40" fmla="*/ 4 w 6"/>
                <a:gd name="T41" fmla="*/ 2 h 7"/>
                <a:gd name="T42" fmla="*/ 3 w 6"/>
                <a:gd name="T43" fmla="*/ 4 h 7"/>
                <a:gd name="T44" fmla="*/ 3 w 6"/>
                <a:gd name="T45" fmla="*/ 3 h 7"/>
                <a:gd name="T46" fmla="*/ 3 w 6"/>
                <a:gd name="T47" fmla="*/ 4 h 7"/>
                <a:gd name="T48" fmla="*/ 3 w 6"/>
                <a:gd name="T49" fmla="*/ 2 h 7"/>
                <a:gd name="T50" fmla="*/ 2 w 6"/>
                <a:gd name="T51" fmla="*/ 5 h 7"/>
                <a:gd name="T52" fmla="*/ 3 w 6"/>
                <a:gd name="T53" fmla="*/ 1 h 7"/>
                <a:gd name="T54" fmla="*/ 3 w 6"/>
                <a:gd name="T55" fmla="*/ 3 h 7"/>
                <a:gd name="T56" fmla="*/ 2 w 6"/>
                <a:gd name="T57" fmla="*/ 3 h 7"/>
                <a:gd name="T58" fmla="*/ 3 w 6"/>
                <a:gd name="T59" fmla="*/ 1 h 7"/>
                <a:gd name="T60" fmla="*/ 2 w 6"/>
                <a:gd name="T61" fmla="*/ 3 h 7"/>
                <a:gd name="T62" fmla="*/ 2 w 6"/>
                <a:gd name="T63" fmla="*/ 4 h 7"/>
                <a:gd name="T64" fmla="*/ 2 w 6"/>
                <a:gd name="T65" fmla="*/ 3 h 7"/>
                <a:gd name="T66" fmla="*/ 3 w 6"/>
                <a:gd name="T67" fmla="*/ 1 h 7"/>
                <a:gd name="T68" fmla="*/ 3 w 6"/>
                <a:gd name="T69" fmla="*/ 0 h 7"/>
                <a:gd name="T70" fmla="*/ 2 w 6"/>
                <a:gd name="T71" fmla="*/ 2 h 7"/>
                <a:gd name="T72" fmla="*/ 3 w 6"/>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7">
                  <a:moveTo>
                    <a:pt x="3" y="1"/>
                  </a:moveTo>
                  <a:cubicBezTo>
                    <a:pt x="2" y="1"/>
                    <a:pt x="2" y="2"/>
                    <a:pt x="2" y="2"/>
                  </a:cubicBezTo>
                  <a:cubicBezTo>
                    <a:pt x="1" y="3"/>
                    <a:pt x="1" y="2"/>
                    <a:pt x="1" y="3"/>
                  </a:cubicBezTo>
                  <a:cubicBezTo>
                    <a:pt x="1" y="3"/>
                    <a:pt x="0" y="4"/>
                    <a:pt x="0" y="5"/>
                  </a:cubicBezTo>
                  <a:cubicBezTo>
                    <a:pt x="0" y="5"/>
                    <a:pt x="1" y="4"/>
                    <a:pt x="1" y="4"/>
                  </a:cubicBezTo>
                  <a:cubicBezTo>
                    <a:pt x="0" y="5"/>
                    <a:pt x="0" y="5"/>
                    <a:pt x="0" y="5"/>
                  </a:cubicBezTo>
                  <a:cubicBezTo>
                    <a:pt x="1" y="5"/>
                    <a:pt x="1" y="4"/>
                    <a:pt x="1" y="5"/>
                  </a:cubicBezTo>
                  <a:cubicBezTo>
                    <a:pt x="1" y="5"/>
                    <a:pt x="2" y="5"/>
                    <a:pt x="2" y="5"/>
                  </a:cubicBezTo>
                  <a:cubicBezTo>
                    <a:pt x="2" y="6"/>
                    <a:pt x="3" y="5"/>
                    <a:pt x="4" y="6"/>
                  </a:cubicBezTo>
                  <a:cubicBezTo>
                    <a:pt x="4" y="4"/>
                    <a:pt x="4" y="4"/>
                    <a:pt x="4" y="4"/>
                  </a:cubicBezTo>
                  <a:cubicBezTo>
                    <a:pt x="4" y="5"/>
                    <a:pt x="5" y="4"/>
                    <a:pt x="4" y="5"/>
                  </a:cubicBezTo>
                  <a:cubicBezTo>
                    <a:pt x="4" y="5"/>
                    <a:pt x="4" y="5"/>
                    <a:pt x="4" y="5"/>
                  </a:cubicBezTo>
                  <a:cubicBezTo>
                    <a:pt x="4" y="7"/>
                    <a:pt x="5" y="5"/>
                    <a:pt x="5" y="6"/>
                  </a:cubicBezTo>
                  <a:cubicBezTo>
                    <a:pt x="5" y="5"/>
                    <a:pt x="5" y="4"/>
                    <a:pt x="5" y="3"/>
                  </a:cubicBezTo>
                  <a:cubicBezTo>
                    <a:pt x="5" y="6"/>
                    <a:pt x="5" y="3"/>
                    <a:pt x="5" y="6"/>
                  </a:cubicBezTo>
                  <a:cubicBezTo>
                    <a:pt x="5" y="7"/>
                    <a:pt x="5" y="4"/>
                    <a:pt x="5" y="4"/>
                  </a:cubicBezTo>
                  <a:cubicBezTo>
                    <a:pt x="5" y="3"/>
                    <a:pt x="5" y="3"/>
                    <a:pt x="5" y="2"/>
                  </a:cubicBezTo>
                  <a:cubicBezTo>
                    <a:pt x="5" y="1"/>
                    <a:pt x="5" y="3"/>
                    <a:pt x="6" y="1"/>
                  </a:cubicBezTo>
                  <a:cubicBezTo>
                    <a:pt x="5" y="1"/>
                    <a:pt x="5" y="4"/>
                    <a:pt x="4" y="4"/>
                  </a:cubicBezTo>
                  <a:cubicBezTo>
                    <a:pt x="4" y="3"/>
                    <a:pt x="4" y="3"/>
                    <a:pt x="4" y="3"/>
                  </a:cubicBezTo>
                  <a:cubicBezTo>
                    <a:pt x="4" y="4"/>
                    <a:pt x="4" y="4"/>
                    <a:pt x="4" y="2"/>
                  </a:cubicBezTo>
                  <a:cubicBezTo>
                    <a:pt x="4" y="3"/>
                    <a:pt x="4" y="1"/>
                    <a:pt x="3" y="4"/>
                  </a:cubicBezTo>
                  <a:cubicBezTo>
                    <a:pt x="3" y="3"/>
                    <a:pt x="3" y="3"/>
                    <a:pt x="3" y="3"/>
                  </a:cubicBezTo>
                  <a:cubicBezTo>
                    <a:pt x="3" y="4"/>
                    <a:pt x="3" y="4"/>
                    <a:pt x="3" y="4"/>
                  </a:cubicBezTo>
                  <a:cubicBezTo>
                    <a:pt x="3" y="4"/>
                    <a:pt x="3" y="2"/>
                    <a:pt x="3" y="2"/>
                  </a:cubicBezTo>
                  <a:cubicBezTo>
                    <a:pt x="3" y="4"/>
                    <a:pt x="3" y="4"/>
                    <a:pt x="2" y="5"/>
                  </a:cubicBezTo>
                  <a:cubicBezTo>
                    <a:pt x="3" y="3"/>
                    <a:pt x="3" y="2"/>
                    <a:pt x="3" y="1"/>
                  </a:cubicBezTo>
                  <a:cubicBezTo>
                    <a:pt x="3" y="3"/>
                    <a:pt x="3" y="3"/>
                    <a:pt x="3" y="3"/>
                  </a:cubicBezTo>
                  <a:cubicBezTo>
                    <a:pt x="3" y="2"/>
                    <a:pt x="2" y="3"/>
                    <a:pt x="2" y="3"/>
                  </a:cubicBezTo>
                  <a:cubicBezTo>
                    <a:pt x="2" y="3"/>
                    <a:pt x="3" y="2"/>
                    <a:pt x="3" y="1"/>
                  </a:cubicBezTo>
                  <a:cubicBezTo>
                    <a:pt x="3" y="1"/>
                    <a:pt x="2" y="4"/>
                    <a:pt x="2" y="3"/>
                  </a:cubicBezTo>
                  <a:cubicBezTo>
                    <a:pt x="2" y="4"/>
                    <a:pt x="2" y="4"/>
                    <a:pt x="2" y="4"/>
                  </a:cubicBezTo>
                  <a:cubicBezTo>
                    <a:pt x="1" y="4"/>
                    <a:pt x="2" y="3"/>
                    <a:pt x="2" y="3"/>
                  </a:cubicBezTo>
                  <a:cubicBezTo>
                    <a:pt x="2" y="1"/>
                    <a:pt x="3" y="2"/>
                    <a:pt x="3" y="1"/>
                  </a:cubicBezTo>
                  <a:cubicBezTo>
                    <a:pt x="3" y="1"/>
                    <a:pt x="3" y="1"/>
                    <a:pt x="3" y="0"/>
                  </a:cubicBezTo>
                  <a:cubicBezTo>
                    <a:pt x="3" y="1"/>
                    <a:pt x="2" y="2"/>
                    <a:pt x="2" y="2"/>
                  </a:cubicBezTo>
                  <a:cubicBezTo>
                    <a:pt x="3" y="1"/>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9" name="Rectangle 481"/>
            <p:cNvSpPr>
              <a:spLocks noChangeArrowheads="1"/>
            </p:cNvSpPr>
            <p:nvPr/>
          </p:nvSpPr>
          <p:spPr bwMode="auto">
            <a:xfrm>
              <a:off x="1424" y="31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0" name="Freeform 482"/>
            <p:cNvSpPr>
              <a:spLocks/>
            </p:cNvSpPr>
            <p:nvPr/>
          </p:nvSpPr>
          <p:spPr bwMode="auto">
            <a:xfrm>
              <a:off x="1424" y="31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1" name="Rectangle 483"/>
            <p:cNvSpPr>
              <a:spLocks noChangeArrowheads="1"/>
            </p:cNvSpPr>
            <p:nvPr/>
          </p:nvSpPr>
          <p:spPr bwMode="auto">
            <a:xfrm>
              <a:off x="1415" y="31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2" name="Freeform 484"/>
            <p:cNvSpPr>
              <a:spLocks/>
            </p:cNvSpPr>
            <p:nvPr/>
          </p:nvSpPr>
          <p:spPr bwMode="auto">
            <a:xfrm>
              <a:off x="1424" y="3169"/>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3" name="Freeform 485"/>
            <p:cNvSpPr>
              <a:spLocks/>
            </p:cNvSpPr>
            <p:nvPr/>
          </p:nvSpPr>
          <p:spPr bwMode="auto">
            <a:xfrm>
              <a:off x="1428" y="3173"/>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4" name="Rectangle 486"/>
            <p:cNvSpPr>
              <a:spLocks noChangeArrowheads="1"/>
            </p:cNvSpPr>
            <p:nvPr/>
          </p:nvSpPr>
          <p:spPr bwMode="auto">
            <a:xfrm>
              <a:off x="1424" y="31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5" name="Freeform 487"/>
            <p:cNvSpPr>
              <a:spLocks/>
            </p:cNvSpPr>
            <p:nvPr/>
          </p:nvSpPr>
          <p:spPr bwMode="auto">
            <a:xfrm>
              <a:off x="1395" y="3165"/>
              <a:ext cx="29" cy="25"/>
            </a:xfrm>
            <a:custGeom>
              <a:avLst/>
              <a:gdLst>
                <a:gd name="T0" fmla="*/ 1 w 7"/>
                <a:gd name="T1" fmla="*/ 3 h 6"/>
                <a:gd name="T2" fmla="*/ 1 w 7"/>
                <a:gd name="T3" fmla="*/ 4 h 6"/>
                <a:gd name="T4" fmla="*/ 4 w 7"/>
                <a:gd name="T5" fmla="*/ 3 h 6"/>
                <a:gd name="T6" fmla="*/ 1 w 7"/>
                <a:gd name="T7" fmla="*/ 4 h 6"/>
                <a:gd name="T8" fmla="*/ 4 w 7"/>
                <a:gd name="T9" fmla="*/ 4 h 6"/>
                <a:gd name="T10" fmla="*/ 3 w 7"/>
                <a:gd name="T11" fmla="*/ 5 h 6"/>
                <a:gd name="T12" fmla="*/ 5 w 7"/>
                <a:gd name="T13" fmla="*/ 3 h 6"/>
                <a:gd name="T14" fmla="*/ 3 w 7"/>
                <a:gd name="T15" fmla="*/ 5 h 6"/>
                <a:gd name="T16" fmla="*/ 3 w 7"/>
                <a:gd name="T17" fmla="*/ 5 h 6"/>
                <a:gd name="T18" fmla="*/ 4 w 7"/>
                <a:gd name="T19" fmla="*/ 5 h 6"/>
                <a:gd name="T20" fmla="*/ 5 w 7"/>
                <a:gd name="T21" fmla="*/ 4 h 6"/>
                <a:gd name="T22" fmla="*/ 6 w 7"/>
                <a:gd name="T23" fmla="*/ 2 h 6"/>
                <a:gd name="T24" fmla="*/ 5 w 7"/>
                <a:gd name="T25" fmla="*/ 3 h 6"/>
                <a:gd name="T26" fmla="*/ 6 w 7"/>
                <a:gd name="T27" fmla="*/ 2 h 6"/>
                <a:gd name="T28" fmla="*/ 5 w 7"/>
                <a:gd name="T29" fmla="*/ 3 h 6"/>
                <a:gd name="T30" fmla="*/ 6 w 7"/>
                <a:gd name="T31" fmla="*/ 2 h 6"/>
                <a:gd name="T32" fmla="*/ 5 w 7"/>
                <a:gd name="T33" fmla="*/ 2 h 6"/>
                <a:gd name="T34" fmla="*/ 6 w 7"/>
                <a:gd name="T35" fmla="*/ 2 h 6"/>
                <a:gd name="T36" fmla="*/ 4 w 7"/>
                <a:gd name="T37" fmla="*/ 3 h 6"/>
                <a:gd name="T38" fmla="*/ 6 w 7"/>
                <a:gd name="T39" fmla="*/ 2 h 6"/>
                <a:gd name="T40" fmla="*/ 5 w 7"/>
                <a:gd name="T41" fmla="*/ 3 h 6"/>
                <a:gd name="T42" fmla="*/ 6 w 7"/>
                <a:gd name="T43" fmla="*/ 1 h 6"/>
                <a:gd name="T44" fmla="*/ 5 w 7"/>
                <a:gd name="T45" fmla="*/ 2 h 6"/>
                <a:gd name="T46" fmla="*/ 6 w 7"/>
                <a:gd name="T47" fmla="*/ 1 h 6"/>
                <a:gd name="T48" fmla="*/ 3 w 7"/>
                <a:gd name="T49" fmla="*/ 4 h 6"/>
                <a:gd name="T50" fmla="*/ 5 w 7"/>
                <a:gd name="T51" fmla="*/ 2 h 6"/>
                <a:gd name="T52" fmla="*/ 5 w 7"/>
                <a:gd name="T53" fmla="*/ 2 h 6"/>
                <a:gd name="T54" fmla="*/ 5 w 7"/>
                <a:gd name="T55" fmla="*/ 1 h 6"/>
                <a:gd name="T56" fmla="*/ 4 w 7"/>
                <a:gd name="T57" fmla="*/ 2 h 6"/>
                <a:gd name="T58" fmla="*/ 4 w 7"/>
                <a:gd name="T59" fmla="*/ 2 h 6"/>
                <a:gd name="T60" fmla="*/ 3 w 7"/>
                <a:gd name="T61" fmla="*/ 3 h 6"/>
                <a:gd name="T62" fmla="*/ 3 w 7"/>
                <a:gd name="T63" fmla="*/ 2 h 6"/>
                <a:gd name="T64" fmla="*/ 1 w 7"/>
                <a:gd name="T65" fmla="*/ 3 h 6"/>
                <a:gd name="T66" fmla="*/ 3 w 7"/>
                <a:gd name="T67" fmla="*/ 3 h 6"/>
                <a:gd name="T68" fmla="*/ 1 w 7"/>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1" y="3"/>
                  </a:moveTo>
                  <a:cubicBezTo>
                    <a:pt x="0" y="4"/>
                    <a:pt x="1" y="4"/>
                    <a:pt x="1" y="4"/>
                  </a:cubicBezTo>
                  <a:cubicBezTo>
                    <a:pt x="2" y="4"/>
                    <a:pt x="3" y="3"/>
                    <a:pt x="4" y="3"/>
                  </a:cubicBezTo>
                  <a:cubicBezTo>
                    <a:pt x="1" y="4"/>
                    <a:pt x="1" y="4"/>
                    <a:pt x="1" y="4"/>
                  </a:cubicBezTo>
                  <a:cubicBezTo>
                    <a:pt x="2" y="5"/>
                    <a:pt x="2" y="6"/>
                    <a:pt x="4" y="4"/>
                  </a:cubicBezTo>
                  <a:cubicBezTo>
                    <a:pt x="3" y="5"/>
                    <a:pt x="3" y="5"/>
                    <a:pt x="3" y="5"/>
                  </a:cubicBezTo>
                  <a:cubicBezTo>
                    <a:pt x="3" y="5"/>
                    <a:pt x="6" y="2"/>
                    <a:pt x="5" y="3"/>
                  </a:cubicBezTo>
                  <a:cubicBezTo>
                    <a:pt x="4" y="4"/>
                    <a:pt x="4" y="4"/>
                    <a:pt x="3" y="5"/>
                  </a:cubicBezTo>
                  <a:cubicBezTo>
                    <a:pt x="3" y="5"/>
                    <a:pt x="3" y="5"/>
                    <a:pt x="3" y="5"/>
                  </a:cubicBezTo>
                  <a:cubicBezTo>
                    <a:pt x="3" y="5"/>
                    <a:pt x="4" y="5"/>
                    <a:pt x="4" y="5"/>
                  </a:cubicBezTo>
                  <a:cubicBezTo>
                    <a:pt x="4" y="4"/>
                    <a:pt x="5" y="3"/>
                    <a:pt x="5" y="4"/>
                  </a:cubicBezTo>
                  <a:cubicBezTo>
                    <a:pt x="5" y="3"/>
                    <a:pt x="6" y="3"/>
                    <a:pt x="6" y="2"/>
                  </a:cubicBezTo>
                  <a:cubicBezTo>
                    <a:pt x="6" y="3"/>
                    <a:pt x="6" y="2"/>
                    <a:pt x="5" y="3"/>
                  </a:cubicBezTo>
                  <a:cubicBezTo>
                    <a:pt x="6" y="2"/>
                    <a:pt x="6" y="3"/>
                    <a:pt x="6" y="2"/>
                  </a:cubicBezTo>
                  <a:cubicBezTo>
                    <a:pt x="5" y="3"/>
                    <a:pt x="5" y="3"/>
                    <a:pt x="5" y="3"/>
                  </a:cubicBezTo>
                  <a:cubicBezTo>
                    <a:pt x="6" y="2"/>
                    <a:pt x="6" y="2"/>
                    <a:pt x="6" y="2"/>
                  </a:cubicBezTo>
                  <a:cubicBezTo>
                    <a:pt x="6" y="2"/>
                    <a:pt x="5" y="2"/>
                    <a:pt x="5" y="2"/>
                  </a:cubicBezTo>
                  <a:cubicBezTo>
                    <a:pt x="6" y="2"/>
                    <a:pt x="6" y="2"/>
                    <a:pt x="6" y="2"/>
                  </a:cubicBezTo>
                  <a:cubicBezTo>
                    <a:pt x="5" y="2"/>
                    <a:pt x="6" y="2"/>
                    <a:pt x="4" y="3"/>
                  </a:cubicBezTo>
                  <a:cubicBezTo>
                    <a:pt x="6" y="2"/>
                    <a:pt x="6" y="2"/>
                    <a:pt x="6" y="2"/>
                  </a:cubicBezTo>
                  <a:cubicBezTo>
                    <a:pt x="5" y="3"/>
                    <a:pt x="5" y="3"/>
                    <a:pt x="5" y="3"/>
                  </a:cubicBezTo>
                  <a:cubicBezTo>
                    <a:pt x="5" y="2"/>
                    <a:pt x="7" y="0"/>
                    <a:pt x="6" y="1"/>
                  </a:cubicBezTo>
                  <a:cubicBezTo>
                    <a:pt x="5" y="2"/>
                    <a:pt x="5" y="2"/>
                    <a:pt x="5" y="2"/>
                  </a:cubicBezTo>
                  <a:cubicBezTo>
                    <a:pt x="4" y="3"/>
                    <a:pt x="6" y="2"/>
                    <a:pt x="6" y="1"/>
                  </a:cubicBezTo>
                  <a:cubicBezTo>
                    <a:pt x="5" y="2"/>
                    <a:pt x="4" y="3"/>
                    <a:pt x="3" y="4"/>
                  </a:cubicBezTo>
                  <a:cubicBezTo>
                    <a:pt x="4" y="3"/>
                    <a:pt x="3" y="3"/>
                    <a:pt x="5" y="2"/>
                  </a:cubicBezTo>
                  <a:cubicBezTo>
                    <a:pt x="5" y="1"/>
                    <a:pt x="4" y="2"/>
                    <a:pt x="5" y="2"/>
                  </a:cubicBezTo>
                  <a:cubicBezTo>
                    <a:pt x="5" y="1"/>
                    <a:pt x="5" y="1"/>
                    <a:pt x="5" y="1"/>
                  </a:cubicBezTo>
                  <a:cubicBezTo>
                    <a:pt x="3" y="2"/>
                    <a:pt x="6" y="1"/>
                    <a:pt x="4" y="2"/>
                  </a:cubicBezTo>
                  <a:cubicBezTo>
                    <a:pt x="4" y="2"/>
                    <a:pt x="4" y="2"/>
                    <a:pt x="4" y="2"/>
                  </a:cubicBezTo>
                  <a:cubicBezTo>
                    <a:pt x="3" y="3"/>
                    <a:pt x="3" y="3"/>
                    <a:pt x="3" y="3"/>
                  </a:cubicBezTo>
                  <a:cubicBezTo>
                    <a:pt x="3" y="2"/>
                    <a:pt x="3" y="2"/>
                    <a:pt x="3" y="2"/>
                  </a:cubicBezTo>
                  <a:cubicBezTo>
                    <a:pt x="2" y="3"/>
                    <a:pt x="2" y="3"/>
                    <a:pt x="1" y="3"/>
                  </a:cubicBezTo>
                  <a:cubicBezTo>
                    <a:pt x="1" y="3"/>
                    <a:pt x="2" y="3"/>
                    <a:pt x="3" y="3"/>
                  </a:cubicBezTo>
                  <a:cubicBezTo>
                    <a:pt x="2" y="3"/>
                    <a:pt x="1" y="4"/>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6" name="Freeform 488"/>
            <p:cNvSpPr>
              <a:spLocks/>
            </p:cNvSpPr>
            <p:nvPr/>
          </p:nvSpPr>
          <p:spPr bwMode="auto">
            <a:xfrm>
              <a:off x="1420" y="31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7" name="Freeform 489"/>
            <p:cNvSpPr>
              <a:spLocks/>
            </p:cNvSpPr>
            <p:nvPr/>
          </p:nvSpPr>
          <p:spPr bwMode="auto">
            <a:xfrm>
              <a:off x="1386" y="3165"/>
              <a:ext cx="42" cy="13"/>
            </a:xfrm>
            <a:custGeom>
              <a:avLst/>
              <a:gdLst>
                <a:gd name="T0" fmla="*/ 5 w 10"/>
                <a:gd name="T1" fmla="*/ 2 h 3"/>
                <a:gd name="T2" fmla="*/ 7 w 10"/>
                <a:gd name="T3" fmla="*/ 1 h 3"/>
                <a:gd name="T4" fmla="*/ 3 w 10"/>
                <a:gd name="T5" fmla="*/ 2 h 3"/>
                <a:gd name="T6" fmla="*/ 3 w 10"/>
                <a:gd name="T7" fmla="*/ 2 h 3"/>
                <a:gd name="T8" fmla="*/ 6 w 10"/>
                <a:gd name="T9" fmla="*/ 1 h 3"/>
                <a:gd name="T10" fmla="*/ 6 w 10"/>
                <a:gd name="T11" fmla="*/ 1 h 3"/>
                <a:gd name="T12" fmla="*/ 4 w 10"/>
                <a:gd name="T13" fmla="*/ 1 h 3"/>
                <a:gd name="T14" fmla="*/ 3 w 10"/>
                <a:gd name="T15" fmla="*/ 1 h 3"/>
                <a:gd name="T16" fmla="*/ 4 w 10"/>
                <a:gd name="T17" fmla="*/ 1 h 3"/>
                <a:gd name="T18" fmla="*/ 6 w 10"/>
                <a:gd name="T19" fmla="*/ 1 h 3"/>
                <a:gd name="T20" fmla="*/ 1 w 10"/>
                <a:gd name="T21" fmla="*/ 1 h 3"/>
                <a:gd name="T22" fmla="*/ 1 w 10"/>
                <a:gd name="T23" fmla="*/ 1 h 3"/>
                <a:gd name="T24" fmla="*/ 3 w 10"/>
                <a:gd name="T25" fmla="*/ 1 h 3"/>
                <a:gd name="T26" fmla="*/ 3 w 10"/>
                <a:gd name="T27" fmla="*/ 1 h 3"/>
                <a:gd name="T28" fmla="*/ 1 w 10"/>
                <a:gd name="T29" fmla="*/ 1 h 3"/>
                <a:gd name="T30" fmla="*/ 2 w 10"/>
                <a:gd name="T31" fmla="*/ 3 h 3"/>
                <a:gd name="T32" fmla="*/ 2 w 10"/>
                <a:gd name="T33" fmla="*/ 3 h 3"/>
                <a:gd name="T34" fmla="*/ 3 w 10"/>
                <a:gd name="T35" fmla="*/ 2 h 3"/>
                <a:gd name="T36" fmla="*/ 5 w 10"/>
                <a:gd name="T37" fmla="*/ 2 h 3"/>
                <a:gd name="T38" fmla="*/ 5 w 10"/>
                <a:gd name="T39" fmla="*/ 2 h 3"/>
                <a:gd name="T40" fmla="*/ 7 w 10"/>
                <a:gd name="T41" fmla="*/ 1 h 3"/>
                <a:gd name="T42" fmla="*/ 8 w 10"/>
                <a:gd name="T43" fmla="*/ 1 h 3"/>
                <a:gd name="T44" fmla="*/ 8 w 10"/>
                <a:gd name="T45" fmla="*/ 1 h 3"/>
                <a:gd name="T46" fmla="*/ 5 w 10"/>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3">
                  <a:moveTo>
                    <a:pt x="5" y="2"/>
                  </a:moveTo>
                  <a:cubicBezTo>
                    <a:pt x="5" y="1"/>
                    <a:pt x="6" y="1"/>
                    <a:pt x="7" y="1"/>
                  </a:cubicBezTo>
                  <a:cubicBezTo>
                    <a:pt x="6" y="1"/>
                    <a:pt x="5" y="2"/>
                    <a:pt x="3" y="2"/>
                  </a:cubicBezTo>
                  <a:cubicBezTo>
                    <a:pt x="4" y="2"/>
                    <a:pt x="3" y="2"/>
                    <a:pt x="3" y="2"/>
                  </a:cubicBezTo>
                  <a:cubicBezTo>
                    <a:pt x="4" y="2"/>
                    <a:pt x="5" y="1"/>
                    <a:pt x="6" y="1"/>
                  </a:cubicBezTo>
                  <a:cubicBezTo>
                    <a:pt x="5" y="1"/>
                    <a:pt x="6" y="1"/>
                    <a:pt x="6" y="1"/>
                  </a:cubicBezTo>
                  <a:cubicBezTo>
                    <a:pt x="5" y="1"/>
                    <a:pt x="5" y="1"/>
                    <a:pt x="4" y="1"/>
                  </a:cubicBezTo>
                  <a:cubicBezTo>
                    <a:pt x="3" y="2"/>
                    <a:pt x="2" y="2"/>
                    <a:pt x="3" y="1"/>
                  </a:cubicBezTo>
                  <a:cubicBezTo>
                    <a:pt x="4" y="1"/>
                    <a:pt x="4" y="1"/>
                    <a:pt x="4" y="1"/>
                  </a:cubicBezTo>
                  <a:cubicBezTo>
                    <a:pt x="5" y="1"/>
                    <a:pt x="4" y="1"/>
                    <a:pt x="6" y="1"/>
                  </a:cubicBezTo>
                  <a:cubicBezTo>
                    <a:pt x="4" y="1"/>
                    <a:pt x="4" y="0"/>
                    <a:pt x="1" y="1"/>
                  </a:cubicBezTo>
                  <a:cubicBezTo>
                    <a:pt x="0" y="1"/>
                    <a:pt x="1" y="1"/>
                    <a:pt x="1" y="1"/>
                  </a:cubicBezTo>
                  <a:cubicBezTo>
                    <a:pt x="2" y="1"/>
                    <a:pt x="3" y="1"/>
                    <a:pt x="3" y="1"/>
                  </a:cubicBezTo>
                  <a:cubicBezTo>
                    <a:pt x="3" y="1"/>
                    <a:pt x="4" y="1"/>
                    <a:pt x="3" y="1"/>
                  </a:cubicBezTo>
                  <a:cubicBezTo>
                    <a:pt x="1" y="1"/>
                    <a:pt x="1" y="1"/>
                    <a:pt x="1" y="1"/>
                  </a:cubicBezTo>
                  <a:cubicBezTo>
                    <a:pt x="1" y="2"/>
                    <a:pt x="1" y="3"/>
                    <a:pt x="2" y="3"/>
                  </a:cubicBezTo>
                  <a:cubicBezTo>
                    <a:pt x="2" y="3"/>
                    <a:pt x="2" y="3"/>
                    <a:pt x="2" y="3"/>
                  </a:cubicBezTo>
                  <a:cubicBezTo>
                    <a:pt x="3" y="2"/>
                    <a:pt x="3" y="3"/>
                    <a:pt x="3" y="2"/>
                  </a:cubicBezTo>
                  <a:cubicBezTo>
                    <a:pt x="5" y="2"/>
                    <a:pt x="5" y="2"/>
                    <a:pt x="5" y="2"/>
                  </a:cubicBezTo>
                  <a:cubicBezTo>
                    <a:pt x="5" y="2"/>
                    <a:pt x="6" y="2"/>
                    <a:pt x="5" y="2"/>
                  </a:cubicBezTo>
                  <a:cubicBezTo>
                    <a:pt x="6" y="2"/>
                    <a:pt x="6" y="1"/>
                    <a:pt x="7" y="1"/>
                  </a:cubicBezTo>
                  <a:cubicBezTo>
                    <a:pt x="7" y="1"/>
                    <a:pt x="7" y="1"/>
                    <a:pt x="8" y="1"/>
                  </a:cubicBezTo>
                  <a:cubicBezTo>
                    <a:pt x="10" y="0"/>
                    <a:pt x="6" y="1"/>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8" name="Freeform 490"/>
            <p:cNvSpPr>
              <a:spLocks/>
            </p:cNvSpPr>
            <p:nvPr/>
          </p:nvSpPr>
          <p:spPr bwMode="auto">
            <a:xfrm>
              <a:off x="1407" y="3169"/>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9" name="Freeform 491"/>
            <p:cNvSpPr>
              <a:spLocks/>
            </p:cNvSpPr>
            <p:nvPr/>
          </p:nvSpPr>
          <p:spPr bwMode="auto">
            <a:xfrm>
              <a:off x="1395" y="317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0" name="Freeform 492"/>
            <p:cNvSpPr>
              <a:spLocks/>
            </p:cNvSpPr>
            <p:nvPr/>
          </p:nvSpPr>
          <p:spPr bwMode="auto">
            <a:xfrm>
              <a:off x="1407" y="3169"/>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1" name="Freeform 493"/>
            <p:cNvSpPr>
              <a:spLocks/>
            </p:cNvSpPr>
            <p:nvPr/>
          </p:nvSpPr>
          <p:spPr bwMode="auto">
            <a:xfrm>
              <a:off x="1386" y="3165"/>
              <a:ext cx="21" cy="4"/>
            </a:xfrm>
            <a:custGeom>
              <a:avLst/>
              <a:gdLst>
                <a:gd name="T0" fmla="*/ 0 w 5"/>
                <a:gd name="T1" fmla="*/ 0 h 1"/>
                <a:gd name="T2" fmla="*/ 0 w 5"/>
                <a:gd name="T3" fmla="*/ 1 h 1"/>
                <a:gd name="T4" fmla="*/ 4 w 5"/>
                <a:gd name="T5" fmla="*/ 0 h 1"/>
                <a:gd name="T6" fmla="*/ 2 w 5"/>
                <a:gd name="T7" fmla="*/ 0 h 1"/>
                <a:gd name="T8" fmla="*/ 2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0"/>
                    <a:pt x="0" y="1"/>
                  </a:cubicBezTo>
                  <a:cubicBezTo>
                    <a:pt x="2" y="1"/>
                    <a:pt x="3" y="0"/>
                    <a:pt x="4" y="0"/>
                  </a:cubicBezTo>
                  <a:cubicBezTo>
                    <a:pt x="5" y="0"/>
                    <a:pt x="2" y="0"/>
                    <a:pt x="2" y="0"/>
                  </a:cubicBezTo>
                  <a:cubicBezTo>
                    <a:pt x="3" y="0"/>
                    <a:pt x="2" y="0"/>
                    <a:pt x="2"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2" name="Freeform 494"/>
            <p:cNvSpPr>
              <a:spLocks/>
            </p:cNvSpPr>
            <p:nvPr/>
          </p:nvSpPr>
          <p:spPr bwMode="auto">
            <a:xfrm>
              <a:off x="1390" y="3132"/>
              <a:ext cx="30" cy="37"/>
            </a:xfrm>
            <a:custGeom>
              <a:avLst/>
              <a:gdLst>
                <a:gd name="T0" fmla="*/ 4 w 7"/>
                <a:gd name="T1" fmla="*/ 7 h 9"/>
                <a:gd name="T2" fmla="*/ 4 w 7"/>
                <a:gd name="T3" fmla="*/ 7 h 9"/>
                <a:gd name="T4" fmla="*/ 5 w 7"/>
                <a:gd name="T5" fmla="*/ 7 h 9"/>
                <a:gd name="T6" fmla="*/ 5 w 7"/>
                <a:gd name="T7" fmla="*/ 7 h 9"/>
                <a:gd name="T8" fmla="*/ 5 w 7"/>
                <a:gd name="T9" fmla="*/ 7 h 9"/>
                <a:gd name="T10" fmla="*/ 4 w 7"/>
                <a:gd name="T11" fmla="*/ 7 h 9"/>
                <a:gd name="T12" fmla="*/ 3 w 7"/>
                <a:gd name="T13" fmla="*/ 6 h 9"/>
                <a:gd name="T14" fmla="*/ 6 w 7"/>
                <a:gd name="T15" fmla="*/ 7 h 9"/>
                <a:gd name="T16" fmla="*/ 2 w 7"/>
                <a:gd name="T17" fmla="*/ 5 h 9"/>
                <a:gd name="T18" fmla="*/ 3 w 7"/>
                <a:gd name="T19" fmla="*/ 5 h 9"/>
                <a:gd name="T20" fmla="*/ 4 w 7"/>
                <a:gd name="T21" fmla="*/ 6 h 9"/>
                <a:gd name="T22" fmla="*/ 4 w 7"/>
                <a:gd name="T23" fmla="*/ 5 h 9"/>
                <a:gd name="T24" fmla="*/ 5 w 7"/>
                <a:gd name="T25" fmla="*/ 6 h 9"/>
                <a:gd name="T26" fmla="*/ 5 w 7"/>
                <a:gd name="T27" fmla="*/ 6 h 9"/>
                <a:gd name="T28" fmla="*/ 6 w 7"/>
                <a:gd name="T29" fmla="*/ 6 h 9"/>
                <a:gd name="T30" fmla="*/ 3 w 7"/>
                <a:gd name="T31" fmla="*/ 1 h 9"/>
                <a:gd name="T32" fmla="*/ 3 w 7"/>
                <a:gd name="T33" fmla="*/ 0 h 9"/>
                <a:gd name="T34" fmla="*/ 3 w 7"/>
                <a:gd name="T35" fmla="*/ 4 h 9"/>
                <a:gd name="T36" fmla="*/ 3 w 7"/>
                <a:gd name="T37" fmla="*/ 3 h 9"/>
                <a:gd name="T38" fmla="*/ 3 w 7"/>
                <a:gd name="T39" fmla="*/ 1 h 9"/>
                <a:gd name="T40" fmla="*/ 3 w 7"/>
                <a:gd name="T41" fmla="*/ 2 h 9"/>
                <a:gd name="T42" fmla="*/ 3 w 7"/>
                <a:gd name="T43" fmla="*/ 0 h 9"/>
                <a:gd name="T44" fmla="*/ 2 w 7"/>
                <a:gd name="T45" fmla="*/ 3 h 9"/>
                <a:gd name="T46" fmla="*/ 2 w 7"/>
                <a:gd name="T47" fmla="*/ 2 h 9"/>
                <a:gd name="T48" fmla="*/ 2 w 7"/>
                <a:gd name="T49" fmla="*/ 5 h 9"/>
                <a:gd name="T50" fmla="*/ 2 w 7"/>
                <a:gd name="T51" fmla="*/ 3 h 9"/>
                <a:gd name="T52" fmla="*/ 3 w 7"/>
                <a:gd name="T53" fmla="*/ 4 h 9"/>
                <a:gd name="T54" fmla="*/ 2 w 7"/>
                <a:gd name="T55" fmla="*/ 3 h 9"/>
                <a:gd name="T56" fmla="*/ 3 w 7"/>
                <a:gd name="T57" fmla="*/ 4 h 9"/>
                <a:gd name="T58" fmla="*/ 2 w 7"/>
                <a:gd name="T59" fmla="*/ 3 h 9"/>
                <a:gd name="T60" fmla="*/ 3 w 7"/>
                <a:gd name="T61" fmla="*/ 4 h 9"/>
                <a:gd name="T62" fmla="*/ 1 w 7"/>
                <a:gd name="T63" fmla="*/ 3 h 9"/>
                <a:gd name="T64" fmla="*/ 1 w 7"/>
                <a:gd name="T65" fmla="*/ 6 h 9"/>
                <a:gd name="T66" fmla="*/ 2 w 7"/>
                <a:gd name="T67" fmla="*/ 7 h 9"/>
                <a:gd name="T68" fmla="*/ 2 w 7"/>
                <a:gd name="T69" fmla="*/ 7 h 9"/>
                <a:gd name="T70" fmla="*/ 4 w 7"/>
                <a:gd name="T71" fmla="*/ 8 h 9"/>
                <a:gd name="T72" fmla="*/ 0 w 7"/>
                <a:gd name="T73" fmla="*/ 7 h 9"/>
                <a:gd name="T74" fmla="*/ 1 w 7"/>
                <a:gd name="T75" fmla="*/ 8 h 9"/>
                <a:gd name="T76" fmla="*/ 1 w 7"/>
                <a:gd name="T77" fmla="*/ 7 h 9"/>
                <a:gd name="T78" fmla="*/ 1 w 7"/>
                <a:gd name="T79" fmla="*/ 8 h 9"/>
                <a:gd name="T80" fmla="*/ 5 w 7"/>
                <a:gd name="T81" fmla="*/ 8 h 9"/>
                <a:gd name="T82" fmla="*/ 6 w 7"/>
                <a:gd name="T83" fmla="*/ 8 h 9"/>
                <a:gd name="T84" fmla="*/ 4 w 7"/>
                <a:gd name="T8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4" y="7"/>
                  </a:moveTo>
                  <a:cubicBezTo>
                    <a:pt x="4" y="7"/>
                    <a:pt x="3" y="7"/>
                    <a:pt x="4" y="7"/>
                  </a:cubicBezTo>
                  <a:cubicBezTo>
                    <a:pt x="4" y="7"/>
                    <a:pt x="5" y="7"/>
                    <a:pt x="5" y="7"/>
                  </a:cubicBezTo>
                  <a:cubicBezTo>
                    <a:pt x="6" y="8"/>
                    <a:pt x="4" y="7"/>
                    <a:pt x="5" y="7"/>
                  </a:cubicBezTo>
                  <a:cubicBezTo>
                    <a:pt x="5" y="7"/>
                    <a:pt x="5" y="7"/>
                    <a:pt x="5" y="7"/>
                  </a:cubicBezTo>
                  <a:cubicBezTo>
                    <a:pt x="5" y="7"/>
                    <a:pt x="3" y="7"/>
                    <a:pt x="4" y="7"/>
                  </a:cubicBezTo>
                  <a:cubicBezTo>
                    <a:pt x="4" y="7"/>
                    <a:pt x="4" y="6"/>
                    <a:pt x="3" y="6"/>
                  </a:cubicBezTo>
                  <a:cubicBezTo>
                    <a:pt x="4" y="6"/>
                    <a:pt x="4" y="6"/>
                    <a:pt x="6" y="7"/>
                  </a:cubicBezTo>
                  <a:cubicBezTo>
                    <a:pt x="5" y="7"/>
                    <a:pt x="3" y="6"/>
                    <a:pt x="2" y="5"/>
                  </a:cubicBezTo>
                  <a:cubicBezTo>
                    <a:pt x="4" y="6"/>
                    <a:pt x="2" y="5"/>
                    <a:pt x="3" y="5"/>
                  </a:cubicBezTo>
                  <a:cubicBezTo>
                    <a:pt x="4" y="5"/>
                    <a:pt x="4" y="6"/>
                    <a:pt x="4" y="6"/>
                  </a:cubicBezTo>
                  <a:cubicBezTo>
                    <a:pt x="6" y="7"/>
                    <a:pt x="3" y="5"/>
                    <a:pt x="4" y="5"/>
                  </a:cubicBezTo>
                  <a:cubicBezTo>
                    <a:pt x="5" y="6"/>
                    <a:pt x="5" y="6"/>
                    <a:pt x="5" y="6"/>
                  </a:cubicBezTo>
                  <a:cubicBezTo>
                    <a:pt x="5" y="6"/>
                    <a:pt x="4" y="5"/>
                    <a:pt x="5" y="6"/>
                  </a:cubicBezTo>
                  <a:cubicBezTo>
                    <a:pt x="6" y="6"/>
                    <a:pt x="6" y="6"/>
                    <a:pt x="6" y="6"/>
                  </a:cubicBezTo>
                  <a:cubicBezTo>
                    <a:pt x="4" y="4"/>
                    <a:pt x="7" y="9"/>
                    <a:pt x="3" y="1"/>
                  </a:cubicBezTo>
                  <a:cubicBezTo>
                    <a:pt x="3" y="0"/>
                    <a:pt x="3" y="0"/>
                    <a:pt x="3" y="0"/>
                  </a:cubicBezTo>
                  <a:cubicBezTo>
                    <a:pt x="3" y="2"/>
                    <a:pt x="4" y="1"/>
                    <a:pt x="3" y="4"/>
                  </a:cubicBezTo>
                  <a:cubicBezTo>
                    <a:pt x="4" y="0"/>
                    <a:pt x="3" y="5"/>
                    <a:pt x="3" y="3"/>
                  </a:cubicBezTo>
                  <a:cubicBezTo>
                    <a:pt x="3" y="2"/>
                    <a:pt x="3" y="3"/>
                    <a:pt x="3" y="1"/>
                  </a:cubicBezTo>
                  <a:cubicBezTo>
                    <a:pt x="3" y="3"/>
                    <a:pt x="3" y="2"/>
                    <a:pt x="3" y="2"/>
                  </a:cubicBezTo>
                  <a:cubicBezTo>
                    <a:pt x="3" y="1"/>
                    <a:pt x="3" y="2"/>
                    <a:pt x="3" y="0"/>
                  </a:cubicBezTo>
                  <a:cubicBezTo>
                    <a:pt x="2" y="3"/>
                    <a:pt x="2" y="3"/>
                    <a:pt x="2" y="3"/>
                  </a:cubicBezTo>
                  <a:cubicBezTo>
                    <a:pt x="2" y="2"/>
                    <a:pt x="2" y="2"/>
                    <a:pt x="2" y="2"/>
                  </a:cubicBezTo>
                  <a:cubicBezTo>
                    <a:pt x="2" y="2"/>
                    <a:pt x="2" y="5"/>
                    <a:pt x="2" y="5"/>
                  </a:cubicBezTo>
                  <a:cubicBezTo>
                    <a:pt x="2" y="4"/>
                    <a:pt x="4" y="7"/>
                    <a:pt x="2" y="3"/>
                  </a:cubicBezTo>
                  <a:cubicBezTo>
                    <a:pt x="4" y="4"/>
                    <a:pt x="2" y="3"/>
                    <a:pt x="3" y="4"/>
                  </a:cubicBezTo>
                  <a:cubicBezTo>
                    <a:pt x="2" y="3"/>
                    <a:pt x="2" y="3"/>
                    <a:pt x="2" y="3"/>
                  </a:cubicBezTo>
                  <a:cubicBezTo>
                    <a:pt x="2" y="4"/>
                    <a:pt x="3" y="4"/>
                    <a:pt x="3" y="4"/>
                  </a:cubicBezTo>
                  <a:cubicBezTo>
                    <a:pt x="4" y="4"/>
                    <a:pt x="2" y="4"/>
                    <a:pt x="2" y="3"/>
                  </a:cubicBezTo>
                  <a:cubicBezTo>
                    <a:pt x="2" y="4"/>
                    <a:pt x="2" y="4"/>
                    <a:pt x="3" y="4"/>
                  </a:cubicBezTo>
                  <a:cubicBezTo>
                    <a:pt x="1" y="3"/>
                    <a:pt x="1" y="3"/>
                    <a:pt x="1" y="3"/>
                  </a:cubicBezTo>
                  <a:cubicBezTo>
                    <a:pt x="1" y="5"/>
                    <a:pt x="2" y="6"/>
                    <a:pt x="1" y="6"/>
                  </a:cubicBezTo>
                  <a:cubicBezTo>
                    <a:pt x="2" y="7"/>
                    <a:pt x="2" y="7"/>
                    <a:pt x="2" y="7"/>
                  </a:cubicBezTo>
                  <a:cubicBezTo>
                    <a:pt x="1" y="7"/>
                    <a:pt x="5" y="8"/>
                    <a:pt x="2" y="7"/>
                  </a:cubicBezTo>
                  <a:cubicBezTo>
                    <a:pt x="4" y="8"/>
                    <a:pt x="4" y="8"/>
                    <a:pt x="4" y="8"/>
                  </a:cubicBezTo>
                  <a:cubicBezTo>
                    <a:pt x="3" y="7"/>
                    <a:pt x="1" y="7"/>
                    <a:pt x="0" y="7"/>
                  </a:cubicBezTo>
                  <a:cubicBezTo>
                    <a:pt x="1" y="7"/>
                    <a:pt x="0" y="7"/>
                    <a:pt x="1" y="8"/>
                  </a:cubicBezTo>
                  <a:cubicBezTo>
                    <a:pt x="1" y="7"/>
                    <a:pt x="1" y="7"/>
                    <a:pt x="1" y="7"/>
                  </a:cubicBezTo>
                  <a:cubicBezTo>
                    <a:pt x="3" y="8"/>
                    <a:pt x="2" y="8"/>
                    <a:pt x="1" y="8"/>
                  </a:cubicBezTo>
                  <a:cubicBezTo>
                    <a:pt x="2" y="8"/>
                    <a:pt x="3" y="8"/>
                    <a:pt x="5" y="8"/>
                  </a:cubicBezTo>
                  <a:cubicBezTo>
                    <a:pt x="2" y="7"/>
                    <a:pt x="7" y="8"/>
                    <a:pt x="6" y="8"/>
                  </a:cubicBezTo>
                  <a:cubicBezTo>
                    <a:pt x="5" y="7"/>
                    <a:pt x="5"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3" name="Freeform 495"/>
            <p:cNvSpPr>
              <a:spLocks/>
            </p:cNvSpPr>
            <p:nvPr/>
          </p:nvSpPr>
          <p:spPr bwMode="auto">
            <a:xfrm>
              <a:off x="1390" y="316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4" name="Freeform 496"/>
            <p:cNvSpPr>
              <a:spLocks/>
            </p:cNvSpPr>
            <p:nvPr/>
          </p:nvSpPr>
          <p:spPr bwMode="auto">
            <a:xfrm>
              <a:off x="1399" y="3140"/>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5" name="Rectangle 497"/>
            <p:cNvSpPr>
              <a:spLocks noChangeArrowheads="1"/>
            </p:cNvSpPr>
            <p:nvPr/>
          </p:nvSpPr>
          <p:spPr bwMode="auto">
            <a:xfrm>
              <a:off x="1395" y="31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6" name="Rectangle 498"/>
            <p:cNvSpPr>
              <a:spLocks noChangeArrowheads="1"/>
            </p:cNvSpPr>
            <p:nvPr/>
          </p:nvSpPr>
          <p:spPr bwMode="auto">
            <a:xfrm>
              <a:off x="1407" y="31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7" name="Freeform 499"/>
            <p:cNvSpPr>
              <a:spLocks/>
            </p:cNvSpPr>
            <p:nvPr/>
          </p:nvSpPr>
          <p:spPr bwMode="auto">
            <a:xfrm>
              <a:off x="1399" y="3132"/>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8" name="Freeform 500"/>
            <p:cNvSpPr>
              <a:spLocks/>
            </p:cNvSpPr>
            <p:nvPr/>
          </p:nvSpPr>
          <p:spPr bwMode="auto">
            <a:xfrm>
              <a:off x="1390" y="31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9" name="Freeform 501"/>
            <p:cNvSpPr>
              <a:spLocks/>
            </p:cNvSpPr>
            <p:nvPr/>
          </p:nvSpPr>
          <p:spPr bwMode="auto">
            <a:xfrm>
              <a:off x="1344" y="3115"/>
              <a:ext cx="55" cy="42"/>
            </a:xfrm>
            <a:custGeom>
              <a:avLst/>
              <a:gdLst>
                <a:gd name="T0" fmla="*/ 5 w 13"/>
                <a:gd name="T1" fmla="*/ 1 h 10"/>
                <a:gd name="T2" fmla="*/ 2 w 13"/>
                <a:gd name="T3" fmla="*/ 2 h 10"/>
                <a:gd name="T4" fmla="*/ 2 w 13"/>
                <a:gd name="T5" fmla="*/ 3 h 10"/>
                <a:gd name="T6" fmla="*/ 3 w 13"/>
                <a:gd name="T7" fmla="*/ 3 h 10"/>
                <a:gd name="T8" fmla="*/ 4 w 13"/>
                <a:gd name="T9" fmla="*/ 4 h 10"/>
                <a:gd name="T10" fmla="*/ 4 w 13"/>
                <a:gd name="T11" fmla="*/ 5 h 10"/>
                <a:gd name="T12" fmla="*/ 6 w 13"/>
                <a:gd name="T13" fmla="*/ 5 h 10"/>
                <a:gd name="T14" fmla="*/ 6 w 13"/>
                <a:gd name="T15" fmla="*/ 5 h 10"/>
                <a:gd name="T16" fmla="*/ 6 w 13"/>
                <a:gd name="T17" fmla="*/ 6 h 10"/>
                <a:gd name="T18" fmla="*/ 9 w 13"/>
                <a:gd name="T19" fmla="*/ 4 h 10"/>
                <a:gd name="T20" fmla="*/ 9 w 13"/>
                <a:gd name="T21" fmla="*/ 4 h 10"/>
                <a:gd name="T22" fmla="*/ 9 w 13"/>
                <a:gd name="T23" fmla="*/ 5 h 10"/>
                <a:gd name="T24" fmla="*/ 9 w 13"/>
                <a:gd name="T25" fmla="*/ 6 h 10"/>
                <a:gd name="T26" fmla="*/ 9 w 13"/>
                <a:gd name="T27" fmla="*/ 7 h 10"/>
                <a:gd name="T28" fmla="*/ 10 w 13"/>
                <a:gd name="T29" fmla="*/ 6 h 10"/>
                <a:gd name="T30" fmla="*/ 11 w 13"/>
                <a:gd name="T31" fmla="*/ 5 h 10"/>
                <a:gd name="T32" fmla="*/ 11 w 13"/>
                <a:gd name="T33" fmla="*/ 7 h 10"/>
                <a:gd name="T34" fmla="*/ 11 w 13"/>
                <a:gd name="T35" fmla="*/ 7 h 10"/>
                <a:gd name="T36" fmla="*/ 13 w 13"/>
                <a:gd name="T37" fmla="*/ 7 h 10"/>
                <a:gd name="T38" fmla="*/ 12 w 13"/>
                <a:gd name="T39" fmla="*/ 7 h 10"/>
                <a:gd name="T40" fmla="*/ 12 w 13"/>
                <a:gd name="T41" fmla="*/ 8 h 10"/>
                <a:gd name="T42" fmla="*/ 13 w 13"/>
                <a:gd name="T43" fmla="*/ 4 h 10"/>
                <a:gd name="T44" fmla="*/ 13 w 13"/>
                <a:gd name="T45" fmla="*/ 3 h 10"/>
                <a:gd name="T46" fmla="*/ 12 w 13"/>
                <a:gd name="T47" fmla="*/ 4 h 10"/>
                <a:gd name="T48" fmla="*/ 12 w 13"/>
                <a:gd name="T49" fmla="*/ 3 h 10"/>
                <a:gd name="T50" fmla="*/ 12 w 13"/>
                <a:gd name="T51" fmla="*/ 3 h 10"/>
                <a:gd name="T52" fmla="*/ 11 w 13"/>
                <a:gd name="T53" fmla="*/ 3 h 10"/>
                <a:gd name="T54" fmla="*/ 11 w 13"/>
                <a:gd name="T55" fmla="*/ 3 h 10"/>
                <a:gd name="T56" fmla="*/ 11 w 13"/>
                <a:gd name="T57" fmla="*/ 3 h 10"/>
                <a:gd name="T58" fmla="*/ 11 w 13"/>
                <a:gd name="T59" fmla="*/ 3 h 10"/>
                <a:gd name="T60" fmla="*/ 10 w 13"/>
                <a:gd name="T61" fmla="*/ 4 h 10"/>
                <a:gd name="T62" fmla="*/ 11 w 13"/>
                <a:gd name="T63" fmla="*/ 2 h 10"/>
                <a:gd name="T64" fmla="*/ 11 w 13"/>
                <a:gd name="T65" fmla="*/ 2 h 10"/>
                <a:gd name="T66" fmla="*/ 9 w 13"/>
                <a:gd name="T67" fmla="*/ 3 h 10"/>
                <a:gd name="T68" fmla="*/ 8 w 13"/>
                <a:gd name="T69" fmla="*/ 3 h 10"/>
                <a:gd name="T70" fmla="*/ 7 w 13"/>
                <a:gd name="T71" fmla="*/ 3 h 10"/>
                <a:gd name="T72" fmla="*/ 7 w 13"/>
                <a:gd name="T73" fmla="*/ 3 h 10"/>
                <a:gd name="T74" fmla="*/ 6 w 13"/>
                <a:gd name="T75" fmla="*/ 2 h 10"/>
                <a:gd name="T76" fmla="*/ 5 w 13"/>
                <a:gd name="T77" fmla="*/ 4 h 10"/>
                <a:gd name="T78" fmla="*/ 7 w 13"/>
                <a:gd name="T7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0">
                  <a:moveTo>
                    <a:pt x="7" y="1"/>
                  </a:moveTo>
                  <a:cubicBezTo>
                    <a:pt x="6" y="1"/>
                    <a:pt x="6" y="1"/>
                    <a:pt x="5" y="1"/>
                  </a:cubicBezTo>
                  <a:cubicBezTo>
                    <a:pt x="5" y="1"/>
                    <a:pt x="5" y="1"/>
                    <a:pt x="5" y="1"/>
                  </a:cubicBezTo>
                  <a:cubicBezTo>
                    <a:pt x="5" y="1"/>
                    <a:pt x="4" y="1"/>
                    <a:pt x="2" y="2"/>
                  </a:cubicBezTo>
                  <a:cubicBezTo>
                    <a:pt x="3" y="2"/>
                    <a:pt x="3" y="2"/>
                    <a:pt x="3" y="2"/>
                  </a:cubicBezTo>
                  <a:cubicBezTo>
                    <a:pt x="4" y="1"/>
                    <a:pt x="2" y="2"/>
                    <a:pt x="2" y="3"/>
                  </a:cubicBezTo>
                  <a:cubicBezTo>
                    <a:pt x="2" y="3"/>
                    <a:pt x="5" y="2"/>
                    <a:pt x="4" y="2"/>
                  </a:cubicBezTo>
                  <a:cubicBezTo>
                    <a:pt x="4" y="2"/>
                    <a:pt x="4" y="3"/>
                    <a:pt x="3" y="3"/>
                  </a:cubicBezTo>
                  <a:cubicBezTo>
                    <a:pt x="3" y="3"/>
                    <a:pt x="5" y="2"/>
                    <a:pt x="5" y="2"/>
                  </a:cubicBezTo>
                  <a:cubicBezTo>
                    <a:pt x="0" y="5"/>
                    <a:pt x="7" y="2"/>
                    <a:pt x="4" y="4"/>
                  </a:cubicBezTo>
                  <a:cubicBezTo>
                    <a:pt x="5" y="4"/>
                    <a:pt x="4" y="4"/>
                    <a:pt x="5" y="4"/>
                  </a:cubicBezTo>
                  <a:cubicBezTo>
                    <a:pt x="4" y="5"/>
                    <a:pt x="6" y="4"/>
                    <a:pt x="4" y="5"/>
                  </a:cubicBezTo>
                  <a:cubicBezTo>
                    <a:pt x="7" y="3"/>
                    <a:pt x="3" y="7"/>
                    <a:pt x="7" y="4"/>
                  </a:cubicBezTo>
                  <a:cubicBezTo>
                    <a:pt x="6" y="5"/>
                    <a:pt x="7" y="4"/>
                    <a:pt x="6" y="5"/>
                  </a:cubicBezTo>
                  <a:cubicBezTo>
                    <a:pt x="6" y="5"/>
                    <a:pt x="6" y="5"/>
                    <a:pt x="6" y="5"/>
                  </a:cubicBezTo>
                  <a:cubicBezTo>
                    <a:pt x="5" y="6"/>
                    <a:pt x="7" y="4"/>
                    <a:pt x="6" y="5"/>
                  </a:cubicBezTo>
                  <a:cubicBezTo>
                    <a:pt x="6" y="6"/>
                    <a:pt x="7" y="5"/>
                    <a:pt x="8" y="4"/>
                  </a:cubicBezTo>
                  <a:cubicBezTo>
                    <a:pt x="8" y="4"/>
                    <a:pt x="7" y="5"/>
                    <a:pt x="6" y="6"/>
                  </a:cubicBezTo>
                  <a:cubicBezTo>
                    <a:pt x="8" y="5"/>
                    <a:pt x="7" y="6"/>
                    <a:pt x="8" y="5"/>
                  </a:cubicBezTo>
                  <a:cubicBezTo>
                    <a:pt x="8" y="5"/>
                    <a:pt x="8" y="4"/>
                    <a:pt x="9" y="4"/>
                  </a:cubicBezTo>
                  <a:cubicBezTo>
                    <a:pt x="9" y="4"/>
                    <a:pt x="10" y="3"/>
                    <a:pt x="10" y="3"/>
                  </a:cubicBezTo>
                  <a:cubicBezTo>
                    <a:pt x="9" y="4"/>
                    <a:pt x="10" y="3"/>
                    <a:pt x="9" y="4"/>
                  </a:cubicBezTo>
                  <a:cubicBezTo>
                    <a:pt x="8" y="5"/>
                    <a:pt x="8" y="5"/>
                    <a:pt x="7" y="6"/>
                  </a:cubicBezTo>
                  <a:cubicBezTo>
                    <a:pt x="7" y="6"/>
                    <a:pt x="8" y="6"/>
                    <a:pt x="9" y="5"/>
                  </a:cubicBezTo>
                  <a:cubicBezTo>
                    <a:pt x="9" y="6"/>
                    <a:pt x="8" y="6"/>
                    <a:pt x="8" y="6"/>
                  </a:cubicBezTo>
                  <a:cubicBezTo>
                    <a:pt x="8" y="8"/>
                    <a:pt x="10" y="5"/>
                    <a:pt x="9" y="6"/>
                  </a:cubicBezTo>
                  <a:cubicBezTo>
                    <a:pt x="8" y="7"/>
                    <a:pt x="8" y="7"/>
                    <a:pt x="8" y="7"/>
                  </a:cubicBezTo>
                  <a:cubicBezTo>
                    <a:pt x="9" y="6"/>
                    <a:pt x="9" y="7"/>
                    <a:pt x="9" y="7"/>
                  </a:cubicBezTo>
                  <a:cubicBezTo>
                    <a:pt x="10" y="6"/>
                    <a:pt x="10" y="6"/>
                    <a:pt x="10" y="6"/>
                  </a:cubicBezTo>
                  <a:cubicBezTo>
                    <a:pt x="9" y="8"/>
                    <a:pt x="11" y="4"/>
                    <a:pt x="10" y="6"/>
                  </a:cubicBezTo>
                  <a:cubicBezTo>
                    <a:pt x="11" y="5"/>
                    <a:pt x="12" y="4"/>
                    <a:pt x="12" y="4"/>
                  </a:cubicBezTo>
                  <a:cubicBezTo>
                    <a:pt x="11" y="5"/>
                    <a:pt x="11" y="5"/>
                    <a:pt x="11" y="5"/>
                  </a:cubicBezTo>
                  <a:cubicBezTo>
                    <a:pt x="12" y="4"/>
                    <a:pt x="10" y="7"/>
                    <a:pt x="10" y="8"/>
                  </a:cubicBezTo>
                  <a:cubicBezTo>
                    <a:pt x="10" y="7"/>
                    <a:pt x="10" y="8"/>
                    <a:pt x="11" y="7"/>
                  </a:cubicBezTo>
                  <a:cubicBezTo>
                    <a:pt x="10" y="8"/>
                    <a:pt x="10" y="8"/>
                    <a:pt x="10" y="8"/>
                  </a:cubicBezTo>
                  <a:cubicBezTo>
                    <a:pt x="10" y="8"/>
                    <a:pt x="12" y="5"/>
                    <a:pt x="11" y="7"/>
                  </a:cubicBezTo>
                  <a:cubicBezTo>
                    <a:pt x="11" y="8"/>
                    <a:pt x="11" y="8"/>
                    <a:pt x="11" y="8"/>
                  </a:cubicBezTo>
                  <a:cubicBezTo>
                    <a:pt x="11" y="8"/>
                    <a:pt x="12" y="10"/>
                    <a:pt x="13" y="7"/>
                  </a:cubicBezTo>
                  <a:cubicBezTo>
                    <a:pt x="13" y="7"/>
                    <a:pt x="13" y="5"/>
                    <a:pt x="13" y="4"/>
                  </a:cubicBezTo>
                  <a:cubicBezTo>
                    <a:pt x="13" y="5"/>
                    <a:pt x="13" y="6"/>
                    <a:pt x="12" y="7"/>
                  </a:cubicBezTo>
                  <a:cubicBezTo>
                    <a:pt x="13" y="5"/>
                    <a:pt x="13" y="5"/>
                    <a:pt x="13" y="5"/>
                  </a:cubicBezTo>
                  <a:cubicBezTo>
                    <a:pt x="12" y="6"/>
                    <a:pt x="12" y="7"/>
                    <a:pt x="12" y="8"/>
                  </a:cubicBezTo>
                  <a:cubicBezTo>
                    <a:pt x="11" y="8"/>
                    <a:pt x="12" y="6"/>
                    <a:pt x="12" y="7"/>
                  </a:cubicBezTo>
                  <a:cubicBezTo>
                    <a:pt x="12" y="5"/>
                    <a:pt x="12" y="5"/>
                    <a:pt x="13" y="4"/>
                  </a:cubicBezTo>
                  <a:cubicBezTo>
                    <a:pt x="12" y="5"/>
                    <a:pt x="12" y="5"/>
                    <a:pt x="12" y="5"/>
                  </a:cubicBezTo>
                  <a:cubicBezTo>
                    <a:pt x="13" y="4"/>
                    <a:pt x="13" y="4"/>
                    <a:pt x="13" y="3"/>
                  </a:cubicBezTo>
                  <a:cubicBezTo>
                    <a:pt x="12" y="5"/>
                    <a:pt x="13" y="3"/>
                    <a:pt x="12" y="3"/>
                  </a:cubicBezTo>
                  <a:cubicBezTo>
                    <a:pt x="12" y="4"/>
                    <a:pt x="12" y="4"/>
                    <a:pt x="12" y="4"/>
                  </a:cubicBezTo>
                  <a:cubicBezTo>
                    <a:pt x="12" y="5"/>
                    <a:pt x="12" y="5"/>
                    <a:pt x="12" y="5"/>
                  </a:cubicBezTo>
                  <a:cubicBezTo>
                    <a:pt x="12" y="3"/>
                    <a:pt x="12" y="4"/>
                    <a:pt x="12" y="3"/>
                  </a:cubicBezTo>
                  <a:cubicBezTo>
                    <a:pt x="12" y="4"/>
                    <a:pt x="11" y="5"/>
                    <a:pt x="11" y="5"/>
                  </a:cubicBezTo>
                  <a:cubicBezTo>
                    <a:pt x="12" y="4"/>
                    <a:pt x="11" y="4"/>
                    <a:pt x="12" y="3"/>
                  </a:cubicBezTo>
                  <a:cubicBezTo>
                    <a:pt x="11" y="4"/>
                    <a:pt x="11" y="3"/>
                    <a:pt x="11" y="4"/>
                  </a:cubicBezTo>
                  <a:cubicBezTo>
                    <a:pt x="11" y="4"/>
                    <a:pt x="11" y="4"/>
                    <a:pt x="11" y="3"/>
                  </a:cubicBezTo>
                  <a:cubicBezTo>
                    <a:pt x="11" y="3"/>
                    <a:pt x="11" y="3"/>
                    <a:pt x="11" y="3"/>
                  </a:cubicBezTo>
                  <a:cubicBezTo>
                    <a:pt x="11" y="3"/>
                    <a:pt x="11" y="3"/>
                    <a:pt x="11" y="3"/>
                  </a:cubicBezTo>
                  <a:cubicBezTo>
                    <a:pt x="12" y="3"/>
                    <a:pt x="12" y="3"/>
                    <a:pt x="12" y="3"/>
                  </a:cubicBezTo>
                  <a:cubicBezTo>
                    <a:pt x="12" y="3"/>
                    <a:pt x="11" y="4"/>
                    <a:pt x="11" y="3"/>
                  </a:cubicBezTo>
                  <a:cubicBezTo>
                    <a:pt x="12" y="3"/>
                    <a:pt x="12" y="3"/>
                    <a:pt x="12" y="2"/>
                  </a:cubicBezTo>
                  <a:cubicBezTo>
                    <a:pt x="12" y="2"/>
                    <a:pt x="10" y="5"/>
                    <a:pt x="11" y="3"/>
                  </a:cubicBezTo>
                  <a:cubicBezTo>
                    <a:pt x="10" y="4"/>
                    <a:pt x="10" y="4"/>
                    <a:pt x="9" y="5"/>
                  </a:cubicBezTo>
                  <a:cubicBezTo>
                    <a:pt x="9" y="5"/>
                    <a:pt x="10" y="4"/>
                    <a:pt x="10" y="4"/>
                  </a:cubicBezTo>
                  <a:cubicBezTo>
                    <a:pt x="9" y="5"/>
                    <a:pt x="10" y="3"/>
                    <a:pt x="9" y="4"/>
                  </a:cubicBezTo>
                  <a:cubicBezTo>
                    <a:pt x="11" y="3"/>
                    <a:pt x="10" y="3"/>
                    <a:pt x="11" y="2"/>
                  </a:cubicBezTo>
                  <a:cubicBezTo>
                    <a:pt x="11" y="2"/>
                    <a:pt x="10" y="3"/>
                    <a:pt x="10" y="3"/>
                  </a:cubicBezTo>
                  <a:cubicBezTo>
                    <a:pt x="11" y="2"/>
                    <a:pt x="11" y="2"/>
                    <a:pt x="11" y="2"/>
                  </a:cubicBezTo>
                  <a:cubicBezTo>
                    <a:pt x="10" y="2"/>
                    <a:pt x="9" y="3"/>
                    <a:pt x="10" y="2"/>
                  </a:cubicBezTo>
                  <a:cubicBezTo>
                    <a:pt x="9" y="3"/>
                    <a:pt x="9" y="3"/>
                    <a:pt x="9" y="3"/>
                  </a:cubicBezTo>
                  <a:cubicBezTo>
                    <a:pt x="10" y="3"/>
                    <a:pt x="9" y="3"/>
                    <a:pt x="10" y="2"/>
                  </a:cubicBezTo>
                  <a:cubicBezTo>
                    <a:pt x="8" y="3"/>
                    <a:pt x="8" y="3"/>
                    <a:pt x="8" y="3"/>
                  </a:cubicBezTo>
                  <a:cubicBezTo>
                    <a:pt x="10" y="1"/>
                    <a:pt x="8" y="3"/>
                    <a:pt x="6" y="4"/>
                  </a:cubicBezTo>
                  <a:cubicBezTo>
                    <a:pt x="6" y="4"/>
                    <a:pt x="7" y="3"/>
                    <a:pt x="7" y="3"/>
                  </a:cubicBezTo>
                  <a:cubicBezTo>
                    <a:pt x="8" y="3"/>
                    <a:pt x="8" y="3"/>
                    <a:pt x="8" y="3"/>
                  </a:cubicBezTo>
                  <a:cubicBezTo>
                    <a:pt x="8" y="2"/>
                    <a:pt x="9" y="2"/>
                    <a:pt x="7" y="3"/>
                  </a:cubicBezTo>
                  <a:cubicBezTo>
                    <a:pt x="7" y="3"/>
                    <a:pt x="8" y="2"/>
                    <a:pt x="8" y="2"/>
                  </a:cubicBezTo>
                  <a:cubicBezTo>
                    <a:pt x="6" y="3"/>
                    <a:pt x="10" y="0"/>
                    <a:pt x="6" y="2"/>
                  </a:cubicBezTo>
                  <a:cubicBezTo>
                    <a:pt x="6" y="2"/>
                    <a:pt x="6" y="3"/>
                    <a:pt x="6" y="3"/>
                  </a:cubicBezTo>
                  <a:cubicBezTo>
                    <a:pt x="5" y="3"/>
                    <a:pt x="5" y="4"/>
                    <a:pt x="5" y="4"/>
                  </a:cubicBezTo>
                  <a:cubicBezTo>
                    <a:pt x="4" y="4"/>
                    <a:pt x="6" y="3"/>
                    <a:pt x="5" y="3"/>
                  </a:cubicBezTo>
                  <a:cubicBezTo>
                    <a:pt x="7" y="1"/>
                    <a:pt x="7" y="1"/>
                    <a:pt x="7" y="1"/>
                  </a:cubicBezTo>
                  <a:cubicBezTo>
                    <a:pt x="9" y="0"/>
                    <a:pt x="4" y="3"/>
                    <a:pt x="7"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0" name="Freeform 502"/>
            <p:cNvSpPr>
              <a:spLocks/>
            </p:cNvSpPr>
            <p:nvPr/>
          </p:nvSpPr>
          <p:spPr bwMode="auto">
            <a:xfrm>
              <a:off x="1378" y="312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1" name="Rectangle 503"/>
            <p:cNvSpPr>
              <a:spLocks noChangeArrowheads="1"/>
            </p:cNvSpPr>
            <p:nvPr/>
          </p:nvSpPr>
          <p:spPr bwMode="auto">
            <a:xfrm>
              <a:off x="1378" y="3123"/>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2" name="Freeform 504"/>
            <p:cNvSpPr>
              <a:spLocks/>
            </p:cNvSpPr>
            <p:nvPr/>
          </p:nvSpPr>
          <p:spPr bwMode="auto">
            <a:xfrm>
              <a:off x="1369" y="3115"/>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3" name="Rectangle 505"/>
            <p:cNvSpPr>
              <a:spLocks noChangeArrowheads="1"/>
            </p:cNvSpPr>
            <p:nvPr/>
          </p:nvSpPr>
          <p:spPr bwMode="auto">
            <a:xfrm>
              <a:off x="1365" y="3115"/>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4" name="Freeform 506"/>
            <p:cNvSpPr>
              <a:spLocks/>
            </p:cNvSpPr>
            <p:nvPr/>
          </p:nvSpPr>
          <p:spPr bwMode="auto">
            <a:xfrm>
              <a:off x="1336" y="3086"/>
              <a:ext cx="38" cy="37"/>
            </a:xfrm>
            <a:custGeom>
              <a:avLst/>
              <a:gdLst>
                <a:gd name="T0" fmla="*/ 6 w 9"/>
                <a:gd name="T1" fmla="*/ 2 h 9"/>
                <a:gd name="T2" fmla="*/ 4 w 9"/>
                <a:gd name="T3" fmla="*/ 1 h 9"/>
                <a:gd name="T4" fmla="*/ 5 w 9"/>
                <a:gd name="T5" fmla="*/ 2 h 9"/>
                <a:gd name="T6" fmla="*/ 4 w 9"/>
                <a:gd name="T7" fmla="*/ 0 h 9"/>
                <a:gd name="T8" fmla="*/ 3 w 9"/>
                <a:gd name="T9" fmla="*/ 5 h 9"/>
                <a:gd name="T10" fmla="*/ 2 w 9"/>
                <a:gd name="T11" fmla="*/ 4 h 9"/>
                <a:gd name="T12" fmla="*/ 4 w 9"/>
                <a:gd name="T13" fmla="*/ 6 h 9"/>
                <a:gd name="T14" fmla="*/ 2 w 9"/>
                <a:gd name="T15" fmla="*/ 6 h 9"/>
                <a:gd name="T16" fmla="*/ 3 w 9"/>
                <a:gd name="T17" fmla="*/ 7 h 9"/>
                <a:gd name="T18" fmla="*/ 4 w 9"/>
                <a:gd name="T19" fmla="*/ 7 h 9"/>
                <a:gd name="T20" fmla="*/ 4 w 9"/>
                <a:gd name="T21" fmla="*/ 7 h 9"/>
                <a:gd name="T22" fmla="*/ 4 w 9"/>
                <a:gd name="T23" fmla="*/ 7 h 9"/>
                <a:gd name="T24" fmla="*/ 4 w 9"/>
                <a:gd name="T25" fmla="*/ 7 h 9"/>
                <a:gd name="T26" fmla="*/ 4 w 9"/>
                <a:gd name="T27" fmla="*/ 7 h 9"/>
                <a:gd name="T28" fmla="*/ 5 w 9"/>
                <a:gd name="T29" fmla="*/ 7 h 9"/>
                <a:gd name="T30" fmla="*/ 3 w 9"/>
                <a:gd name="T31" fmla="*/ 8 h 9"/>
                <a:gd name="T32" fmla="*/ 5 w 9"/>
                <a:gd name="T33" fmla="*/ 8 h 9"/>
                <a:gd name="T34" fmla="*/ 7 w 9"/>
                <a:gd name="T35" fmla="*/ 8 h 9"/>
                <a:gd name="T36" fmla="*/ 5 w 9"/>
                <a:gd name="T37" fmla="*/ 7 h 9"/>
                <a:gd name="T38" fmla="*/ 5 w 9"/>
                <a:gd name="T39" fmla="*/ 7 h 9"/>
                <a:gd name="T40" fmla="*/ 5 w 9"/>
                <a:gd name="T41" fmla="*/ 7 h 9"/>
                <a:gd name="T42" fmla="*/ 7 w 9"/>
                <a:gd name="T43" fmla="*/ 7 h 9"/>
                <a:gd name="T44" fmla="*/ 8 w 9"/>
                <a:gd name="T45" fmla="*/ 6 h 9"/>
                <a:gd name="T46" fmla="*/ 8 w 9"/>
                <a:gd name="T47" fmla="*/ 6 h 9"/>
                <a:gd name="T48" fmla="*/ 7 w 9"/>
                <a:gd name="T49" fmla="*/ 6 h 9"/>
                <a:gd name="T50" fmla="*/ 6 w 9"/>
                <a:gd name="T51" fmla="*/ 6 h 9"/>
                <a:gd name="T52" fmla="*/ 4 w 9"/>
                <a:gd name="T53" fmla="*/ 7 h 9"/>
                <a:gd name="T54" fmla="*/ 4 w 9"/>
                <a:gd name="T55" fmla="*/ 6 h 9"/>
                <a:gd name="T56" fmla="*/ 6 w 9"/>
                <a:gd name="T57" fmla="*/ 6 h 9"/>
                <a:gd name="T58" fmla="*/ 5 w 9"/>
                <a:gd name="T59" fmla="*/ 6 h 9"/>
                <a:gd name="T60" fmla="*/ 7 w 9"/>
                <a:gd name="T61" fmla="*/ 6 h 9"/>
                <a:gd name="T62" fmla="*/ 5 w 9"/>
                <a:gd name="T63" fmla="*/ 6 h 9"/>
                <a:gd name="T64" fmla="*/ 5 w 9"/>
                <a:gd name="T65" fmla="*/ 4 h 9"/>
                <a:gd name="T66" fmla="*/ 6 w 9"/>
                <a:gd name="T67" fmla="*/ 5 h 9"/>
                <a:gd name="T68" fmla="*/ 5 w 9"/>
                <a:gd name="T69" fmla="*/ 4 h 9"/>
                <a:gd name="T70" fmla="*/ 6 w 9"/>
                <a:gd name="T71" fmla="*/ 4 h 9"/>
                <a:gd name="T72" fmla="*/ 5 w 9"/>
                <a:gd name="T73" fmla="*/ 3 h 9"/>
                <a:gd name="T74" fmla="*/ 5 w 9"/>
                <a:gd name="T75" fmla="*/ 3 h 9"/>
                <a:gd name="T76" fmla="*/ 5 w 9"/>
                <a:gd name="T77" fmla="*/ 3 h 9"/>
                <a:gd name="T78" fmla="*/ 4 w 9"/>
                <a:gd name="T79" fmla="*/ 1 h 9"/>
                <a:gd name="T80" fmla="*/ 6 w 9"/>
                <a:gd name="T8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9">
                  <a:moveTo>
                    <a:pt x="6" y="2"/>
                  </a:moveTo>
                  <a:cubicBezTo>
                    <a:pt x="4" y="1"/>
                    <a:pt x="4" y="1"/>
                    <a:pt x="4" y="1"/>
                  </a:cubicBezTo>
                  <a:cubicBezTo>
                    <a:pt x="5" y="2"/>
                    <a:pt x="4" y="1"/>
                    <a:pt x="5" y="2"/>
                  </a:cubicBezTo>
                  <a:cubicBezTo>
                    <a:pt x="4" y="0"/>
                    <a:pt x="6" y="1"/>
                    <a:pt x="4" y="0"/>
                  </a:cubicBezTo>
                  <a:cubicBezTo>
                    <a:pt x="4" y="1"/>
                    <a:pt x="1" y="3"/>
                    <a:pt x="3" y="5"/>
                  </a:cubicBezTo>
                  <a:cubicBezTo>
                    <a:pt x="2" y="4"/>
                    <a:pt x="2" y="4"/>
                    <a:pt x="2" y="4"/>
                  </a:cubicBezTo>
                  <a:cubicBezTo>
                    <a:pt x="5" y="5"/>
                    <a:pt x="0" y="5"/>
                    <a:pt x="4" y="6"/>
                  </a:cubicBezTo>
                  <a:cubicBezTo>
                    <a:pt x="2" y="6"/>
                    <a:pt x="2" y="6"/>
                    <a:pt x="2" y="6"/>
                  </a:cubicBezTo>
                  <a:cubicBezTo>
                    <a:pt x="2" y="6"/>
                    <a:pt x="5" y="6"/>
                    <a:pt x="3" y="7"/>
                  </a:cubicBezTo>
                  <a:cubicBezTo>
                    <a:pt x="4" y="7"/>
                    <a:pt x="4" y="7"/>
                    <a:pt x="4" y="7"/>
                  </a:cubicBezTo>
                  <a:cubicBezTo>
                    <a:pt x="4" y="7"/>
                    <a:pt x="4" y="7"/>
                    <a:pt x="4" y="7"/>
                  </a:cubicBezTo>
                  <a:cubicBezTo>
                    <a:pt x="4" y="7"/>
                    <a:pt x="4" y="7"/>
                    <a:pt x="4" y="7"/>
                  </a:cubicBezTo>
                  <a:cubicBezTo>
                    <a:pt x="5" y="7"/>
                    <a:pt x="5" y="7"/>
                    <a:pt x="4" y="7"/>
                  </a:cubicBezTo>
                  <a:cubicBezTo>
                    <a:pt x="4" y="8"/>
                    <a:pt x="4" y="7"/>
                    <a:pt x="4" y="7"/>
                  </a:cubicBezTo>
                  <a:cubicBezTo>
                    <a:pt x="3" y="8"/>
                    <a:pt x="4" y="7"/>
                    <a:pt x="5" y="7"/>
                  </a:cubicBezTo>
                  <a:cubicBezTo>
                    <a:pt x="4" y="8"/>
                    <a:pt x="4" y="8"/>
                    <a:pt x="3" y="8"/>
                  </a:cubicBezTo>
                  <a:cubicBezTo>
                    <a:pt x="4" y="8"/>
                    <a:pt x="2" y="9"/>
                    <a:pt x="5" y="8"/>
                  </a:cubicBezTo>
                  <a:cubicBezTo>
                    <a:pt x="6" y="8"/>
                    <a:pt x="6" y="8"/>
                    <a:pt x="7" y="8"/>
                  </a:cubicBezTo>
                  <a:cubicBezTo>
                    <a:pt x="8" y="7"/>
                    <a:pt x="6" y="7"/>
                    <a:pt x="5" y="7"/>
                  </a:cubicBezTo>
                  <a:cubicBezTo>
                    <a:pt x="5" y="7"/>
                    <a:pt x="5" y="7"/>
                    <a:pt x="5" y="7"/>
                  </a:cubicBezTo>
                  <a:cubicBezTo>
                    <a:pt x="2" y="8"/>
                    <a:pt x="6" y="7"/>
                    <a:pt x="5" y="7"/>
                  </a:cubicBezTo>
                  <a:cubicBezTo>
                    <a:pt x="6" y="7"/>
                    <a:pt x="6" y="7"/>
                    <a:pt x="7" y="7"/>
                  </a:cubicBezTo>
                  <a:cubicBezTo>
                    <a:pt x="9" y="6"/>
                    <a:pt x="5" y="7"/>
                    <a:pt x="8" y="6"/>
                  </a:cubicBezTo>
                  <a:cubicBezTo>
                    <a:pt x="8" y="6"/>
                    <a:pt x="8" y="6"/>
                    <a:pt x="8" y="6"/>
                  </a:cubicBezTo>
                  <a:cubicBezTo>
                    <a:pt x="8" y="6"/>
                    <a:pt x="8" y="6"/>
                    <a:pt x="7" y="6"/>
                  </a:cubicBezTo>
                  <a:cubicBezTo>
                    <a:pt x="6" y="6"/>
                    <a:pt x="6" y="6"/>
                    <a:pt x="6" y="6"/>
                  </a:cubicBezTo>
                  <a:cubicBezTo>
                    <a:pt x="6" y="6"/>
                    <a:pt x="5" y="6"/>
                    <a:pt x="4" y="7"/>
                  </a:cubicBezTo>
                  <a:cubicBezTo>
                    <a:pt x="5" y="6"/>
                    <a:pt x="3" y="6"/>
                    <a:pt x="4" y="6"/>
                  </a:cubicBezTo>
                  <a:cubicBezTo>
                    <a:pt x="5" y="6"/>
                    <a:pt x="5" y="6"/>
                    <a:pt x="6" y="6"/>
                  </a:cubicBezTo>
                  <a:cubicBezTo>
                    <a:pt x="5" y="6"/>
                    <a:pt x="5" y="6"/>
                    <a:pt x="5" y="6"/>
                  </a:cubicBezTo>
                  <a:cubicBezTo>
                    <a:pt x="5" y="6"/>
                    <a:pt x="6" y="6"/>
                    <a:pt x="7" y="6"/>
                  </a:cubicBezTo>
                  <a:cubicBezTo>
                    <a:pt x="6" y="6"/>
                    <a:pt x="6" y="6"/>
                    <a:pt x="5" y="6"/>
                  </a:cubicBezTo>
                  <a:cubicBezTo>
                    <a:pt x="7" y="6"/>
                    <a:pt x="6" y="5"/>
                    <a:pt x="5" y="4"/>
                  </a:cubicBezTo>
                  <a:cubicBezTo>
                    <a:pt x="5" y="5"/>
                    <a:pt x="6" y="5"/>
                    <a:pt x="6" y="5"/>
                  </a:cubicBezTo>
                  <a:cubicBezTo>
                    <a:pt x="6" y="5"/>
                    <a:pt x="6" y="4"/>
                    <a:pt x="5" y="4"/>
                  </a:cubicBezTo>
                  <a:cubicBezTo>
                    <a:pt x="4" y="4"/>
                    <a:pt x="5" y="4"/>
                    <a:pt x="6" y="4"/>
                  </a:cubicBezTo>
                  <a:cubicBezTo>
                    <a:pt x="5" y="3"/>
                    <a:pt x="5" y="3"/>
                    <a:pt x="5" y="3"/>
                  </a:cubicBezTo>
                  <a:cubicBezTo>
                    <a:pt x="3" y="3"/>
                    <a:pt x="6" y="3"/>
                    <a:pt x="5" y="3"/>
                  </a:cubicBezTo>
                  <a:cubicBezTo>
                    <a:pt x="5" y="3"/>
                    <a:pt x="5" y="3"/>
                    <a:pt x="5" y="3"/>
                  </a:cubicBezTo>
                  <a:cubicBezTo>
                    <a:pt x="5" y="2"/>
                    <a:pt x="3" y="1"/>
                    <a:pt x="4" y="1"/>
                  </a:cubicBezTo>
                  <a:cubicBezTo>
                    <a:pt x="5" y="2"/>
                    <a:pt x="4" y="2"/>
                    <a:pt x="6"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5" name="Freeform 507"/>
            <p:cNvSpPr>
              <a:spLocks/>
            </p:cNvSpPr>
            <p:nvPr/>
          </p:nvSpPr>
          <p:spPr bwMode="auto">
            <a:xfrm>
              <a:off x="1348" y="3081"/>
              <a:ext cx="13" cy="9"/>
            </a:xfrm>
            <a:custGeom>
              <a:avLst/>
              <a:gdLst>
                <a:gd name="T0" fmla="*/ 1 w 3"/>
                <a:gd name="T1" fmla="*/ 1 h 2"/>
                <a:gd name="T2" fmla="*/ 2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2"/>
                    <a:pt x="1" y="1"/>
                    <a:pt x="1" y="0"/>
                  </a:cubicBezTo>
                  <a:cubicBezTo>
                    <a:pt x="1" y="0"/>
                    <a:pt x="0" y="0"/>
                    <a:pt x="1"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6" name="Freeform 508"/>
            <p:cNvSpPr>
              <a:spLocks/>
            </p:cNvSpPr>
            <p:nvPr/>
          </p:nvSpPr>
          <p:spPr bwMode="auto">
            <a:xfrm>
              <a:off x="1348" y="3061"/>
              <a:ext cx="21" cy="29"/>
            </a:xfrm>
            <a:custGeom>
              <a:avLst/>
              <a:gdLst>
                <a:gd name="T0" fmla="*/ 4 w 5"/>
                <a:gd name="T1" fmla="*/ 4 h 7"/>
                <a:gd name="T2" fmla="*/ 3 w 5"/>
                <a:gd name="T3" fmla="*/ 3 h 7"/>
                <a:gd name="T4" fmla="*/ 1 w 5"/>
                <a:gd name="T5" fmla="*/ 4 h 7"/>
                <a:gd name="T6" fmla="*/ 2 w 5"/>
                <a:gd name="T7" fmla="*/ 5 h 7"/>
                <a:gd name="T8" fmla="*/ 1 w 5"/>
                <a:gd name="T9" fmla="*/ 5 h 7"/>
                <a:gd name="T10" fmla="*/ 2 w 5"/>
                <a:gd name="T11" fmla="*/ 6 h 7"/>
                <a:gd name="T12" fmla="*/ 2 w 5"/>
                <a:gd name="T13" fmla="*/ 5 h 7"/>
                <a:gd name="T14" fmla="*/ 2 w 5"/>
                <a:gd name="T15" fmla="*/ 6 h 7"/>
                <a:gd name="T16" fmla="*/ 2 w 5"/>
                <a:gd name="T17" fmla="*/ 6 h 7"/>
                <a:gd name="T18" fmla="*/ 3 w 5"/>
                <a:gd name="T19" fmla="*/ 6 h 7"/>
                <a:gd name="T20" fmla="*/ 2 w 5"/>
                <a:gd name="T21" fmla="*/ 4 h 7"/>
                <a:gd name="T22" fmla="*/ 3 w 5"/>
                <a:gd name="T23" fmla="*/ 6 h 7"/>
                <a:gd name="T24" fmla="*/ 4 w 5"/>
                <a:gd name="T25" fmla="*/ 6 h 7"/>
                <a:gd name="T26" fmla="*/ 4 w 5"/>
                <a:gd name="T27" fmla="*/ 5 h 7"/>
                <a:gd name="T28" fmla="*/ 3 w 5"/>
                <a:gd name="T29" fmla="*/ 4 h 7"/>
                <a:gd name="T30" fmla="*/ 4 w 5"/>
                <a:gd name="T31" fmla="*/ 6 h 7"/>
                <a:gd name="T32" fmla="*/ 5 w 5"/>
                <a:gd name="T33" fmla="*/ 4 h 7"/>
                <a:gd name="T34" fmla="*/ 4 w 5"/>
                <a:gd name="T35" fmla="*/ 2 h 7"/>
                <a:gd name="T36" fmla="*/ 5 w 5"/>
                <a:gd name="T37" fmla="*/ 4 h 7"/>
                <a:gd name="T38" fmla="*/ 5 w 5"/>
                <a:gd name="T39" fmla="*/ 4 h 7"/>
                <a:gd name="T40" fmla="*/ 4 w 5"/>
                <a:gd name="T41" fmla="*/ 1 h 7"/>
                <a:gd name="T42" fmla="*/ 4 w 5"/>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4" y="4"/>
                  </a:moveTo>
                  <a:cubicBezTo>
                    <a:pt x="3" y="3"/>
                    <a:pt x="3" y="3"/>
                    <a:pt x="3" y="3"/>
                  </a:cubicBezTo>
                  <a:cubicBezTo>
                    <a:pt x="2" y="3"/>
                    <a:pt x="2" y="4"/>
                    <a:pt x="1" y="4"/>
                  </a:cubicBezTo>
                  <a:cubicBezTo>
                    <a:pt x="1" y="3"/>
                    <a:pt x="2" y="5"/>
                    <a:pt x="2" y="5"/>
                  </a:cubicBezTo>
                  <a:cubicBezTo>
                    <a:pt x="1" y="5"/>
                    <a:pt x="1" y="5"/>
                    <a:pt x="1" y="5"/>
                  </a:cubicBezTo>
                  <a:cubicBezTo>
                    <a:pt x="2" y="5"/>
                    <a:pt x="0" y="5"/>
                    <a:pt x="2" y="6"/>
                  </a:cubicBezTo>
                  <a:cubicBezTo>
                    <a:pt x="2" y="6"/>
                    <a:pt x="1" y="5"/>
                    <a:pt x="2" y="5"/>
                  </a:cubicBezTo>
                  <a:cubicBezTo>
                    <a:pt x="2" y="6"/>
                    <a:pt x="2" y="6"/>
                    <a:pt x="2" y="6"/>
                  </a:cubicBezTo>
                  <a:cubicBezTo>
                    <a:pt x="2" y="6"/>
                    <a:pt x="2" y="6"/>
                    <a:pt x="2" y="6"/>
                  </a:cubicBezTo>
                  <a:cubicBezTo>
                    <a:pt x="3" y="6"/>
                    <a:pt x="3" y="6"/>
                    <a:pt x="3" y="6"/>
                  </a:cubicBezTo>
                  <a:cubicBezTo>
                    <a:pt x="4" y="7"/>
                    <a:pt x="1" y="4"/>
                    <a:pt x="2" y="4"/>
                  </a:cubicBezTo>
                  <a:cubicBezTo>
                    <a:pt x="3" y="6"/>
                    <a:pt x="3" y="6"/>
                    <a:pt x="3" y="6"/>
                  </a:cubicBezTo>
                  <a:cubicBezTo>
                    <a:pt x="4" y="6"/>
                    <a:pt x="3" y="5"/>
                    <a:pt x="4" y="6"/>
                  </a:cubicBezTo>
                  <a:cubicBezTo>
                    <a:pt x="4" y="6"/>
                    <a:pt x="4" y="5"/>
                    <a:pt x="4" y="5"/>
                  </a:cubicBezTo>
                  <a:cubicBezTo>
                    <a:pt x="4" y="5"/>
                    <a:pt x="3" y="5"/>
                    <a:pt x="3" y="4"/>
                  </a:cubicBezTo>
                  <a:cubicBezTo>
                    <a:pt x="2" y="3"/>
                    <a:pt x="4" y="5"/>
                    <a:pt x="4" y="6"/>
                  </a:cubicBezTo>
                  <a:cubicBezTo>
                    <a:pt x="4" y="4"/>
                    <a:pt x="4" y="3"/>
                    <a:pt x="5" y="4"/>
                  </a:cubicBezTo>
                  <a:cubicBezTo>
                    <a:pt x="4" y="3"/>
                    <a:pt x="4" y="2"/>
                    <a:pt x="4" y="2"/>
                  </a:cubicBezTo>
                  <a:cubicBezTo>
                    <a:pt x="4" y="3"/>
                    <a:pt x="4" y="3"/>
                    <a:pt x="5" y="4"/>
                  </a:cubicBezTo>
                  <a:cubicBezTo>
                    <a:pt x="5" y="4"/>
                    <a:pt x="5" y="4"/>
                    <a:pt x="5" y="4"/>
                  </a:cubicBezTo>
                  <a:cubicBezTo>
                    <a:pt x="5" y="3"/>
                    <a:pt x="4" y="2"/>
                    <a:pt x="4" y="1"/>
                  </a:cubicBezTo>
                  <a:cubicBezTo>
                    <a:pt x="3" y="0"/>
                    <a:pt x="4"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7" name="Freeform 509"/>
            <p:cNvSpPr>
              <a:spLocks/>
            </p:cNvSpPr>
            <p:nvPr/>
          </p:nvSpPr>
          <p:spPr bwMode="auto">
            <a:xfrm>
              <a:off x="1361" y="3069"/>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8" name="Freeform 510"/>
            <p:cNvSpPr>
              <a:spLocks/>
            </p:cNvSpPr>
            <p:nvPr/>
          </p:nvSpPr>
          <p:spPr bwMode="auto">
            <a:xfrm>
              <a:off x="1746" y="2990"/>
              <a:ext cx="4" cy="4"/>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9" name="Freeform 511"/>
            <p:cNvSpPr>
              <a:spLocks/>
            </p:cNvSpPr>
            <p:nvPr/>
          </p:nvSpPr>
          <p:spPr bwMode="auto">
            <a:xfrm>
              <a:off x="1738" y="2977"/>
              <a:ext cx="12" cy="21"/>
            </a:xfrm>
            <a:custGeom>
              <a:avLst/>
              <a:gdLst>
                <a:gd name="T0" fmla="*/ 0 w 3"/>
                <a:gd name="T1" fmla="*/ 0 h 5"/>
                <a:gd name="T2" fmla="*/ 0 w 3"/>
                <a:gd name="T3" fmla="*/ 1 h 5"/>
                <a:gd name="T4" fmla="*/ 3 w 3"/>
                <a:gd name="T5" fmla="*/ 5 h 5"/>
                <a:gd name="T6" fmla="*/ 1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2" y="4"/>
                    <a:pt x="2" y="3"/>
                    <a:pt x="1" y="2"/>
                  </a:cubicBezTo>
                  <a:cubicBezTo>
                    <a:pt x="1" y="2"/>
                    <a:pt x="2" y="4"/>
                    <a:pt x="2" y="3"/>
                  </a:cubicBezTo>
                  <a:cubicBezTo>
                    <a:pt x="1" y="2"/>
                    <a:pt x="1" y="2"/>
                    <a:pt x="1" y="1"/>
                  </a:cubicBezTo>
                  <a:cubicBezTo>
                    <a:pt x="0" y="0"/>
                    <a:pt x="1" y="2"/>
                    <a:pt x="1" y="2"/>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0" name="Freeform 512"/>
            <p:cNvSpPr>
              <a:spLocks/>
            </p:cNvSpPr>
            <p:nvPr/>
          </p:nvSpPr>
          <p:spPr bwMode="auto">
            <a:xfrm>
              <a:off x="1738" y="2985"/>
              <a:ext cx="4" cy="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1" name="Freeform 513"/>
            <p:cNvSpPr>
              <a:spLocks/>
            </p:cNvSpPr>
            <p:nvPr/>
          </p:nvSpPr>
          <p:spPr bwMode="auto">
            <a:xfrm>
              <a:off x="1738" y="2990"/>
              <a:ext cx="4" cy="8"/>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2" name="Freeform 514"/>
            <p:cNvSpPr>
              <a:spLocks/>
            </p:cNvSpPr>
            <p:nvPr/>
          </p:nvSpPr>
          <p:spPr bwMode="auto">
            <a:xfrm>
              <a:off x="1738" y="2994"/>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3" name="Freeform 515"/>
            <p:cNvSpPr>
              <a:spLocks/>
            </p:cNvSpPr>
            <p:nvPr/>
          </p:nvSpPr>
          <p:spPr bwMode="auto">
            <a:xfrm>
              <a:off x="1734" y="2981"/>
              <a:ext cx="8" cy="17"/>
            </a:xfrm>
            <a:custGeom>
              <a:avLst/>
              <a:gdLst>
                <a:gd name="T0" fmla="*/ 1 w 2"/>
                <a:gd name="T1" fmla="*/ 3 h 4"/>
                <a:gd name="T2" fmla="*/ 1 w 2"/>
                <a:gd name="T3" fmla="*/ 3 h 4"/>
                <a:gd name="T4" fmla="*/ 1 w 2"/>
                <a:gd name="T5" fmla="*/ 3 h 4"/>
                <a:gd name="T6" fmla="*/ 1 w 2"/>
                <a:gd name="T7" fmla="*/ 1 h 4"/>
                <a:gd name="T8" fmla="*/ 1 w 2"/>
                <a:gd name="T9" fmla="*/ 1 h 4"/>
                <a:gd name="T10" fmla="*/ 0 w 2"/>
                <a:gd name="T11" fmla="*/ 0 h 4"/>
                <a:gd name="T12" fmla="*/ 1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3"/>
                  </a:moveTo>
                  <a:cubicBezTo>
                    <a:pt x="2" y="4"/>
                    <a:pt x="1" y="4"/>
                    <a:pt x="1" y="3"/>
                  </a:cubicBezTo>
                  <a:cubicBezTo>
                    <a:pt x="1" y="3"/>
                    <a:pt x="1" y="3"/>
                    <a:pt x="1" y="3"/>
                  </a:cubicBezTo>
                  <a:cubicBezTo>
                    <a:pt x="1" y="3"/>
                    <a:pt x="0" y="1"/>
                    <a:pt x="1" y="1"/>
                  </a:cubicBezTo>
                  <a:cubicBezTo>
                    <a:pt x="1" y="1"/>
                    <a:pt x="1" y="2"/>
                    <a:pt x="1" y="1"/>
                  </a:cubicBezTo>
                  <a:cubicBezTo>
                    <a:pt x="0" y="0"/>
                    <a:pt x="0" y="0"/>
                    <a:pt x="0" y="0"/>
                  </a:cubicBezTo>
                  <a:cubicBezTo>
                    <a:pt x="0" y="1"/>
                    <a:pt x="1" y="3"/>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4" name="Freeform 516"/>
            <p:cNvSpPr>
              <a:spLocks/>
            </p:cNvSpPr>
            <p:nvPr/>
          </p:nvSpPr>
          <p:spPr bwMode="auto">
            <a:xfrm>
              <a:off x="1738" y="29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5" name="Freeform 517"/>
            <p:cNvSpPr>
              <a:spLocks/>
            </p:cNvSpPr>
            <p:nvPr/>
          </p:nvSpPr>
          <p:spPr bwMode="auto">
            <a:xfrm>
              <a:off x="1738" y="2990"/>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6" name="Freeform 518"/>
            <p:cNvSpPr>
              <a:spLocks/>
            </p:cNvSpPr>
            <p:nvPr/>
          </p:nvSpPr>
          <p:spPr bwMode="auto">
            <a:xfrm>
              <a:off x="1729" y="2981"/>
              <a:ext cx="9" cy="17"/>
            </a:xfrm>
            <a:custGeom>
              <a:avLst/>
              <a:gdLst>
                <a:gd name="T0" fmla="*/ 2 w 2"/>
                <a:gd name="T1" fmla="*/ 4 h 4"/>
                <a:gd name="T2" fmla="*/ 2 w 2"/>
                <a:gd name="T3" fmla="*/ 2 h 4"/>
                <a:gd name="T4" fmla="*/ 0 w 2"/>
                <a:gd name="T5" fmla="*/ 0 h 4"/>
                <a:gd name="T6" fmla="*/ 0 w 2"/>
                <a:gd name="T7" fmla="*/ 0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cubicBezTo>
                    <a:pt x="1" y="2"/>
                    <a:pt x="2" y="4"/>
                    <a:pt x="2" y="2"/>
                  </a:cubicBezTo>
                  <a:cubicBezTo>
                    <a:pt x="1" y="2"/>
                    <a:pt x="1" y="1"/>
                    <a:pt x="0" y="0"/>
                  </a:cubicBez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7" name="Freeform 519"/>
            <p:cNvSpPr>
              <a:spLocks/>
            </p:cNvSpPr>
            <p:nvPr/>
          </p:nvSpPr>
          <p:spPr bwMode="auto">
            <a:xfrm>
              <a:off x="1725" y="2977"/>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8" name="Freeform 520"/>
            <p:cNvSpPr>
              <a:spLocks/>
            </p:cNvSpPr>
            <p:nvPr/>
          </p:nvSpPr>
          <p:spPr bwMode="auto">
            <a:xfrm>
              <a:off x="1725" y="2973"/>
              <a:ext cx="9" cy="21"/>
            </a:xfrm>
            <a:custGeom>
              <a:avLst/>
              <a:gdLst>
                <a:gd name="T0" fmla="*/ 1 w 2"/>
                <a:gd name="T1" fmla="*/ 5 h 5"/>
                <a:gd name="T2" fmla="*/ 0 w 2"/>
                <a:gd name="T3" fmla="*/ 2 h 5"/>
                <a:gd name="T4" fmla="*/ 1 w 2"/>
                <a:gd name="T5" fmla="*/ 4 h 5"/>
                <a:gd name="T6" fmla="*/ 1 w 2"/>
                <a:gd name="T7" fmla="*/ 3 h 5"/>
                <a:gd name="T8" fmla="*/ 1 w 2"/>
                <a:gd name="T9" fmla="*/ 5 h 5"/>
                <a:gd name="T10" fmla="*/ 1 w 2"/>
                <a:gd name="T11" fmla="*/ 3 h 5"/>
                <a:gd name="T12" fmla="*/ 2 w 2"/>
                <a:gd name="T13" fmla="*/ 4 h 5"/>
                <a:gd name="T14" fmla="*/ 1 w 2"/>
                <a:gd name="T15" fmla="*/ 2 h 5"/>
                <a:gd name="T16" fmla="*/ 1 w 2"/>
                <a:gd name="T17" fmla="*/ 2 h 5"/>
                <a:gd name="T18" fmla="*/ 1 w 2"/>
                <a:gd name="T19" fmla="*/ 1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0" y="2"/>
                    <a:pt x="0" y="2"/>
                    <a:pt x="0" y="2"/>
                  </a:cubicBezTo>
                  <a:cubicBezTo>
                    <a:pt x="1" y="3"/>
                    <a:pt x="1" y="4"/>
                    <a:pt x="1" y="4"/>
                  </a:cubicBezTo>
                  <a:cubicBezTo>
                    <a:pt x="1" y="4"/>
                    <a:pt x="1" y="3"/>
                    <a:pt x="1" y="3"/>
                  </a:cubicBezTo>
                  <a:cubicBezTo>
                    <a:pt x="2" y="5"/>
                    <a:pt x="1" y="3"/>
                    <a:pt x="1" y="5"/>
                  </a:cubicBezTo>
                  <a:cubicBezTo>
                    <a:pt x="1" y="5"/>
                    <a:pt x="2" y="5"/>
                    <a:pt x="1" y="3"/>
                  </a:cubicBezTo>
                  <a:cubicBezTo>
                    <a:pt x="2" y="4"/>
                    <a:pt x="2" y="4"/>
                    <a:pt x="2" y="4"/>
                  </a:cubicBezTo>
                  <a:cubicBezTo>
                    <a:pt x="1" y="2"/>
                    <a:pt x="1" y="2"/>
                    <a:pt x="1" y="2"/>
                  </a:cubicBezTo>
                  <a:cubicBezTo>
                    <a:pt x="1" y="2"/>
                    <a:pt x="1" y="4"/>
                    <a:pt x="1" y="2"/>
                  </a:cubicBezTo>
                  <a:cubicBezTo>
                    <a:pt x="1" y="1"/>
                    <a:pt x="1" y="1"/>
                    <a:pt x="1" y="1"/>
                  </a:cubicBezTo>
                  <a:cubicBezTo>
                    <a:pt x="1" y="2"/>
                    <a:pt x="0" y="0"/>
                    <a:pt x="0" y="0"/>
                  </a:cubicBezTo>
                  <a:cubicBezTo>
                    <a:pt x="0" y="0"/>
                    <a:pt x="1" y="4"/>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3" name="Freeform 521"/>
            <p:cNvSpPr>
              <a:spLocks/>
            </p:cNvSpPr>
            <p:nvPr/>
          </p:nvSpPr>
          <p:spPr bwMode="auto">
            <a:xfrm>
              <a:off x="1725" y="2981"/>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4" name="Freeform 522"/>
            <p:cNvSpPr>
              <a:spLocks/>
            </p:cNvSpPr>
            <p:nvPr/>
          </p:nvSpPr>
          <p:spPr bwMode="auto">
            <a:xfrm>
              <a:off x="1721" y="2973"/>
              <a:ext cx="4" cy="21"/>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5"/>
                    <a:pt x="1" y="5"/>
                  </a:cubicBezTo>
                  <a:cubicBezTo>
                    <a:pt x="1" y="4"/>
                    <a:pt x="1" y="4"/>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1" y="5"/>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5" name="Freeform 523"/>
            <p:cNvSpPr>
              <a:spLocks/>
            </p:cNvSpPr>
            <p:nvPr/>
          </p:nvSpPr>
          <p:spPr bwMode="auto">
            <a:xfrm>
              <a:off x="1725" y="299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6" name="Freeform 524"/>
            <p:cNvSpPr>
              <a:spLocks/>
            </p:cNvSpPr>
            <p:nvPr/>
          </p:nvSpPr>
          <p:spPr bwMode="auto">
            <a:xfrm>
              <a:off x="1721" y="2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7" name="Freeform 525"/>
            <p:cNvSpPr>
              <a:spLocks/>
            </p:cNvSpPr>
            <p:nvPr/>
          </p:nvSpPr>
          <p:spPr bwMode="auto">
            <a:xfrm>
              <a:off x="1721" y="299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8" name="Freeform 526"/>
            <p:cNvSpPr>
              <a:spLocks/>
            </p:cNvSpPr>
            <p:nvPr/>
          </p:nvSpPr>
          <p:spPr bwMode="auto">
            <a:xfrm>
              <a:off x="1692" y="2973"/>
              <a:ext cx="29" cy="29"/>
            </a:xfrm>
            <a:custGeom>
              <a:avLst/>
              <a:gdLst>
                <a:gd name="T0" fmla="*/ 4 w 7"/>
                <a:gd name="T1" fmla="*/ 0 h 7"/>
                <a:gd name="T2" fmla="*/ 3 w 7"/>
                <a:gd name="T3" fmla="*/ 1 h 7"/>
                <a:gd name="T4" fmla="*/ 2 w 7"/>
                <a:gd name="T5" fmla="*/ 1 h 7"/>
                <a:gd name="T6" fmla="*/ 0 w 7"/>
                <a:gd name="T7" fmla="*/ 3 h 7"/>
                <a:gd name="T8" fmla="*/ 1 w 7"/>
                <a:gd name="T9" fmla="*/ 2 h 7"/>
                <a:gd name="T10" fmla="*/ 0 w 7"/>
                <a:gd name="T11" fmla="*/ 3 h 7"/>
                <a:gd name="T12" fmla="*/ 2 w 7"/>
                <a:gd name="T13" fmla="*/ 4 h 7"/>
                <a:gd name="T14" fmla="*/ 3 w 7"/>
                <a:gd name="T15" fmla="*/ 4 h 7"/>
                <a:gd name="T16" fmla="*/ 5 w 7"/>
                <a:gd name="T17" fmla="*/ 6 h 7"/>
                <a:gd name="T18" fmla="*/ 6 w 7"/>
                <a:gd name="T19" fmla="*/ 3 h 7"/>
                <a:gd name="T20" fmla="*/ 6 w 7"/>
                <a:gd name="T21" fmla="*/ 5 h 7"/>
                <a:gd name="T22" fmla="*/ 6 w 7"/>
                <a:gd name="T23" fmla="*/ 5 h 7"/>
                <a:gd name="T24" fmla="*/ 6 w 7"/>
                <a:gd name="T25" fmla="*/ 5 h 7"/>
                <a:gd name="T26" fmla="*/ 7 w 7"/>
                <a:gd name="T27" fmla="*/ 3 h 7"/>
                <a:gd name="T28" fmla="*/ 7 w 7"/>
                <a:gd name="T29" fmla="*/ 6 h 7"/>
                <a:gd name="T30" fmla="*/ 7 w 7"/>
                <a:gd name="T31" fmla="*/ 4 h 7"/>
                <a:gd name="T32" fmla="*/ 7 w 7"/>
                <a:gd name="T33" fmla="*/ 2 h 7"/>
                <a:gd name="T34" fmla="*/ 7 w 7"/>
                <a:gd name="T35" fmla="*/ 1 h 7"/>
                <a:gd name="T36" fmla="*/ 5 w 7"/>
                <a:gd name="T37" fmla="*/ 4 h 7"/>
                <a:gd name="T38" fmla="*/ 6 w 7"/>
                <a:gd name="T39" fmla="*/ 3 h 7"/>
                <a:gd name="T40" fmla="*/ 6 w 7"/>
                <a:gd name="T41" fmla="*/ 1 h 7"/>
                <a:gd name="T42" fmla="*/ 4 w 7"/>
                <a:gd name="T43" fmla="*/ 3 h 7"/>
                <a:gd name="T44" fmla="*/ 5 w 7"/>
                <a:gd name="T45" fmla="*/ 2 h 7"/>
                <a:gd name="T46" fmla="*/ 4 w 7"/>
                <a:gd name="T47" fmla="*/ 3 h 7"/>
                <a:gd name="T48" fmla="*/ 5 w 7"/>
                <a:gd name="T49" fmla="*/ 2 h 7"/>
                <a:gd name="T50" fmla="*/ 3 w 7"/>
                <a:gd name="T51" fmla="*/ 4 h 7"/>
                <a:gd name="T52" fmla="*/ 5 w 7"/>
                <a:gd name="T53" fmla="*/ 1 h 7"/>
                <a:gd name="T54" fmla="*/ 4 w 7"/>
                <a:gd name="T55" fmla="*/ 2 h 7"/>
                <a:gd name="T56" fmla="*/ 3 w 7"/>
                <a:gd name="T57" fmla="*/ 3 h 7"/>
                <a:gd name="T58" fmla="*/ 5 w 7"/>
                <a:gd name="T59" fmla="*/ 1 h 7"/>
                <a:gd name="T60" fmla="*/ 3 w 7"/>
                <a:gd name="T61" fmla="*/ 2 h 7"/>
                <a:gd name="T62" fmla="*/ 2 w 7"/>
                <a:gd name="T63" fmla="*/ 3 h 7"/>
                <a:gd name="T64" fmla="*/ 3 w 7"/>
                <a:gd name="T65" fmla="*/ 2 h 7"/>
                <a:gd name="T66" fmla="*/ 4 w 7"/>
                <a:gd name="T67" fmla="*/ 0 h 7"/>
                <a:gd name="T68" fmla="*/ 5 w 7"/>
                <a:gd name="T69" fmla="*/ 0 h 7"/>
                <a:gd name="T70" fmla="*/ 3 w 7"/>
                <a:gd name="T71" fmla="*/ 1 h 7"/>
                <a:gd name="T72" fmla="*/ 4 w 7"/>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4" y="0"/>
                  </a:moveTo>
                  <a:cubicBezTo>
                    <a:pt x="4" y="0"/>
                    <a:pt x="3" y="1"/>
                    <a:pt x="3" y="1"/>
                  </a:cubicBezTo>
                  <a:cubicBezTo>
                    <a:pt x="3" y="1"/>
                    <a:pt x="3" y="1"/>
                    <a:pt x="2" y="1"/>
                  </a:cubicBezTo>
                  <a:cubicBezTo>
                    <a:pt x="2" y="2"/>
                    <a:pt x="1" y="2"/>
                    <a:pt x="0" y="3"/>
                  </a:cubicBezTo>
                  <a:cubicBezTo>
                    <a:pt x="0" y="3"/>
                    <a:pt x="1" y="2"/>
                    <a:pt x="1" y="2"/>
                  </a:cubicBezTo>
                  <a:cubicBezTo>
                    <a:pt x="0" y="3"/>
                    <a:pt x="0" y="3"/>
                    <a:pt x="0" y="3"/>
                  </a:cubicBezTo>
                  <a:cubicBezTo>
                    <a:pt x="1" y="3"/>
                    <a:pt x="2" y="3"/>
                    <a:pt x="2" y="4"/>
                  </a:cubicBezTo>
                  <a:cubicBezTo>
                    <a:pt x="2" y="4"/>
                    <a:pt x="2" y="4"/>
                    <a:pt x="3" y="4"/>
                  </a:cubicBezTo>
                  <a:cubicBezTo>
                    <a:pt x="3" y="5"/>
                    <a:pt x="5" y="5"/>
                    <a:pt x="5" y="6"/>
                  </a:cubicBezTo>
                  <a:cubicBezTo>
                    <a:pt x="6" y="3"/>
                    <a:pt x="6" y="3"/>
                    <a:pt x="6" y="3"/>
                  </a:cubicBezTo>
                  <a:cubicBezTo>
                    <a:pt x="6" y="5"/>
                    <a:pt x="6" y="3"/>
                    <a:pt x="6" y="5"/>
                  </a:cubicBezTo>
                  <a:cubicBezTo>
                    <a:pt x="6" y="5"/>
                    <a:pt x="6" y="5"/>
                    <a:pt x="6" y="5"/>
                  </a:cubicBezTo>
                  <a:cubicBezTo>
                    <a:pt x="5" y="7"/>
                    <a:pt x="6" y="5"/>
                    <a:pt x="6" y="5"/>
                  </a:cubicBezTo>
                  <a:cubicBezTo>
                    <a:pt x="6" y="5"/>
                    <a:pt x="7" y="3"/>
                    <a:pt x="7" y="3"/>
                  </a:cubicBezTo>
                  <a:cubicBezTo>
                    <a:pt x="6" y="5"/>
                    <a:pt x="7" y="3"/>
                    <a:pt x="7" y="6"/>
                  </a:cubicBezTo>
                  <a:cubicBezTo>
                    <a:pt x="7" y="6"/>
                    <a:pt x="7" y="3"/>
                    <a:pt x="7" y="4"/>
                  </a:cubicBezTo>
                  <a:cubicBezTo>
                    <a:pt x="7" y="2"/>
                    <a:pt x="7" y="3"/>
                    <a:pt x="7" y="2"/>
                  </a:cubicBezTo>
                  <a:cubicBezTo>
                    <a:pt x="7" y="1"/>
                    <a:pt x="7" y="3"/>
                    <a:pt x="7" y="1"/>
                  </a:cubicBezTo>
                  <a:cubicBezTo>
                    <a:pt x="7" y="0"/>
                    <a:pt x="6" y="3"/>
                    <a:pt x="5" y="4"/>
                  </a:cubicBezTo>
                  <a:cubicBezTo>
                    <a:pt x="6" y="3"/>
                    <a:pt x="6" y="3"/>
                    <a:pt x="6" y="3"/>
                  </a:cubicBezTo>
                  <a:cubicBezTo>
                    <a:pt x="5" y="4"/>
                    <a:pt x="5" y="3"/>
                    <a:pt x="6" y="1"/>
                  </a:cubicBezTo>
                  <a:cubicBezTo>
                    <a:pt x="5" y="3"/>
                    <a:pt x="6" y="1"/>
                    <a:pt x="4" y="3"/>
                  </a:cubicBezTo>
                  <a:cubicBezTo>
                    <a:pt x="5" y="3"/>
                    <a:pt x="5" y="3"/>
                    <a:pt x="5" y="2"/>
                  </a:cubicBezTo>
                  <a:cubicBezTo>
                    <a:pt x="4" y="3"/>
                    <a:pt x="4" y="3"/>
                    <a:pt x="4" y="3"/>
                  </a:cubicBezTo>
                  <a:cubicBezTo>
                    <a:pt x="4" y="3"/>
                    <a:pt x="5" y="2"/>
                    <a:pt x="5" y="2"/>
                  </a:cubicBezTo>
                  <a:cubicBezTo>
                    <a:pt x="4" y="3"/>
                    <a:pt x="4" y="3"/>
                    <a:pt x="3" y="4"/>
                  </a:cubicBezTo>
                  <a:cubicBezTo>
                    <a:pt x="4" y="3"/>
                    <a:pt x="4" y="2"/>
                    <a:pt x="5" y="1"/>
                  </a:cubicBezTo>
                  <a:cubicBezTo>
                    <a:pt x="4" y="2"/>
                    <a:pt x="4" y="2"/>
                    <a:pt x="4" y="2"/>
                  </a:cubicBezTo>
                  <a:cubicBezTo>
                    <a:pt x="4" y="2"/>
                    <a:pt x="4" y="2"/>
                    <a:pt x="3" y="3"/>
                  </a:cubicBezTo>
                  <a:cubicBezTo>
                    <a:pt x="3" y="3"/>
                    <a:pt x="4" y="2"/>
                    <a:pt x="5" y="1"/>
                  </a:cubicBezTo>
                  <a:cubicBezTo>
                    <a:pt x="5" y="1"/>
                    <a:pt x="3" y="3"/>
                    <a:pt x="3" y="2"/>
                  </a:cubicBezTo>
                  <a:cubicBezTo>
                    <a:pt x="2" y="3"/>
                    <a:pt x="2" y="3"/>
                    <a:pt x="2" y="3"/>
                  </a:cubicBezTo>
                  <a:cubicBezTo>
                    <a:pt x="2" y="3"/>
                    <a:pt x="3" y="2"/>
                    <a:pt x="3" y="2"/>
                  </a:cubicBezTo>
                  <a:cubicBezTo>
                    <a:pt x="4" y="0"/>
                    <a:pt x="4" y="1"/>
                    <a:pt x="4" y="0"/>
                  </a:cubicBezTo>
                  <a:cubicBezTo>
                    <a:pt x="5" y="0"/>
                    <a:pt x="5" y="0"/>
                    <a:pt x="5" y="0"/>
                  </a:cubicBezTo>
                  <a:cubicBezTo>
                    <a:pt x="3" y="1"/>
                    <a:pt x="3" y="1"/>
                    <a:pt x="3" y="1"/>
                  </a:cubicBezTo>
                  <a:cubicBezTo>
                    <a:pt x="4" y="0"/>
                    <a:pt x="4"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9" name="Freeform 527"/>
            <p:cNvSpPr>
              <a:spLocks/>
            </p:cNvSpPr>
            <p:nvPr/>
          </p:nvSpPr>
          <p:spPr bwMode="auto">
            <a:xfrm>
              <a:off x="1713" y="2969"/>
              <a:ext cx="4" cy="4"/>
            </a:xfrm>
            <a:custGeom>
              <a:avLst/>
              <a:gdLst>
                <a:gd name="T0" fmla="*/ 0 w 4"/>
                <a:gd name="T1" fmla="*/ 4 h 4"/>
                <a:gd name="T2" fmla="*/ 4 w 4"/>
                <a:gd name="T3" fmla="*/ 0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4"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0" name="Freeform 528"/>
            <p:cNvSpPr>
              <a:spLocks/>
            </p:cNvSpPr>
            <p:nvPr/>
          </p:nvSpPr>
          <p:spPr bwMode="auto">
            <a:xfrm>
              <a:off x="1709" y="29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Rectangle 529"/>
            <p:cNvSpPr>
              <a:spLocks noChangeArrowheads="1"/>
            </p:cNvSpPr>
            <p:nvPr/>
          </p:nvSpPr>
          <p:spPr bwMode="auto">
            <a:xfrm>
              <a:off x="1700" y="29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530"/>
            <p:cNvSpPr>
              <a:spLocks/>
            </p:cNvSpPr>
            <p:nvPr/>
          </p:nvSpPr>
          <p:spPr bwMode="auto">
            <a:xfrm>
              <a:off x="1713" y="2973"/>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531"/>
            <p:cNvSpPr>
              <a:spLocks/>
            </p:cNvSpPr>
            <p:nvPr/>
          </p:nvSpPr>
          <p:spPr bwMode="auto">
            <a:xfrm>
              <a:off x="1717" y="297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532"/>
            <p:cNvSpPr>
              <a:spLocks/>
            </p:cNvSpPr>
            <p:nvPr/>
          </p:nvSpPr>
          <p:spPr bwMode="auto">
            <a:xfrm>
              <a:off x="1713" y="2969"/>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533"/>
            <p:cNvSpPr>
              <a:spLocks/>
            </p:cNvSpPr>
            <p:nvPr/>
          </p:nvSpPr>
          <p:spPr bwMode="auto">
            <a:xfrm>
              <a:off x="1679" y="2964"/>
              <a:ext cx="34" cy="17"/>
            </a:xfrm>
            <a:custGeom>
              <a:avLst/>
              <a:gdLst>
                <a:gd name="T0" fmla="*/ 1 w 8"/>
                <a:gd name="T1" fmla="*/ 0 h 4"/>
                <a:gd name="T2" fmla="*/ 0 w 8"/>
                <a:gd name="T3" fmla="*/ 1 h 4"/>
                <a:gd name="T4" fmla="*/ 4 w 8"/>
                <a:gd name="T5" fmla="*/ 1 h 4"/>
                <a:gd name="T6" fmla="*/ 1 w 8"/>
                <a:gd name="T7" fmla="*/ 2 h 4"/>
                <a:gd name="T8" fmla="*/ 3 w 8"/>
                <a:gd name="T9" fmla="*/ 3 h 4"/>
                <a:gd name="T10" fmla="*/ 2 w 8"/>
                <a:gd name="T11" fmla="*/ 3 h 4"/>
                <a:gd name="T12" fmla="*/ 6 w 8"/>
                <a:gd name="T13" fmla="*/ 2 h 4"/>
                <a:gd name="T14" fmla="*/ 2 w 8"/>
                <a:gd name="T15" fmla="*/ 4 h 4"/>
                <a:gd name="T16" fmla="*/ 2 w 8"/>
                <a:gd name="T17" fmla="*/ 4 h 4"/>
                <a:gd name="T18" fmla="*/ 3 w 8"/>
                <a:gd name="T19" fmla="*/ 4 h 4"/>
                <a:gd name="T20" fmla="*/ 5 w 8"/>
                <a:gd name="T21" fmla="*/ 3 h 4"/>
                <a:gd name="T22" fmla="*/ 7 w 8"/>
                <a:gd name="T23" fmla="*/ 2 h 4"/>
                <a:gd name="T24" fmla="*/ 5 w 8"/>
                <a:gd name="T25" fmla="*/ 2 h 4"/>
                <a:gd name="T26" fmla="*/ 7 w 8"/>
                <a:gd name="T27" fmla="*/ 2 h 4"/>
                <a:gd name="T28" fmla="*/ 6 w 8"/>
                <a:gd name="T29" fmla="*/ 2 h 4"/>
                <a:gd name="T30" fmla="*/ 7 w 8"/>
                <a:gd name="T31" fmla="*/ 1 h 4"/>
                <a:gd name="T32" fmla="*/ 6 w 8"/>
                <a:gd name="T33" fmla="*/ 2 h 4"/>
                <a:gd name="T34" fmla="*/ 6 w 8"/>
                <a:gd name="T35" fmla="*/ 2 h 4"/>
                <a:gd name="T36" fmla="*/ 4 w 8"/>
                <a:gd name="T37" fmla="*/ 2 h 4"/>
                <a:gd name="T38" fmla="*/ 6 w 8"/>
                <a:gd name="T39" fmla="*/ 1 h 4"/>
                <a:gd name="T40" fmla="*/ 5 w 8"/>
                <a:gd name="T41" fmla="*/ 2 h 4"/>
                <a:gd name="T42" fmla="*/ 6 w 8"/>
                <a:gd name="T43" fmla="*/ 0 h 4"/>
                <a:gd name="T44" fmla="*/ 5 w 8"/>
                <a:gd name="T45" fmla="*/ 1 h 4"/>
                <a:gd name="T46" fmla="*/ 6 w 8"/>
                <a:gd name="T47" fmla="*/ 1 h 4"/>
                <a:gd name="T48" fmla="*/ 3 w 8"/>
                <a:gd name="T49" fmla="*/ 2 h 4"/>
                <a:gd name="T50" fmla="*/ 6 w 8"/>
                <a:gd name="T51" fmla="*/ 0 h 4"/>
                <a:gd name="T52" fmla="*/ 5 w 8"/>
                <a:gd name="T53" fmla="*/ 0 h 4"/>
                <a:gd name="T54" fmla="*/ 5 w 8"/>
                <a:gd name="T55" fmla="*/ 0 h 4"/>
                <a:gd name="T56" fmla="*/ 4 w 8"/>
                <a:gd name="T57" fmla="*/ 0 h 4"/>
                <a:gd name="T58" fmla="*/ 4 w 8"/>
                <a:gd name="T59" fmla="*/ 0 h 4"/>
                <a:gd name="T60" fmla="*/ 3 w 8"/>
                <a:gd name="T61" fmla="*/ 0 h 4"/>
                <a:gd name="T62" fmla="*/ 4 w 8"/>
                <a:gd name="T63" fmla="*/ 0 h 4"/>
                <a:gd name="T64" fmla="*/ 1 w 8"/>
                <a:gd name="T65" fmla="*/ 0 h 4"/>
                <a:gd name="T66" fmla="*/ 3 w 8"/>
                <a:gd name="T67" fmla="*/ 0 h 4"/>
                <a:gd name="T68" fmla="*/ 1 w 8"/>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4">
                  <a:moveTo>
                    <a:pt x="1" y="0"/>
                  </a:moveTo>
                  <a:cubicBezTo>
                    <a:pt x="0" y="1"/>
                    <a:pt x="1" y="1"/>
                    <a:pt x="0" y="1"/>
                  </a:cubicBezTo>
                  <a:cubicBezTo>
                    <a:pt x="1" y="2"/>
                    <a:pt x="4" y="1"/>
                    <a:pt x="4" y="1"/>
                  </a:cubicBezTo>
                  <a:cubicBezTo>
                    <a:pt x="1" y="2"/>
                    <a:pt x="1" y="2"/>
                    <a:pt x="1" y="2"/>
                  </a:cubicBezTo>
                  <a:cubicBezTo>
                    <a:pt x="1" y="2"/>
                    <a:pt x="1" y="3"/>
                    <a:pt x="3" y="3"/>
                  </a:cubicBezTo>
                  <a:cubicBezTo>
                    <a:pt x="2" y="3"/>
                    <a:pt x="2" y="3"/>
                    <a:pt x="2" y="3"/>
                  </a:cubicBezTo>
                  <a:cubicBezTo>
                    <a:pt x="3" y="3"/>
                    <a:pt x="6" y="1"/>
                    <a:pt x="6" y="2"/>
                  </a:cubicBezTo>
                  <a:cubicBezTo>
                    <a:pt x="4" y="3"/>
                    <a:pt x="4" y="3"/>
                    <a:pt x="2" y="4"/>
                  </a:cubicBezTo>
                  <a:cubicBezTo>
                    <a:pt x="2" y="4"/>
                    <a:pt x="2" y="4"/>
                    <a:pt x="2" y="4"/>
                  </a:cubicBezTo>
                  <a:cubicBezTo>
                    <a:pt x="2" y="4"/>
                    <a:pt x="3" y="4"/>
                    <a:pt x="3" y="4"/>
                  </a:cubicBezTo>
                  <a:cubicBezTo>
                    <a:pt x="4" y="4"/>
                    <a:pt x="5" y="3"/>
                    <a:pt x="5" y="3"/>
                  </a:cubicBezTo>
                  <a:cubicBezTo>
                    <a:pt x="5" y="3"/>
                    <a:pt x="6" y="2"/>
                    <a:pt x="7" y="2"/>
                  </a:cubicBezTo>
                  <a:cubicBezTo>
                    <a:pt x="6" y="2"/>
                    <a:pt x="6" y="2"/>
                    <a:pt x="5" y="2"/>
                  </a:cubicBezTo>
                  <a:cubicBezTo>
                    <a:pt x="6" y="2"/>
                    <a:pt x="6" y="2"/>
                    <a:pt x="7" y="2"/>
                  </a:cubicBezTo>
                  <a:cubicBezTo>
                    <a:pt x="6" y="2"/>
                    <a:pt x="6" y="2"/>
                    <a:pt x="6" y="2"/>
                  </a:cubicBezTo>
                  <a:cubicBezTo>
                    <a:pt x="6" y="2"/>
                    <a:pt x="7" y="2"/>
                    <a:pt x="7" y="1"/>
                  </a:cubicBezTo>
                  <a:cubicBezTo>
                    <a:pt x="6" y="2"/>
                    <a:pt x="6" y="2"/>
                    <a:pt x="6" y="2"/>
                  </a:cubicBezTo>
                  <a:cubicBezTo>
                    <a:pt x="6" y="2"/>
                    <a:pt x="6" y="2"/>
                    <a:pt x="6" y="2"/>
                  </a:cubicBezTo>
                  <a:cubicBezTo>
                    <a:pt x="6" y="2"/>
                    <a:pt x="6" y="1"/>
                    <a:pt x="4" y="2"/>
                  </a:cubicBezTo>
                  <a:cubicBezTo>
                    <a:pt x="6" y="1"/>
                    <a:pt x="6" y="1"/>
                    <a:pt x="6" y="1"/>
                  </a:cubicBezTo>
                  <a:cubicBezTo>
                    <a:pt x="5" y="2"/>
                    <a:pt x="5" y="2"/>
                    <a:pt x="5" y="2"/>
                  </a:cubicBezTo>
                  <a:cubicBezTo>
                    <a:pt x="5" y="1"/>
                    <a:pt x="8" y="0"/>
                    <a:pt x="6" y="0"/>
                  </a:cubicBezTo>
                  <a:cubicBezTo>
                    <a:pt x="6" y="1"/>
                    <a:pt x="5" y="1"/>
                    <a:pt x="5" y="1"/>
                  </a:cubicBezTo>
                  <a:cubicBezTo>
                    <a:pt x="4" y="1"/>
                    <a:pt x="6" y="1"/>
                    <a:pt x="6" y="1"/>
                  </a:cubicBezTo>
                  <a:cubicBezTo>
                    <a:pt x="5" y="1"/>
                    <a:pt x="4" y="1"/>
                    <a:pt x="3" y="2"/>
                  </a:cubicBezTo>
                  <a:cubicBezTo>
                    <a:pt x="4" y="1"/>
                    <a:pt x="3" y="1"/>
                    <a:pt x="6" y="0"/>
                  </a:cubicBezTo>
                  <a:cubicBezTo>
                    <a:pt x="6" y="0"/>
                    <a:pt x="4" y="0"/>
                    <a:pt x="5" y="0"/>
                  </a:cubicBezTo>
                  <a:cubicBezTo>
                    <a:pt x="5" y="0"/>
                    <a:pt x="5" y="0"/>
                    <a:pt x="5" y="0"/>
                  </a:cubicBezTo>
                  <a:cubicBezTo>
                    <a:pt x="4" y="0"/>
                    <a:pt x="6" y="0"/>
                    <a:pt x="4" y="0"/>
                  </a:cubicBezTo>
                  <a:cubicBezTo>
                    <a:pt x="4" y="0"/>
                    <a:pt x="4" y="0"/>
                    <a:pt x="4" y="0"/>
                  </a:cubicBezTo>
                  <a:cubicBezTo>
                    <a:pt x="3" y="0"/>
                    <a:pt x="3" y="0"/>
                    <a:pt x="3" y="0"/>
                  </a:cubicBezTo>
                  <a:cubicBezTo>
                    <a:pt x="3" y="0"/>
                    <a:pt x="3" y="0"/>
                    <a:pt x="4" y="0"/>
                  </a:cubicBezTo>
                  <a:cubicBezTo>
                    <a:pt x="2" y="0"/>
                    <a:pt x="2" y="0"/>
                    <a:pt x="1" y="0"/>
                  </a:cubicBezTo>
                  <a:cubicBezTo>
                    <a:pt x="1" y="0"/>
                    <a:pt x="2" y="0"/>
                    <a:pt x="3" y="0"/>
                  </a:cubicBezTo>
                  <a:cubicBezTo>
                    <a:pt x="2" y="0"/>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534"/>
            <p:cNvSpPr>
              <a:spLocks/>
            </p:cNvSpPr>
            <p:nvPr/>
          </p:nvSpPr>
          <p:spPr bwMode="auto">
            <a:xfrm>
              <a:off x="1704" y="2969"/>
              <a:ext cx="5" cy="4"/>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535"/>
            <p:cNvSpPr>
              <a:spLocks/>
            </p:cNvSpPr>
            <p:nvPr/>
          </p:nvSpPr>
          <p:spPr bwMode="auto">
            <a:xfrm>
              <a:off x="1671" y="2948"/>
              <a:ext cx="42" cy="16"/>
            </a:xfrm>
            <a:custGeom>
              <a:avLst/>
              <a:gdLst>
                <a:gd name="T0" fmla="*/ 5 w 10"/>
                <a:gd name="T1" fmla="*/ 3 h 4"/>
                <a:gd name="T2" fmla="*/ 7 w 10"/>
                <a:gd name="T3" fmla="*/ 2 h 4"/>
                <a:gd name="T4" fmla="*/ 3 w 10"/>
                <a:gd name="T5" fmla="*/ 3 h 4"/>
                <a:gd name="T6" fmla="*/ 3 w 10"/>
                <a:gd name="T7" fmla="*/ 2 h 4"/>
                <a:gd name="T8" fmla="*/ 6 w 10"/>
                <a:gd name="T9" fmla="*/ 2 h 4"/>
                <a:gd name="T10" fmla="*/ 6 w 10"/>
                <a:gd name="T11" fmla="*/ 2 h 4"/>
                <a:gd name="T12" fmla="*/ 4 w 10"/>
                <a:gd name="T13" fmla="*/ 2 h 4"/>
                <a:gd name="T14" fmla="*/ 3 w 10"/>
                <a:gd name="T15" fmla="*/ 2 h 4"/>
                <a:gd name="T16" fmla="*/ 4 w 10"/>
                <a:gd name="T17" fmla="*/ 2 h 4"/>
                <a:gd name="T18" fmla="*/ 6 w 10"/>
                <a:gd name="T19" fmla="*/ 2 h 4"/>
                <a:gd name="T20" fmla="*/ 1 w 10"/>
                <a:gd name="T21" fmla="*/ 0 h 4"/>
                <a:gd name="T22" fmla="*/ 1 w 10"/>
                <a:gd name="T23" fmla="*/ 1 h 4"/>
                <a:gd name="T24" fmla="*/ 4 w 10"/>
                <a:gd name="T25" fmla="*/ 1 h 4"/>
                <a:gd name="T26" fmla="*/ 3 w 10"/>
                <a:gd name="T27" fmla="*/ 1 h 4"/>
                <a:gd name="T28" fmla="*/ 2 w 10"/>
                <a:gd name="T29" fmla="*/ 1 h 4"/>
                <a:gd name="T30" fmla="*/ 2 w 10"/>
                <a:gd name="T31" fmla="*/ 4 h 4"/>
                <a:gd name="T32" fmla="*/ 2 w 10"/>
                <a:gd name="T33" fmla="*/ 3 h 4"/>
                <a:gd name="T34" fmla="*/ 3 w 10"/>
                <a:gd name="T35" fmla="*/ 3 h 4"/>
                <a:gd name="T36" fmla="*/ 5 w 10"/>
                <a:gd name="T37" fmla="*/ 3 h 4"/>
                <a:gd name="T38" fmla="*/ 5 w 10"/>
                <a:gd name="T39" fmla="*/ 3 h 4"/>
                <a:gd name="T40" fmla="*/ 7 w 10"/>
                <a:gd name="T41" fmla="*/ 3 h 4"/>
                <a:gd name="T42" fmla="*/ 8 w 10"/>
                <a:gd name="T43" fmla="*/ 3 h 4"/>
                <a:gd name="T44" fmla="*/ 8 w 10"/>
                <a:gd name="T45" fmla="*/ 2 h 4"/>
                <a:gd name="T46" fmla="*/ 5 w 10"/>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3"/>
                  </a:moveTo>
                  <a:cubicBezTo>
                    <a:pt x="5" y="3"/>
                    <a:pt x="6" y="3"/>
                    <a:pt x="7" y="2"/>
                  </a:cubicBezTo>
                  <a:cubicBezTo>
                    <a:pt x="6" y="2"/>
                    <a:pt x="5" y="3"/>
                    <a:pt x="3" y="3"/>
                  </a:cubicBezTo>
                  <a:cubicBezTo>
                    <a:pt x="4" y="3"/>
                    <a:pt x="3" y="3"/>
                    <a:pt x="3" y="2"/>
                  </a:cubicBezTo>
                  <a:cubicBezTo>
                    <a:pt x="4" y="2"/>
                    <a:pt x="6" y="2"/>
                    <a:pt x="6" y="2"/>
                  </a:cubicBezTo>
                  <a:cubicBezTo>
                    <a:pt x="5" y="2"/>
                    <a:pt x="6" y="2"/>
                    <a:pt x="6" y="2"/>
                  </a:cubicBezTo>
                  <a:cubicBezTo>
                    <a:pt x="5" y="2"/>
                    <a:pt x="6" y="2"/>
                    <a:pt x="4" y="2"/>
                  </a:cubicBezTo>
                  <a:cubicBezTo>
                    <a:pt x="3" y="2"/>
                    <a:pt x="3" y="2"/>
                    <a:pt x="3" y="2"/>
                  </a:cubicBezTo>
                  <a:cubicBezTo>
                    <a:pt x="4" y="2"/>
                    <a:pt x="4" y="2"/>
                    <a:pt x="4" y="2"/>
                  </a:cubicBezTo>
                  <a:cubicBezTo>
                    <a:pt x="6" y="2"/>
                    <a:pt x="5" y="2"/>
                    <a:pt x="6" y="2"/>
                  </a:cubicBezTo>
                  <a:cubicBezTo>
                    <a:pt x="4" y="1"/>
                    <a:pt x="4" y="0"/>
                    <a:pt x="1" y="0"/>
                  </a:cubicBezTo>
                  <a:cubicBezTo>
                    <a:pt x="0" y="1"/>
                    <a:pt x="1" y="1"/>
                    <a:pt x="1" y="1"/>
                  </a:cubicBezTo>
                  <a:cubicBezTo>
                    <a:pt x="2" y="0"/>
                    <a:pt x="3" y="1"/>
                    <a:pt x="4" y="1"/>
                  </a:cubicBezTo>
                  <a:cubicBezTo>
                    <a:pt x="3" y="1"/>
                    <a:pt x="4" y="1"/>
                    <a:pt x="3" y="1"/>
                  </a:cubicBezTo>
                  <a:cubicBezTo>
                    <a:pt x="2" y="1"/>
                    <a:pt x="2" y="1"/>
                    <a:pt x="2" y="1"/>
                  </a:cubicBezTo>
                  <a:cubicBezTo>
                    <a:pt x="1" y="2"/>
                    <a:pt x="1" y="3"/>
                    <a:pt x="2" y="4"/>
                  </a:cubicBezTo>
                  <a:cubicBezTo>
                    <a:pt x="2" y="3"/>
                    <a:pt x="2" y="3"/>
                    <a:pt x="2" y="3"/>
                  </a:cubicBezTo>
                  <a:cubicBezTo>
                    <a:pt x="3" y="3"/>
                    <a:pt x="3" y="3"/>
                    <a:pt x="3" y="3"/>
                  </a:cubicBezTo>
                  <a:cubicBezTo>
                    <a:pt x="5" y="3"/>
                    <a:pt x="5" y="3"/>
                    <a:pt x="5" y="3"/>
                  </a:cubicBezTo>
                  <a:cubicBezTo>
                    <a:pt x="5" y="3"/>
                    <a:pt x="6" y="3"/>
                    <a:pt x="5" y="3"/>
                  </a:cubicBezTo>
                  <a:cubicBezTo>
                    <a:pt x="6" y="3"/>
                    <a:pt x="6" y="3"/>
                    <a:pt x="7" y="3"/>
                  </a:cubicBezTo>
                  <a:cubicBezTo>
                    <a:pt x="8" y="3"/>
                    <a:pt x="7" y="3"/>
                    <a:pt x="8" y="3"/>
                  </a:cubicBezTo>
                  <a:cubicBezTo>
                    <a:pt x="10" y="2"/>
                    <a:pt x="7" y="3"/>
                    <a:pt x="8" y="2"/>
                  </a:cubicBezTo>
                  <a:lnTo>
                    <a:pt x="5"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536"/>
            <p:cNvSpPr>
              <a:spLocks/>
            </p:cNvSpPr>
            <p:nvPr/>
          </p:nvSpPr>
          <p:spPr bwMode="auto">
            <a:xfrm>
              <a:off x="1692" y="2960"/>
              <a:ext cx="8" cy="0"/>
            </a:xfrm>
            <a:custGeom>
              <a:avLst/>
              <a:gdLst>
                <a:gd name="T0" fmla="*/ 8 w 8"/>
                <a:gd name="T1" fmla="*/ 0 w 8"/>
                <a:gd name="T2" fmla="*/ 4 w 8"/>
                <a:gd name="T3" fmla="*/ 8 w 8"/>
              </a:gdLst>
              <a:ahLst/>
              <a:cxnLst>
                <a:cxn ang="0">
                  <a:pos x="T0" y="0"/>
                </a:cxn>
                <a:cxn ang="0">
                  <a:pos x="T1" y="0"/>
                </a:cxn>
                <a:cxn ang="0">
                  <a:pos x="T2" y="0"/>
                </a:cxn>
                <a:cxn ang="0">
                  <a:pos x="T3" y="0"/>
                </a:cxn>
              </a:cxnLst>
              <a:rect l="0" t="0" r="r" b="b"/>
              <a:pathLst>
                <a:path w="8">
                  <a:moveTo>
                    <a:pt x="8" y="0"/>
                  </a:moveTo>
                  <a:lnTo>
                    <a:pt x="0" y="0"/>
                  </a:lnTo>
                  <a:lnTo>
                    <a:pt x="4" y="0"/>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537"/>
            <p:cNvSpPr>
              <a:spLocks/>
            </p:cNvSpPr>
            <p:nvPr/>
          </p:nvSpPr>
          <p:spPr bwMode="auto">
            <a:xfrm>
              <a:off x="1679" y="296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538"/>
            <p:cNvSpPr>
              <a:spLocks/>
            </p:cNvSpPr>
            <p:nvPr/>
          </p:nvSpPr>
          <p:spPr bwMode="auto">
            <a:xfrm>
              <a:off x="1696"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539"/>
            <p:cNvSpPr>
              <a:spLocks/>
            </p:cNvSpPr>
            <p:nvPr/>
          </p:nvSpPr>
          <p:spPr bwMode="auto">
            <a:xfrm>
              <a:off x="1675" y="2944"/>
              <a:ext cx="17" cy="8"/>
            </a:xfrm>
            <a:custGeom>
              <a:avLst/>
              <a:gdLst>
                <a:gd name="T0" fmla="*/ 0 w 4"/>
                <a:gd name="T1" fmla="*/ 0 h 2"/>
                <a:gd name="T2" fmla="*/ 0 w 4"/>
                <a:gd name="T3" fmla="*/ 1 h 2"/>
                <a:gd name="T4" fmla="*/ 4 w 4"/>
                <a:gd name="T5" fmla="*/ 2 h 2"/>
                <a:gd name="T6" fmla="*/ 1 w 4"/>
                <a:gd name="T7" fmla="*/ 1 h 2"/>
                <a:gd name="T8" fmla="*/ 1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cubicBezTo>
                    <a:pt x="0" y="1"/>
                    <a:pt x="1" y="1"/>
                    <a:pt x="0" y="1"/>
                  </a:cubicBezTo>
                  <a:cubicBezTo>
                    <a:pt x="1" y="2"/>
                    <a:pt x="2" y="1"/>
                    <a:pt x="4" y="2"/>
                  </a:cubicBezTo>
                  <a:cubicBezTo>
                    <a:pt x="4" y="1"/>
                    <a:pt x="2" y="1"/>
                    <a:pt x="1" y="1"/>
                  </a:cubicBezTo>
                  <a:cubicBezTo>
                    <a:pt x="2" y="1"/>
                    <a:pt x="1" y="1"/>
                    <a:pt x="1"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540"/>
            <p:cNvSpPr>
              <a:spLocks/>
            </p:cNvSpPr>
            <p:nvPr/>
          </p:nvSpPr>
          <p:spPr bwMode="auto">
            <a:xfrm>
              <a:off x="1679" y="2910"/>
              <a:ext cx="30" cy="38"/>
            </a:xfrm>
            <a:custGeom>
              <a:avLst/>
              <a:gdLst>
                <a:gd name="T0" fmla="*/ 3 w 7"/>
                <a:gd name="T1" fmla="*/ 8 h 9"/>
                <a:gd name="T2" fmla="*/ 3 w 7"/>
                <a:gd name="T3" fmla="*/ 7 h 9"/>
                <a:gd name="T4" fmla="*/ 4 w 7"/>
                <a:gd name="T5" fmla="*/ 8 h 9"/>
                <a:gd name="T6" fmla="*/ 5 w 7"/>
                <a:gd name="T7" fmla="*/ 8 h 9"/>
                <a:gd name="T8" fmla="*/ 4 w 7"/>
                <a:gd name="T9" fmla="*/ 7 h 9"/>
                <a:gd name="T10" fmla="*/ 4 w 7"/>
                <a:gd name="T11" fmla="*/ 7 h 9"/>
                <a:gd name="T12" fmla="*/ 2 w 7"/>
                <a:gd name="T13" fmla="*/ 6 h 9"/>
                <a:gd name="T14" fmla="*/ 5 w 7"/>
                <a:gd name="T15" fmla="*/ 6 h 9"/>
                <a:gd name="T16" fmla="*/ 2 w 7"/>
                <a:gd name="T17" fmla="*/ 5 h 9"/>
                <a:gd name="T18" fmla="*/ 3 w 7"/>
                <a:gd name="T19" fmla="*/ 5 h 9"/>
                <a:gd name="T20" fmla="*/ 3 w 7"/>
                <a:gd name="T21" fmla="*/ 5 h 9"/>
                <a:gd name="T22" fmla="*/ 3 w 7"/>
                <a:gd name="T23" fmla="*/ 5 h 9"/>
                <a:gd name="T24" fmla="*/ 5 w 7"/>
                <a:gd name="T25" fmla="*/ 6 h 9"/>
                <a:gd name="T26" fmla="*/ 5 w 7"/>
                <a:gd name="T27" fmla="*/ 5 h 9"/>
                <a:gd name="T28" fmla="*/ 6 w 7"/>
                <a:gd name="T29" fmla="*/ 5 h 9"/>
                <a:gd name="T30" fmla="*/ 5 w 7"/>
                <a:gd name="T31" fmla="*/ 4 h 9"/>
                <a:gd name="T32" fmla="*/ 6 w 7"/>
                <a:gd name="T33" fmla="*/ 4 h 9"/>
                <a:gd name="T34" fmla="*/ 3 w 7"/>
                <a:gd name="T35" fmla="*/ 3 h 9"/>
                <a:gd name="T36" fmla="*/ 4 w 7"/>
                <a:gd name="T37" fmla="*/ 2 h 9"/>
                <a:gd name="T38" fmla="*/ 6 w 7"/>
                <a:gd name="T39" fmla="*/ 4 h 9"/>
                <a:gd name="T40" fmla="*/ 5 w 7"/>
                <a:gd name="T41" fmla="*/ 3 h 9"/>
                <a:gd name="T42" fmla="*/ 7 w 7"/>
                <a:gd name="T43" fmla="*/ 4 h 9"/>
                <a:gd name="T44" fmla="*/ 5 w 7"/>
                <a:gd name="T45" fmla="*/ 2 h 9"/>
                <a:gd name="T46" fmla="*/ 5 w 7"/>
                <a:gd name="T47" fmla="*/ 2 h 9"/>
                <a:gd name="T48" fmla="*/ 3 w 7"/>
                <a:gd name="T49" fmla="*/ 0 h 9"/>
                <a:gd name="T50" fmla="*/ 2 w 7"/>
                <a:gd name="T51" fmla="*/ 2 h 9"/>
                <a:gd name="T52" fmla="*/ 3 w 7"/>
                <a:gd name="T53" fmla="*/ 3 h 9"/>
                <a:gd name="T54" fmla="*/ 1 w 7"/>
                <a:gd name="T55" fmla="*/ 2 h 9"/>
                <a:gd name="T56" fmla="*/ 3 w 7"/>
                <a:gd name="T57" fmla="*/ 3 h 9"/>
                <a:gd name="T58" fmla="*/ 1 w 7"/>
                <a:gd name="T59" fmla="*/ 3 h 9"/>
                <a:gd name="T60" fmla="*/ 3 w 7"/>
                <a:gd name="T61" fmla="*/ 4 h 9"/>
                <a:gd name="T62" fmla="*/ 1 w 7"/>
                <a:gd name="T63" fmla="*/ 3 h 9"/>
                <a:gd name="T64" fmla="*/ 0 w 7"/>
                <a:gd name="T65" fmla="*/ 7 h 9"/>
                <a:gd name="T66" fmla="*/ 2 w 7"/>
                <a:gd name="T67" fmla="*/ 7 h 9"/>
                <a:gd name="T68" fmla="*/ 2 w 7"/>
                <a:gd name="T69" fmla="*/ 8 h 9"/>
                <a:gd name="T70" fmla="*/ 3 w 7"/>
                <a:gd name="T71" fmla="*/ 8 h 9"/>
                <a:gd name="T72" fmla="*/ 0 w 7"/>
                <a:gd name="T73" fmla="*/ 8 h 9"/>
                <a:gd name="T74" fmla="*/ 0 w 7"/>
                <a:gd name="T75" fmla="*/ 8 h 9"/>
                <a:gd name="T76" fmla="*/ 1 w 7"/>
                <a:gd name="T77" fmla="*/ 8 h 9"/>
                <a:gd name="T78" fmla="*/ 0 w 7"/>
                <a:gd name="T79" fmla="*/ 8 h 9"/>
                <a:gd name="T80" fmla="*/ 4 w 7"/>
                <a:gd name="T81" fmla="*/ 9 h 9"/>
                <a:gd name="T82" fmla="*/ 6 w 7"/>
                <a:gd name="T83" fmla="*/ 8 h 9"/>
                <a:gd name="T84" fmla="*/ 3 w 7"/>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3" y="8"/>
                  </a:moveTo>
                  <a:cubicBezTo>
                    <a:pt x="4" y="8"/>
                    <a:pt x="3" y="7"/>
                    <a:pt x="3" y="7"/>
                  </a:cubicBezTo>
                  <a:cubicBezTo>
                    <a:pt x="4" y="7"/>
                    <a:pt x="4" y="8"/>
                    <a:pt x="4" y="8"/>
                  </a:cubicBezTo>
                  <a:cubicBezTo>
                    <a:pt x="6" y="8"/>
                    <a:pt x="4" y="7"/>
                    <a:pt x="5" y="8"/>
                  </a:cubicBezTo>
                  <a:cubicBezTo>
                    <a:pt x="4" y="7"/>
                    <a:pt x="4" y="7"/>
                    <a:pt x="4" y="7"/>
                  </a:cubicBezTo>
                  <a:cubicBezTo>
                    <a:pt x="5" y="7"/>
                    <a:pt x="3" y="7"/>
                    <a:pt x="4" y="7"/>
                  </a:cubicBezTo>
                  <a:cubicBezTo>
                    <a:pt x="4" y="6"/>
                    <a:pt x="4" y="6"/>
                    <a:pt x="2" y="6"/>
                  </a:cubicBezTo>
                  <a:cubicBezTo>
                    <a:pt x="4" y="6"/>
                    <a:pt x="4" y="6"/>
                    <a:pt x="5" y="6"/>
                  </a:cubicBezTo>
                  <a:cubicBezTo>
                    <a:pt x="5" y="6"/>
                    <a:pt x="3" y="6"/>
                    <a:pt x="2" y="5"/>
                  </a:cubicBezTo>
                  <a:cubicBezTo>
                    <a:pt x="4" y="6"/>
                    <a:pt x="2" y="5"/>
                    <a:pt x="3" y="5"/>
                  </a:cubicBezTo>
                  <a:cubicBezTo>
                    <a:pt x="3" y="5"/>
                    <a:pt x="4" y="5"/>
                    <a:pt x="3" y="5"/>
                  </a:cubicBezTo>
                  <a:cubicBezTo>
                    <a:pt x="5" y="6"/>
                    <a:pt x="3" y="5"/>
                    <a:pt x="3" y="5"/>
                  </a:cubicBezTo>
                  <a:cubicBezTo>
                    <a:pt x="5" y="6"/>
                    <a:pt x="5" y="6"/>
                    <a:pt x="5" y="6"/>
                  </a:cubicBezTo>
                  <a:cubicBezTo>
                    <a:pt x="5" y="5"/>
                    <a:pt x="4" y="5"/>
                    <a:pt x="5" y="5"/>
                  </a:cubicBezTo>
                  <a:cubicBezTo>
                    <a:pt x="6" y="5"/>
                    <a:pt x="6" y="5"/>
                    <a:pt x="6" y="5"/>
                  </a:cubicBezTo>
                  <a:cubicBezTo>
                    <a:pt x="5" y="4"/>
                    <a:pt x="6" y="4"/>
                    <a:pt x="5" y="4"/>
                  </a:cubicBezTo>
                  <a:cubicBezTo>
                    <a:pt x="6" y="4"/>
                    <a:pt x="6" y="4"/>
                    <a:pt x="6" y="4"/>
                  </a:cubicBezTo>
                  <a:cubicBezTo>
                    <a:pt x="5" y="3"/>
                    <a:pt x="5" y="4"/>
                    <a:pt x="3" y="3"/>
                  </a:cubicBezTo>
                  <a:cubicBezTo>
                    <a:pt x="6" y="4"/>
                    <a:pt x="3" y="2"/>
                    <a:pt x="4" y="2"/>
                  </a:cubicBezTo>
                  <a:cubicBezTo>
                    <a:pt x="5" y="3"/>
                    <a:pt x="4" y="3"/>
                    <a:pt x="6" y="4"/>
                  </a:cubicBezTo>
                  <a:cubicBezTo>
                    <a:pt x="4" y="3"/>
                    <a:pt x="5" y="3"/>
                    <a:pt x="5" y="3"/>
                  </a:cubicBezTo>
                  <a:cubicBezTo>
                    <a:pt x="6" y="4"/>
                    <a:pt x="5" y="3"/>
                    <a:pt x="7" y="4"/>
                  </a:cubicBezTo>
                  <a:cubicBezTo>
                    <a:pt x="5" y="2"/>
                    <a:pt x="5" y="2"/>
                    <a:pt x="5" y="2"/>
                  </a:cubicBezTo>
                  <a:cubicBezTo>
                    <a:pt x="6" y="2"/>
                    <a:pt x="6" y="2"/>
                    <a:pt x="5" y="2"/>
                  </a:cubicBezTo>
                  <a:cubicBezTo>
                    <a:pt x="5" y="2"/>
                    <a:pt x="4" y="0"/>
                    <a:pt x="3" y="0"/>
                  </a:cubicBezTo>
                  <a:cubicBezTo>
                    <a:pt x="3" y="1"/>
                    <a:pt x="3" y="2"/>
                    <a:pt x="2" y="2"/>
                  </a:cubicBezTo>
                  <a:cubicBezTo>
                    <a:pt x="4" y="3"/>
                    <a:pt x="2" y="2"/>
                    <a:pt x="3" y="3"/>
                  </a:cubicBezTo>
                  <a:cubicBezTo>
                    <a:pt x="1" y="2"/>
                    <a:pt x="1" y="2"/>
                    <a:pt x="1" y="2"/>
                  </a:cubicBezTo>
                  <a:cubicBezTo>
                    <a:pt x="2" y="3"/>
                    <a:pt x="2" y="3"/>
                    <a:pt x="3" y="3"/>
                  </a:cubicBezTo>
                  <a:cubicBezTo>
                    <a:pt x="3" y="4"/>
                    <a:pt x="2" y="3"/>
                    <a:pt x="1" y="3"/>
                  </a:cubicBezTo>
                  <a:cubicBezTo>
                    <a:pt x="1" y="3"/>
                    <a:pt x="2" y="3"/>
                    <a:pt x="3" y="4"/>
                  </a:cubicBezTo>
                  <a:cubicBezTo>
                    <a:pt x="1" y="3"/>
                    <a:pt x="1" y="3"/>
                    <a:pt x="1" y="3"/>
                  </a:cubicBezTo>
                  <a:cubicBezTo>
                    <a:pt x="1" y="4"/>
                    <a:pt x="2" y="6"/>
                    <a:pt x="0" y="7"/>
                  </a:cubicBezTo>
                  <a:cubicBezTo>
                    <a:pt x="2" y="7"/>
                    <a:pt x="2" y="7"/>
                    <a:pt x="2" y="7"/>
                  </a:cubicBezTo>
                  <a:cubicBezTo>
                    <a:pt x="1" y="7"/>
                    <a:pt x="5" y="8"/>
                    <a:pt x="2" y="8"/>
                  </a:cubicBezTo>
                  <a:cubicBezTo>
                    <a:pt x="3" y="8"/>
                    <a:pt x="3" y="8"/>
                    <a:pt x="3" y="8"/>
                  </a:cubicBezTo>
                  <a:cubicBezTo>
                    <a:pt x="2" y="8"/>
                    <a:pt x="1" y="8"/>
                    <a:pt x="0" y="8"/>
                  </a:cubicBezTo>
                  <a:cubicBezTo>
                    <a:pt x="0" y="8"/>
                    <a:pt x="0" y="8"/>
                    <a:pt x="0" y="8"/>
                  </a:cubicBezTo>
                  <a:cubicBezTo>
                    <a:pt x="1" y="8"/>
                    <a:pt x="1" y="8"/>
                    <a:pt x="1" y="8"/>
                  </a:cubicBezTo>
                  <a:cubicBezTo>
                    <a:pt x="2" y="8"/>
                    <a:pt x="1" y="8"/>
                    <a:pt x="0" y="8"/>
                  </a:cubicBezTo>
                  <a:cubicBezTo>
                    <a:pt x="2" y="9"/>
                    <a:pt x="3" y="9"/>
                    <a:pt x="4" y="9"/>
                  </a:cubicBezTo>
                  <a:cubicBezTo>
                    <a:pt x="1" y="8"/>
                    <a:pt x="7" y="9"/>
                    <a:pt x="6" y="8"/>
                  </a:cubicBezTo>
                  <a:cubicBezTo>
                    <a:pt x="5" y="8"/>
                    <a:pt x="4" y="8"/>
                    <a:pt x="3"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541"/>
            <p:cNvSpPr>
              <a:spLocks/>
            </p:cNvSpPr>
            <p:nvPr/>
          </p:nvSpPr>
          <p:spPr bwMode="auto">
            <a:xfrm>
              <a:off x="1675" y="2944"/>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542"/>
            <p:cNvSpPr>
              <a:spLocks/>
            </p:cNvSpPr>
            <p:nvPr/>
          </p:nvSpPr>
          <p:spPr bwMode="auto">
            <a:xfrm>
              <a:off x="1700" y="2914"/>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Rectangle 543"/>
            <p:cNvSpPr>
              <a:spLocks noChangeArrowheads="1"/>
            </p:cNvSpPr>
            <p:nvPr/>
          </p:nvSpPr>
          <p:spPr bwMode="auto">
            <a:xfrm>
              <a:off x="1679" y="294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544"/>
            <p:cNvSpPr>
              <a:spLocks/>
            </p:cNvSpPr>
            <p:nvPr/>
          </p:nvSpPr>
          <p:spPr bwMode="auto">
            <a:xfrm>
              <a:off x="1692" y="2948"/>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545"/>
            <p:cNvSpPr>
              <a:spLocks/>
            </p:cNvSpPr>
            <p:nvPr/>
          </p:nvSpPr>
          <p:spPr bwMode="auto">
            <a:xfrm>
              <a:off x="1709" y="2914"/>
              <a:ext cx="4" cy="5"/>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lnTo>
                    <a:pt x="0" y="0"/>
                  </a:lnTo>
                  <a:lnTo>
                    <a:pt x="4"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546"/>
            <p:cNvSpPr>
              <a:spLocks/>
            </p:cNvSpPr>
            <p:nvPr/>
          </p:nvSpPr>
          <p:spPr bwMode="auto">
            <a:xfrm>
              <a:off x="1692" y="2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547"/>
            <p:cNvSpPr>
              <a:spLocks/>
            </p:cNvSpPr>
            <p:nvPr/>
          </p:nvSpPr>
          <p:spPr bwMode="auto">
            <a:xfrm>
              <a:off x="1642" y="2873"/>
              <a:ext cx="71" cy="50"/>
            </a:xfrm>
            <a:custGeom>
              <a:avLst/>
              <a:gdLst>
                <a:gd name="T0" fmla="*/ 4 w 17"/>
                <a:gd name="T1" fmla="*/ 4 h 12"/>
                <a:gd name="T2" fmla="*/ 2 w 17"/>
                <a:gd name="T3" fmla="*/ 4 h 12"/>
                <a:gd name="T4" fmla="*/ 1 w 17"/>
                <a:gd name="T5" fmla="*/ 5 h 12"/>
                <a:gd name="T6" fmla="*/ 3 w 17"/>
                <a:gd name="T7" fmla="*/ 6 h 12"/>
                <a:gd name="T8" fmla="*/ 4 w 17"/>
                <a:gd name="T9" fmla="*/ 7 h 12"/>
                <a:gd name="T10" fmla="*/ 5 w 17"/>
                <a:gd name="T11" fmla="*/ 9 h 12"/>
                <a:gd name="T12" fmla="*/ 8 w 17"/>
                <a:gd name="T13" fmla="*/ 8 h 12"/>
                <a:gd name="T14" fmla="*/ 8 w 17"/>
                <a:gd name="T15" fmla="*/ 9 h 12"/>
                <a:gd name="T16" fmla="*/ 8 w 17"/>
                <a:gd name="T17" fmla="*/ 10 h 12"/>
                <a:gd name="T18" fmla="*/ 10 w 17"/>
                <a:gd name="T19" fmla="*/ 7 h 12"/>
                <a:gd name="T20" fmla="*/ 10 w 17"/>
                <a:gd name="T21" fmla="*/ 7 h 12"/>
                <a:gd name="T22" fmla="*/ 11 w 17"/>
                <a:gd name="T23" fmla="*/ 8 h 12"/>
                <a:gd name="T24" fmla="*/ 12 w 17"/>
                <a:gd name="T25" fmla="*/ 9 h 12"/>
                <a:gd name="T26" fmla="*/ 13 w 17"/>
                <a:gd name="T27" fmla="*/ 9 h 12"/>
                <a:gd name="T28" fmla="*/ 13 w 17"/>
                <a:gd name="T29" fmla="*/ 8 h 12"/>
                <a:gd name="T30" fmla="*/ 14 w 17"/>
                <a:gd name="T31" fmla="*/ 7 h 12"/>
                <a:gd name="T32" fmla="*/ 14 w 17"/>
                <a:gd name="T33" fmla="*/ 8 h 12"/>
                <a:gd name="T34" fmla="*/ 15 w 17"/>
                <a:gd name="T35" fmla="*/ 8 h 12"/>
                <a:gd name="T36" fmla="*/ 14 w 17"/>
                <a:gd name="T37" fmla="*/ 10 h 12"/>
                <a:gd name="T38" fmla="*/ 15 w 17"/>
                <a:gd name="T39" fmla="*/ 9 h 12"/>
                <a:gd name="T40" fmla="*/ 14 w 17"/>
                <a:gd name="T41" fmla="*/ 8 h 12"/>
                <a:gd name="T42" fmla="*/ 17 w 17"/>
                <a:gd name="T43" fmla="*/ 11 h 12"/>
                <a:gd name="T44" fmla="*/ 17 w 17"/>
                <a:gd name="T45" fmla="*/ 11 h 12"/>
                <a:gd name="T46" fmla="*/ 17 w 17"/>
                <a:gd name="T47" fmla="*/ 11 h 12"/>
                <a:gd name="T48" fmla="*/ 17 w 17"/>
                <a:gd name="T49" fmla="*/ 11 h 12"/>
                <a:gd name="T50" fmla="*/ 17 w 17"/>
                <a:gd name="T51" fmla="*/ 11 h 12"/>
                <a:gd name="T52" fmla="*/ 14 w 17"/>
                <a:gd name="T53" fmla="*/ 5 h 12"/>
                <a:gd name="T54" fmla="*/ 14 w 17"/>
                <a:gd name="T55" fmla="*/ 5 h 12"/>
                <a:gd name="T56" fmla="*/ 14 w 17"/>
                <a:gd name="T57" fmla="*/ 5 h 12"/>
                <a:gd name="T58" fmla="*/ 14 w 17"/>
                <a:gd name="T59" fmla="*/ 5 h 12"/>
                <a:gd name="T60" fmla="*/ 13 w 17"/>
                <a:gd name="T61" fmla="*/ 4 h 12"/>
                <a:gd name="T62" fmla="*/ 13 w 17"/>
                <a:gd name="T63" fmla="*/ 4 h 12"/>
                <a:gd name="T64" fmla="*/ 12 w 17"/>
                <a:gd name="T65" fmla="*/ 5 h 12"/>
                <a:gd name="T66" fmla="*/ 12 w 17"/>
                <a:gd name="T67" fmla="*/ 5 h 12"/>
                <a:gd name="T68" fmla="*/ 12 w 17"/>
                <a:gd name="T69" fmla="*/ 5 h 12"/>
                <a:gd name="T70" fmla="*/ 12 w 17"/>
                <a:gd name="T71" fmla="*/ 5 h 12"/>
                <a:gd name="T72" fmla="*/ 11 w 17"/>
                <a:gd name="T73" fmla="*/ 6 h 12"/>
                <a:gd name="T74" fmla="*/ 11 w 17"/>
                <a:gd name="T75" fmla="*/ 5 h 12"/>
                <a:gd name="T76" fmla="*/ 11 w 17"/>
                <a:gd name="T77" fmla="*/ 4 h 12"/>
                <a:gd name="T78" fmla="*/ 10 w 17"/>
                <a:gd name="T79" fmla="*/ 6 h 12"/>
                <a:gd name="T80" fmla="*/ 9 w 17"/>
                <a:gd name="T81" fmla="*/ 6 h 12"/>
                <a:gd name="T82" fmla="*/ 7 w 17"/>
                <a:gd name="T83" fmla="*/ 6 h 12"/>
                <a:gd name="T84" fmla="*/ 7 w 17"/>
                <a:gd name="T85" fmla="*/ 6 h 12"/>
                <a:gd name="T86" fmla="*/ 6 w 17"/>
                <a:gd name="T87" fmla="*/ 5 h 12"/>
                <a:gd name="T88" fmla="*/ 5 w 17"/>
                <a:gd name="T89" fmla="*/ 7 h 12"/>
                <a:gd name="T90" fmla="*/ 7 w 17"/>
                <a:gd name="T9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2">
                  <a:moveTo>
                    <a:pt x="7" y="3"/>
                  </a:moveTo>
                  <a:cubicBezTo>
                    <a:pt x="6" y="3"/>
                    <a:pt x="5" y="3"/>
                    <a:pt x="4" y="4"/>
                  </a:cubicBezTo>
                  <a:cubicBezTo>
                    <a:pt x="5" y="3"/>
                    <a:pt x="5" y="3"/>
                    <a:pt x="5" y="3"/>
                  </a:cubicBezTo>
                  <a:cubicBezTo>
                    <a:pt x="5" y="3"/>
                    <a:pt x="3" y="3"/>
                    <a:pt x="2" y="4"/>
                  </a:cubicBezTo>
                  <a:cubicBezTo>
                    <a:pt x="3" y="4"/>
                    <a:pt x="3" y="4"/>
                    <a:pt x="3" y="4"/>
                  </a:cubicBezTo>
                  <a:cubicBezTo>
                    <a:pt x="4" y="4"/>
                    <a:pt x="2" y="5"/>
                    <a:pt x="1" y="5"/>
                  </a:cubicBezTo>
                  <a:cubicBezTo>
                    <a:pt x="2" y="6"/>
                    <a:pt x="4" y="4"/>
                    <a:pt x="4" y="5"/>
                  </a:cubicBezTo>
                  <a:cubicBezTo>
                    <a:pt x="4" y="5"/>
                    <a:pt x="3" y="5"/>
                    <a:pt x="3" y="6"/>
                  </a:cubicBezTo>
                  <a:cubicBezTo>
                    <a:pt x="3" y="6"/>
                    <a:pt x="5" y="5"/>
                    <a:pt x="5" y="5"/>
                  </a:cubicBezTo>
                  <a:cubicBezTo>
                    <a:pt x="0" y="8"/>
                    <a:pt x="7" y="5"/>
                    <a:pt x="4" y="7"/>
                  </a:cubicBezTo>
                  <a:cubicBezTo>
                    <a:pt x="5" y="7"/>
                    <a:pt x="5" y="8"/>
                    <a:pt x="6" y="7"/>
                  </a:cubicBezTo>
                  <a:cubicBezTo>
                    <a:pt x="5" y="8"/>
                    <a:pt x="6" y="8"/>
                    <a:pt x="5" y="9"/>
                  </a:cubicBezTo>
                  <a:cubicBezTo>
                    <a:pt x="7" y="6"/>
                    <a:pt x="5" y="11"/>
                    <a:pt x="7" y="7"/>
                  </a:cubicBezTo>
                  <a:cubicBezTo>
                    <a:pt x="7" y="8"/>
                    <a:pt x="8" y="7"/>
                    <a:pt x="8" y="8"/>
                  </a:cubicBezTo>
                  <a:cubicBezTo>
                    <a:pt x="7" y="9"/>
                    <a:pt x="7" y="9"/>
                    <a:pt x="7" y="9"/>
                  </a:cubicBezTo>
                  <a:cubicBezTo>
                    <a:pt x="7" y="9"/>
                    <a:pt x="8" y="7"/>
                    <a:pt x="8" y="9"/>
                  </a:cubicBezTo>
                  <a:cubicBezTo>
                    <a:pt x="8" y="9"/>
                    <a:pt x="8" y="8"/>
                    <a:pt x="9" y="7"/>
                  </a:cubicBezTo>
                  <a:cubicBezTo>
                    <a:pt x="9" y="8"/>
                    <a:pt x="9" y="8"/>
                    <a:pt x="8" y="10"/>
                  </a:cubicBezTo>
                  <a:cubicBezTo>
                    <a:pt x="9" y="8"/>
                    <a:pt x="9" y="9"/>
                    <a:pt x="9" y="8"/>
                  </a:cubicBezTo>
                  <a:cubicBezTo>
                    <a:pt x="9" y="8"/>
                    <a:pt x="9" y="7"/>
                    <a:pt x="10" y="7"/>
                  </a:cubicBezTo>
                  <a:cubicBezTo>
                    <a:pt x="10" y="7"/>
                    <a:pt x="10" y="6"/>
                    <a:pt x="11" y="5"/>
                  </a:cubicBezTo>
                  <a:cubicBezTo>
                    <a:pt x="10" y="7"/>
                    <a:pt x="11" y="5"/>
                    <a:pt x="10" y="7"/>
                  </a:cubicBezTo>
                  <a:cubicBezTo>
                    <a:pt x="10" y="8"/>
                    <a:pt x="10" y="8"/>
                    <a:pt x="9" y="9"/>
                  </a:cubicBezTo>
                  <a:cubicBezTo>
                    <a:pt x="9" y="9"/>
                    <a:pt x="10" y="9"/>
                    <a:pt x="11" y="8"/>
                  </a:cubicBezTo>
                  <a:cubicBezTo>
                    <a:pt x="11" y="9"/>
                    <a:pt x="10" y="9"/>
                    <a:pt x="10" y="10"/>
                  </a:cubicBezTo>
                  <a:cubicBezTo>
                    <a:pt x="11" y="11"/>
                    <a:pt x="11" y="7"/>
                    <a:pt x="12" y="9"/>
                  </a:cubicBezTo>
                  <a:cubicBezTo>
                    <a:pt x="11" y="10"/>
                    <a:pt x="11" y="10"/>
                    <a:pt x="11" y="10"/>
                  </a:cubicBezTo>
                  <a:cubicBezTo>
                    <a:pt x="12" y="8"/>
                    <a:pt x="12" y="10"/>
                    <a:pt x="13" y="9"/>
                  </a:cubicBezTo>
                  <a:cubicBezTo>
                    <a:pt x="13" y="8"/>
                    <a:pt x="13" y="8"/>
                    <a:pt x="13" y="8"/>
                  </a:cubicBezTo>
                  <a:cubicBezTo>
                    <a:pt x="13" y="11"/>
                    <a:pt x="13" y="6"/>
                    <a:pt x="13" y="8"/>
                  </a:cubicBezTo>
                  <a:cubicBezTo>
                    <a:pt x="13" y="6"/>
                    <a:pt x="14" y="5"/>
                    <a:pt x="14" y="5"/>
                  </a:cubicBezTo>
                  <a:cubicBezTo>
                    <a:pt x="14" y="7"/>
                    <a:pt x="14" y="7"/>
                    <a:pt x="14" y="7"/>
                  </a:cubicBezTo>
                  <a:cubicBezTo>
                    <a:pt x="13" y="6"/>
                    <a:pt x="14" y="9"/>
                    <a:pt x="14" y="10"/>
                  </a:cubicBezTo>
                  <a:cubicBezTo>
                    <a:pt x="14" y="9"/>
                    <a:pt x="14" y="10"/>
                    <a:pt x="14" y="8"/>
                  </a:cubicBezTo>
                  <a:cubicBezTo>
                    <a:pt x="14" y="10"/>
                    <a:pt x="14" y="10"/>
                    <a:pt x="14" y="10"/>
                  </a:cubicBezTo>
                  <a:cubicBezTo>
                    <a:pt x="15" y="10"/>
                    <a:pt x="14" y="7"/>
                    <a:pt x="15" y="8"/>
                  </a:cubicBezTo>
                  <a:cubicBezTo>
                    <a:pt x="15" y="9"/>
                    <a:pt x="15" y="9"/>
                    <a:pt x="15" y="9"/>
                  </a:cubicBezTo>
                  <a:cubicBezTo>
                    <a:pt x="14" y="7"/>
                    <a:pt x="12" y="8"/>
                    <a:pt x="14" y="10"/>
                  </a:cubicBezTo>
                  <a:cubicBezTo>
                    <a:pt x="14" y="10"/>
                    <a:pt x="16" y="11"/>
                    <a:pt x="17" y="12"/>
                  </a:cubicBezTo>
                  <a:cubicBezTo>
                    <a:pt x="16" y="11"/>
                    <a:pt x="15" y="10"/>
                    <a:pt x="15" y="9"/>
                  </a:cubicBezTo>
                  <a:cubicBezTo>
                    <a:pt x="16" y="10"/>
                    <a:pt x="16" y="10"/>
                    <a:pt x="16" y="10"/>
                  </a:cubicBezTo>
                  <a:cubicBezTo>
                    <a:pt x="15" y="10"/>
                    <a:pt x="15" y="9"/>
                    <a:pt x="14" y="8"/>
                  </a:cubicBezTo>
                  <a:cubicBezTo>
                    <a:pt x="14" y="8"/>
                    <a:pt x="15" y="9"/>
                    <a:pt x="15" y="8"/>
                  </a:cubicBezTo>
                  <a:cubicBezTo>
                    <a:pt x="16" y="10"/>
                    <a:pt x="16" y="10"/>
                    <a:pt x="17" y="11"/>
                  </a:cubicBezTo>
                  <a:cubicBezTo>
                    <a:pt x="17" y="10"/>
                    <a:pt x="17" y="10"/>
                    <a:pt x="17" y="10"/>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2" y="0"/>
                    <a:pt x="16" y="8"/>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4"/>
                    <a:pt x="14" y="5"/>
                  </a:cubicBezTo>
                  <a:cubicBezTo>
                    <a:pt x="14" y="5"/>
                    <a:pt x="14" y="5"/>
                    <a:pt x="14" y="5"/>
                  </a:cubicBezTo>
                  <a:cubicBezTo>
                    <a:pt x="14" y="6"/>
                    <a:pt x="14" y="6"/>
                    <a:pt x="14" y="6"/>
                  </a:cubicBezTo>
                  <a:cubicBezTo>
                    <a:pt x="14" y="5"/>
                    <a:pt x="14" y="5"/>
                    <a:pt x="13" y="4"/>
                  </a:cubicBezTo>
                  <a:cubicBezTo>
                    <a:pt x="13" y="5"/>
                    <a:pt x="13" y="7"/>
                    <a:pt x="13" y="7"/>
                  </a:cubicBezTo>
                  <a:cubicBezTo>
                    <a:pt x="13" y="5"/>
                    <a:pt x="13" y="6"/>
                    <a:pt x="13" y="4"/>
                  </a:cubicBezTo>
                  <a:cubicBezTo>
                    <a:pt x="13" y="6"/>
                    <a:pt x="12" y="5"/>
                    <a:pt x="12" y="6"/>
                  </a:cubicBezTo>
                  <a:cubicBezTo>
                    <a:pt x="12" y="7"/>
                    <a:pt x="12" y="6"/>
                    <a:pt x="12" y="5"/>
                  </a:cubicBezTo>
                  <a:cubicBezTo>
                    <a:pt x="12" y="5"/>
                    <a:pt x="12" y="5"/>
                    <a:pt x="12" y="5"/>
                  </a:cubicBezTo>
                  <a:cubicBezTo>
                    <a:pt x="12" y="5"/>
                    <a:pt x="12" y="5"/>
                    <a:pt x="12" y="5"/>
                  </a:cubicBezTo>
                  <a:cubicBezTo>
                    <a:pt x="12" y="5"/>
                    <a:pt x="12" y="5"/>
                    <a:pt x="12" y="5"/>
                  </a:cubicBezTo>
                  <a:cubicBezTo>
                    <a:pt x="12" y="5"/>
                    <a:pt x="12" y="6"/>
                    <a:pt x="12" y="5"/>
                  </a:cubicBezTo>
                  <a:cubicBezTo>
                    <a:pt x="12" y="5"/>
                    <a:pt x="12" y="5"/>
                    <a:pt x="12" y="4"/>
                  </a:cubicBezTo>
                  <a:cubicBezTo>
                    <a:pt x="12" y="4"/>
                    <a:pt x="12" y="7"/>
                    <a:pt x="12" y="5"/>
                  </a:cubicBezTo>
                  <a:cubicBezTo>
                    <a:pt x="11" y="6"/>
                    <a:pt x="11" y="6"/>
                    <a:pt x="11" y="8"/>
                  </a:cubicBezTo>
                  <a:cubicBezTo>
                    <a:pt x="11" y="8"/>
                    <a:pt x="11" y="6"/>
                    <a:pt x="11" y="6"/>
                  </a:cubicBezTo>
                  <a:cubicBezTo>
                    <a:pt x="10" y="8"/>
                    <a:pt x="11" y="6"/>
                    <a:pt x="10" y="7"/>
                  </a:cubicBezTo>
                  <a:cubicBezTo>
                    <a:pt x="11" y="5"/>
                    <a:pt x="11" y="6"/>
                    <a:pt x="11" y="5"/>
                  </a:cubicBezTo>
                  <a:cubicBezTo>
                    <a:pt x="11" y="4"/>
                    <a:pt x="10" y="6"/>
                    <a:pt x="10" y="6"/>
                  </a:cubicBezTo>
                  <a:cubicBezTo>
                    <a:pt x="11" y="4"/>
                    <a:pt x="11" y="4"/>
                    <a:pt x="11" y="4"/>
                  </a:cubicBezTo>
                  <a:cubicBezTo>
                    <a:pt x="10" y="5"/>
                    <a:pt x="10" y="6"/>
                    <a:pt x="10" y="5"/>
                  </a:cubicBezTo>
                  <a:cubicBezTo>
                    <a:pt x="10" y="6"/>
                    <a:pt x="10" y="6"/>
                    <a:pt x="10" y="6"/>
                  </a:cubicBezTo>
                  <a:cubicBezTo>
                    <a:pt x="10" y="5"/>
                    <a:pt x="10" y="6"/>
                    <a:pt x="10" y="4"/>
                  </a:cubicBezTo>
                  <a:cubicBezTo>
                    <a:pt x="9" y="6"/>
                    <a:pt x="9" y="6"/>
                    <a:pt x="9" y="6"/>
                  </a:cubicBezTo>
                  <a:cubicBezTo>
                    <a:pt x="10" y="4"/>
                    <a:pt x="9" y="6"/>
                    <a:pt x="7" y="7"/>
                  </a:cubicBezTo>
                  <a:cubicBezTo>
                    <a:pt x="7" y="7"/>
                    <a:pt x="7" y="7"/>
                    <a:pt x="7" y="6"/>
                  </a:cubicBezTo>
                  <a:cubicBezTo>
                    <a:pt x="8" y="6"/>
                    <a:pt x="8" y="6"/>
                    <a:pt x="8" y="6"/>
                  </a:cubicBezTo>
                  <a:cubicBezTo>
                    <a:pt x="8" y="6"/>
                    <a:pt x="9" y="5"/>
                    <a:pt x="7" y="6"/>
                  </a:cubicBezTo>
                  <a:cubicBezTo>
                    <a:pt x="7" y="6"/>
                    <a:pt x="8" y="5"/>
                    <a:pt x="8" y="5"/>
                  </a:cubicBezTo>
                  <a:cubicBezTo>
                    <a:pt x="6" y="6"/>
                    <a:pt x="9" y="3"/>
                    <a:pt x="6" y="5"/>
                  </a:cubicBezTo>
                  <a:cubicBezTo>
                    <a:pt x="6" y="5"/>
                    <a:pt x="6" y="6"/>
                    <a:pt x="6" y="6"/>
                  </a:cubicBezTo>
                  <a:cubicBezTo>
                    <a:pt x="6" y="6"/>
                    <a:pt x="5" y="7"/>
                    <a:pt x="5" y="7"/>
                  </a:cubicBezTo>
                  <a:cubicBezTo>
                    <a:pt x="5" y="7"/>
                    <a:pt x="6" y="6"/>
                    <a:pt x="5" y="6"/>
                  </a:cubicBezTo>
                  <a:cubicBezTo>
                    <a:pt x="7" y="4"/>
                    <a:pt x="7" y="4"/>
                    <a:pt x="7" y="4"/>
                  </a:cubicBezTo>
                  <a:cubicBezTo>
                    <a:pt x="9" y="3"/>
                    <a:pt x="3" y="6"/>
                    <a:pt x="7"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548"/>
            <p:cNvSpPr>
              <a:spLocks/>
            </p:cNvSpPr>
            <p:nvPr/>
          </p:nvSpPr>
          <p:spPr bwMode="auto">
            <a:xfrm>
              <a:off x="1675" y="2889"/>
              <a:ext cx="4" cy="9"/>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Rectangle 549"/>
            <p:cNvSpPr>
              <a:spLocks noChangeArrowheads="1"/>
            </p:cNvSpPr>
            <p:nvPr/>
          </p:nvSpPr>
          <p:spPr bwMode="auto">
            <a:xfrm>
              <a:off x="1675" y="2893"/>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550"/>
            <p:cNvSpPr>
              <a:spLocks/>
            </p:cNvSpPr>
            <p:nvPr/>
          </p:nvSpPr>
          <p:spPr bwMode="auto">
            <a:xfrm>
              <a:off x="1662" y="2885"/>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Rectangle 551"/>
            <p:cNvSpPr>
              <a:spLocks noChangeArrowheads="1"/>
            </p:cNvSpPr>
            <p:nvPr/>
          </p:nvSpPr>
          <p:spPr bwMode="auto">
            <a:xfrm>
              <a:off x="1662" y="28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552"/>
            <p:cNvSpPr>
              <a:spLocks/>
            </p:cNvSpPr>
            <p:nvPr/>
          </p:nvSpPr>
          <p:spPr bwMode="auto">
            <a:xfrm>
              <a:off x="1629" y="2847"/>
              <a:ext cx="38" cy="42"/>
            </a:xfrm>
            <a:custGeom>
              <a:avLst/>
              <a:gdLst>
                <a:gd name="T0" fmla="*/ 6 w 9"/>
                <a:gd name="T1" fmla="*/ 2 h 10"/>
                <a:gd name="T2" fmla="*/ 4 w 9"/>
                <a:gd name="T3" fmla="*/ 2 h 10"/>
                <a:gd name="T4" fmla="*/ 6 w 9"/>
                <a:gd name="T5" fmla="*/ 2 h 10"/>
                <a:gd name="T6" fmla="*/ 3 w 9"/>
                <a:gd name="T7" fmla="*/ 0 h 10"/>
                <a:gd name="T8" fmla="*/ 4 w 9"/>
                <a:gd name="T9" fmla="*/ 5 h 10"/>
                <a:gd name="T10" fmla="*/ 3 w 9"/>
                <a:gd name="T11" fmla="*/ 5 h 10"/>
                <a:gd name="T12" fmla="*/ 5 w 9"/>
                <a:gd name="T13" fmla="*/ 7 h 10"/>
                <a:gd name="T14" fmla="*/ 3 w 9"/>
                <a:gd name="T15" fmla="*/ 7 h 10"/>
                <a:gd name="T16" fmla="*/ 4 w 9"/>
                <a:gd name="T17" fmla="*/ 8 h 10"/>
                <a:gd name="T18" fmla="*/ 4 w 9"/>
                <a:gd name="T19" fmla="*/ 7 h 10"/>
                <a:gd name="T20" fmla="*/ 4 w 9"/>
                <a:gd name="T21" fmla="*/ 8 h 10"/>
                <a:gd name="T22" fmla="*/ 4 w 9"/>
                <a:gd name="T23" fmla="*/ 8 h 10"/>
                <a:gd name="T24" fmla="*/ 5 w 9"/>
                <a:gd name="T25" fmla="*/ 8 h 10"/>
                <a:gd name="T26" fmla="*/ 4 w 9"/>
                <a:gd name="T27" fmla="*/ 8 h 10"/>
                <a:gd name="T28" fmla="*/ 5 w 9"/>
                <a:gd name="T29" fmla="*/ 9 h 10"/>
                <a:gd name="T30" fmla="*/ 4 w 9"/>
                <a:gd name="T31" fmla="*/ 9 h 10"/>
                <a:gd name="T32" fmla="*/ 6 w 9"/>
                <a:gd name="T33" fmla="*/ 10 h 10"/>
                <a:gd name="T34" fmla="*/ 7 w 9"/>
                <a:gd name="T35" fmla="*/ 9 h 10"/>
                <a:gd name="T36" fmla="*/ 6 w 9"/>
                <a:gd name="T37" fmla="*/ 9 h 10"/>
                <a:gd name="T38" fmla="*/ 6 w 9"/>
                <a:gd name="T39" fmla="*/ 9 h 10"/>
                <a:gd name="T40" fmla="*/ 5 w 9"/>
                <a:gd name="T41" fmla="*/ 8 h 10"/>
                <a:gd name="T42" fmla="*/ 7 w 9"/>
                <a:gd name="T43" fmla="*/ 8 h 10"/>
                <a:gd name="T44" fmla="*/ 8 w 9"/>
                <a:gd name="T45" fmla="*/ 7 h 10"/>
                <a:gd name="T46" fmla="*/ 8 w 9"/>
                <a:gd name="T47" fmla="*/ 7 h 10"/>
                <a:gd name="T48" fmla="*/ 8 w 9"/>
                <a:gd name="T49" fmla="*/ 7 h 10"/>
                <a:gd name="T50" fmla="*/ 7 w 9"/>
                <a:gd name="T51" fmla="*/ 7 h 10"/>
                <a:gd name="T52" fmla="*/ 5 w 9"/>
                <a:gd name="T53" fmla="*/ 7 h 10"/>
                <a:gd name="T54" fmla="*/ 5 w 9"/>
                <a:gd name="T55" fmla="*/ 7 h 10"/>
                <a:gd name="T56" fmla="*/ 6 w 9"/>
                <a:gd name="T57" fmla="*/ 7 h 10"/>
                <a:gd name="T58" fmla="*/ 6 w 9"/>
                <a:gd name="T59" fmla="*/ 7 h 10"/>
                <a:gd name="T60" fmla="*/ 8 w 9"/>
                <a:gd name="T61" fmla="*/ 6 h 10"/>
                <a:gd name="T62" fmla="*/ 6 w 9"/>
                <a:gd name="T63" fmla="*/ 6 h 10"/>
                <a:gd name="T64" fmla="*/ 5 w 9"/>
                <a:gd name="T65" fmla="*/ 5 h 10"/>
                <a:gd name="T66" fmla="*/ 7 w 9"/>
                <a:gd name="T67" fmla="*/ 5 h 10"/>
                <a:gd name="T68" fmla="*/ 5 w 9"/>
                <a:gd name="T69" fmla="*/ 5 h 10"/>
                <a:gd name="T70" fmla="*/ 6 w 9"/>
                <a:gd name="T71" fmla="*/ 4 h 10"/>
                <a:gd name="T72" fmla="*/ 5 w 9"/>
                <a:gd name="T73" fmla="*/ 4 h 10"/>
                <a:gd name="T74" fmla="*/ 5 w 9"/>
                <a:gd name="T75" fmla="*/ 3 h 10"/>
                <a:gd name="T76" fmla="*/ 5 w 9"/>
                <a:gd name="T77" fmla="*/ 3 h 10"/>
                <a:gd name="T78" fmla="*/ 4 w 9"/>
                <a:gd name="T79" fmla="*/ 2 h 10"/>
                <a:gd name="T80" fmla="*/ 6 w 9"/>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0">
                  <a:moveTo>
                    <a:pt x="6" y="2"/>
                  </a:moveTo>
                  <a:cubicBezTo>
                    <a:pt x="4" y="2"/>
                    <a:pt x="4" y="2"/>
                    <a:pt x="4" y="2"/>
                  </a:cubicBezTo>
                  <a:cubicBezTo>
                    <a:pt x="5" y="2"/>
                    <a:pt x="4" y="1"/>
                    <a:pt x="6" y="2"/>
                  </a:cubicBezTo>
                  <a:cubicBezTo>
                    <a:pt x="4" y="1"/>
                    <a:pt x="6" y="1"/>
                    <a:pt x="3" y="0"/>
                  </a:cubicBezTo>
                  <a:cubicBezTo>
                    <a:pt x="4" y="2"/>
                    <a:pt x="2" y="3"/>
                    <a:pt x="4" y="5"/>
                  </a:cubicBezTo>
                  <a:cubicBezTo>
                    <a:pt x="3" y="5"/>
                    <a:pt x="3" y="5"/>
                    <a:pt x="3" y="5"/>
                  </a:cubicBezTo>
                  <a:cubicBezTo>
                    <a:pt x="5" y="6"/>
                    <a:pt x="0" y="6"/>
                    <a:pt x="5" y="7"/>
                  </a:cubicBezTo>
                  <a:cubicBezTo>
                    <a:pt x="3" y="7"/>
                    <a:pt x="3" y="7"/>
                    <a:pt x="3" y="7"/>
                  </a:cubicBezTo>
                  <a:cubicBezTo>
                    <a:pt x="2" y="7"/>
                    <a:pt x="6" y="7"/>
                    <a:pt x="4" y="8"/>
                  </a:cubicBezTo>
                  <a:cubicBezTo>
                    <a:pt x="4" y="7"/>
                    <a:pt x="4" y="7"/>
                    <a:pt x="4" y="7"/>
                  </a:cubicBezTo>
                  <a:cubicBezTo>
                    <a:pt x="4" y="8"/>
                    <a:pt x="4" y="8"/>
                    <a:pt x="4" y="8"/>
                  </a:cubicBezTo>
                  <a:cubicBezTo>
                    <a:pt x="4" y="8"/>
                    <a:pt x="4" y="8"/>
                    <a:pt x="4" y="8"/>
                  </a:cubicBezTo>
                  <a:cubicBezTo>
                    <a:pt x="5" y="8"/>
                    <a:pt x="5" y="8"/>
                    <a:pt x="5" y="8"/>
                  </a:cubicBezTo>
                  <a:cubicBezTo>
                    <a:pt x="4" y="8"/>
                    <a:pt x="4" y="8"/>
                    <a:pt x="4" y="8"/>
                  </a:cubicBezTo>
                  <a:cubicBezTo>
                    <a:pt x="4" y="8"/>
                    <a:pt x="5" y="8"/>
                    <a:pt x="5" y="9"/>
                  </a:cubicBezTo>
                  <a:cubicBezTo>
                    <a:pt x="4" y="9"/>
                    <a:pt x="4" y="9"/>
                    <a:pt x="4" y="9"/>
                  </a:cubicBezTo>
                  <a:cubicBezTo>
                    <a:pt x="5" y="9"/>
                    <a:pt x="3" y="10"/>
                    <a:pt x="6" y="10"/>
                  </a:cubicBezTo>
                  <a:cubicBezTo>
                    <a:pt x="7" y="9"/>
                    <a:pt x="7" y="9"/>
                    <a:pt x="7" y="9"/>
                  </a:cubicBezTo>
                  <a:cubicBezTo>
                    <a:pt x="8" y="9"/>
                    <a:pt x="7" y="9"/>
                    <a:pt x="6" y="9"/>
                  </a:cubicBezTo>
                  <a:cubicBezTo>
                    <a:pt x="6" y="9"/>
                    <a:pt x="6" y="9"/>
                    <a:pt x="6" y="9"/>
                  </a:cubicBezTo>
                  <a:cubicBezTo>
                    <a:pt x="3" y="9"/>
                    <a:pt x="7" y="8"/>
                    <a:pt x="5" y="8"/>
                  </a:cubicBezTo>
                  <a:cubicBezTo>
                    <a:pt x="6" y="8"/>
                    <a:pt x="6" y="8"/>
                    <a:pt x="7" y="8"/>
                  </a:cubicBezTo>
                  <a:cubicBezTo>
                    <a:pt x="9" y="7"/>
                    <a:pt x="5" y="8"/>
                    <a:pt x="8" y="7"/>
                  </a:cubicBezTo>
                  <a:cubicBezTo>
                    <a:pt x="8" y="7"/>
                    <a:pt x="8" y="7"/>
                    <a:pt x="8" y="7"/>
                  </a:cubicBezTo>
                  <a:cubicBezTo>
                    <a:pt x="9" y="7"/>
                    <a:pt x="8" y="7"/>
                    <a:pt x="8" y="7"/>
                  </a:cubicBezTo>
                  <a:cubicBezTo>
                    <a:pt x="7" y="7"/>
                    <a:pt x="7" y="7"/>
                    <a:pt x="7" y="7"/>
                  </a:cubicBezTo>
                  <a:cubicBezTo>
                    <a:pt x="7" y="7"/>
                    <a:pt x="5" y="7"/>
                    <a:pt x="5" y="7"/>
                  </a:cubicBezTo>
                  <a:cubicBezTo>
                    <a:pt x="6" y="7"/>
                    <a:pt x="4" y="7"/>
                    <a:pt x="5" y="7"/>
                  </a:cubicBezTo>
                  <a:cubicBezTo>
                    <a:pt x="6" y="7"/>
                    <a:pt x="6" y="7"/>
                    <a:pt x="6" y="7"/>
                  </a:cubicBezTo>
                  <a:cubicBezTo>
                    <a:pt x="6" y="7"/>
                    <a:pt x="6" y="7"/>
                    <a:pt x="6" y="7"/>
                  </a:cubicBezTo>
                  <a:cubicBezTo>
                    <a:pt x="5" y="7"/>
                    <a:pt x="7" y="7"/>
                    <a:pt x="8" y="6"/>
                  </a:cubicBezTo>
                  <a:cubicBezTo>
                    <a:pt x="7" y="6"/>
                    <a:pt x="7" y="7"/>
                    <a:pt x="6" y="6"/>
                  </a:cubicBezTo>
                  <a:cubicBezTo>
                    <a:pt x="7" y="6"/>
                    <a:pt x="7" y="5"/>
                    <a:pt x="5" y="5"/>
                  </a:cubicBezTo>
                  <a:cubicBezTo>
                    <a:pt x="6" y="5"/>
                    <a:pt x="7" y="5"/>
                    <a:pt x="7" y="5"/>
                  </a:cubicBezTo>
                  <a:cubicBezTo>
                    <a:pt x="7" y="5"/>
                    <a:pt x="6" y="5"/>
                    <a:pt x="5" y="5"/>
                  </a:cubicBezTo>
                  <a:cubicBezTo>
                    <a:pt x="4" y="4"/>
                    <a:pt x="5" y="4"/>
                    <a:pt x="6" y="4"/>
                  </a:cubicBezTo>
                  <a:cubicBezTo>
                    <a:pt x="5" y="4"/>
                    <a:pt x="5" y="4"/>
                    <a:pt x="5" y="4"/>
                  </a:cubicBezTo>
                  <a:cubicBezTo>
                    <a:pt x="3" y="3"/>
                    <a:pt x="6" y="3"/>
                    <a:pt x="5" y="3"/>
                  </a:cubicBezTo>
                  <a:cubicBezTo>
                    <a:pt x="5" y="3"/>
                    <a:pt x="5" y="3"/>
                    <a:pt x="5" y="3"/>
                  </a:cubicBezTo>
                  <a:cubicBezTo>
                    <a:pt x="5" y="2"/>
                    <a:pt x="3" y="2"/>
                    <a:pt x="4" y="2"/>
                  </a:cubicBezTo>
                  <a:cubicBezTo>
                    <a:pt x="5" y="2"/>
                    <a:pt x="5" y="2"/>
                    <a:pt x="6"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553"/>
            <p:cNvSpPr>
              <a:spLocks/>
            </p:cNvSpPr>
            <p:nvPr/>
          </p:nvSpPr>
          <p:spPr bwMode="auto">
            <a:xfrm>
              <a:off x="1642" y="2847"/>
              <a:ext cx="12" cy="5"/>
            </a:xfrm>
            <a:custGeom>
              <a:avLst/>
              <a:gdLst>
                <a:gd name="T0" fmla="*/ 1 w 3"/>
                <a:gd name="T1" fmla="*/ 0 h 1"/>
                <a:gd name="T2" fmla="*/ 2 w 3"/>
                <a:gd name="T3" fmla="*/ 1 h 1"/>
                <a:gd name="T4" fmla="*/ 0 w 3"/>
                <a:gd name="T5" fmla="*/ 0 h 1"/>
                <a:gd name="T6" fmla="*/ 0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1"/>
                    <a:pt x="2" y="1"/>
                    <a:pt x="2" y="1"/>
                  </a:cubicBezTo>
                  <a:cubicBezTo>
                    <a:pt x="3" y="1"/>
                    <a:pt x="1" y="0"/>
                    <a:pt x="0"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554"/>
            <p:cNvSpPr>
              <a:spLocks/>
            </p:cNvSpPr>
            <p:nvPr/>
          </p:nvSpPr>
          <p:spPr bwMode="auto">
            <a:xfrm>
              <a:off x="1637" y="2818"/>
              <a:ext cx="67" cy="34"/>
            </a:xfrm>
            <a:custGeom>
              <a:avLst/>
              <a:gdLst>
                <a:gd name="T0" fmla="*/ 10 w 16"/>
                <a:gd name="T1" fmla="*/ 3 h 8"/>
                <a:gd name="T2" fmla="*/ 11 w 16"/>
                <a:gd name="T3" fmla="*/ 3 h 8"/>
                <a:gd name="T4" fmla="*/ 1 w 16"/>
                <a:gd name="T5" fmla="*/ 5 h 8"/>
                <a:gd name="T6" fmla="*/ 3 w 16"/>
                <a:gd name="T7" fmla="*/ 6 h 8"/>
                <a:gd name="T8" fmla="*/ 1 w 16"/>
                <a:gd name="T9" fmla="*/ 6 h 8"/>
                <a:gd name="T10" fmla="*/ 3 w 16"/>
                <a:gd name="T11" fmla="*/ 7 h 8"/>
                <a:gd name="T12" fmla="*/ 2 w 16"/>
                <a:gd name="T13" fmla="*/ 6 h 8"/>
                <a:gd name="T14" fmla="*/ 3 w 16"/>
                <a:gd name="T15" fmla="*/ 7 h 8"/>
                <a:gd name="T16" fmla="*/ 3 w 16"/>
                <a:gd name="T17" fmla="*/ 6 h 8"/>
                <a:gd name="T18" fmla="*/ 4 w 16"/>
                <a:gd name="T19" fmla="*/ 7 h 8"/>
                <a:gd name="T20" fmla="*/ 2 w 16"/>
                <a:gd name="T21" fmla="*/ 5 h 8"/>
                <a:gd name="T22" fmla="*/ 4 w 16"/>
                <a:gd name="T23" fmla="*/ 6 h 8"/>
                <a:gd name="T24" fmla="*/ 7 w 16"/>
                <a:gd name="T25" fmla="*/ 5 h 8"/>
                <a:gd name="T26" fmla="*/ 6 w 16"/>
                <a:gd name="T27" fmla="*/ 4 h 8"/>
                <a:gd name="T28" fmla="*/ 6 w 16"/>
                <a:gd name="T29" fmla="*/ 3 h 8"/>
                <a:gd name="T30" fmla="*/ 7 w 16"/>
                <a:gd name="T31" fmla="*/ 5 h 8"/>
                <a:gd name="T32" fmla="*/ 10 w 16"/>
                <a:gd name="T33" fmla="*/ 5 h 8"/>
                <a:gd name="T34" fmla="*/ 10 w 16"/>
                <a:gd name="T35" fmla="*/ 6 h 8"/>
                <a:gd name="T36" fmla="*/ 12 w 16"/>
                <a:gd name="T37" fmla="*/ 4 h 8"/>
                <a:gd name="T38" fmla="*/ 11 w 16"/>
                <a:gd name="T39" fmla="*/ 6 h 8"/>
                <a:gd name="T40" fmla="*/ 10 w 16"/>
                <a:gd name="T41" fmla="*/ 5 h 8"/>
                <a:gd name="T42" fmla="*/ 10 w 16"/>
                <a:gd name="T43" fmla="*/ 2 h 8"/>
                <a:gd name="T44" fmla="*/ 10 w 16"/>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
                  <a:moveTo>
                    <a:pt x="10" y="3"/>
                  </a:moveTo>
                  <a:cubicBezTo>
                    <a:pt x="10" y="4"/>
                    <a:pt x="11" y="3"/>
                    <a:pt x="11" y="3"/>
                  </a:cubicBezTo>
                  <a:cubicBezTo>
                    <a:pt x="3" y="1"/>
                    <a:pt x="8" y="0"/>
                    <a:pt x="1" y="5"/>
                  </a:cubicBezTo>
                  <a:cubicBezTo>
                    <a:pt x="0" y="5"/>
                    <a:pt x="2" y="6"/>
                    <a:pt x="3" y="6"/>
                  </a:cubicBezTo>
                  <a:cubicBezTo>
                    <a:pt x="1" y="6"/>
                    <a:pt x="1" y="6"/>
                    <a:pt x="1" y="6"/>
                  </a:cubicBezTo>
                  <a:cubicBezTo>
                    <a:pt x="2" y="6"/>
                    <a:pt x="0" y="6"/>
                    <a:pt x="3" y="7"/>
                  </a:cubicBezTo>
                  <a:cubicBezTo>
                    <a:pt x="3" y="7"/>
                    <a:pt x="2" y="6"/>
                    <a:pt x="2" y="6"/>
                  </a:cubicBezTo>
                  <a:cubicBezTo>
                    <a:pt x="3" y="7"/>
                    <a:pt x="3" y="7"/>
                    <a:pt x="3" y="7"/>
                  </a:cubicBezTo>
                  <a:cubicBezTo>
                    <a:pt x="3" y="6"/>
                    <a:pt x="3" y="6"/>
                    <a:pt x="3" y="6"/>
                  </a:cubicBezTo>
                  <a:cubicBezTo>
                    <a:pt x="4" y="7"/>
                    <a:pt x="4" y="7"/>
                    <a:pt x="4" y="7"/>
                  </a:cubicBezTo>
                  <a:cubicBezTo>
                    <a:pt x="5" y="7"/>
                    <a:pt x="1" y="5"/>
                    <a:pt x="2" y="5"/>
                  </a:cubicBezTo>
                  <a:cubicBezTo>
                    <a:pt x="4" y="6"/>
                    <a:pt x="4" y="6"/>
                    <a:pt x="4" y="6"/>
                  </a:cubicBezTo>
                  <a:cubicBezTo>
                    <a:pt x="7" y="3"/>
                    <a:pt x="5" y="4"/>
                    <a:pt x="7" y="5"/>
                  </a:cubicBezTo>
                  <a:cubicBezTo>
                    <a:pt x="7" y="5"/>
                    <a:pt x="7" y="4"/>
                    <a:pt x="6" y="4"/>
                  </a:cubicBezTo>
                  <a:cubicBezTo>
                    <a:pt x="6" y="4"/>
                    <a:pt x="6" y="4"/>
                    <a:pt x="6" y="3"/>
                  </a:cubicBezTo>
                  <a:cubicBezTo>
                    <a:pt x="7" y="1"/>
                    <a:pt x="6" y="4"/>
                    <a:pt x="7" y="5"/>
                  </a:cubicBezTo>
                  <a:cubicBezTo>
                    <a:pt x="7" y="4"/>
                    <a:pt x="8" y="3"/>
                    <a:pt x="10" y="5"/>
                  </a:cubicBezTo>
                  <a:cubicBezTo>
                    <a:pt x="12" y="6"/>
                    <a:pt x="11" y="6"/>
                    <a:pt x="10" y="6"/>
                  </a:cubicBezTo>
                  <a:cubicBezTo>
                    <a:pt x="11" y="5"/>
                    <a:pt x="13" y="6"/>
                    <a:pt x="12" y="4"/>
                  </a:cubicBezTo>
                  <a:cubicBezTo>
                    <a:pt x="11" y="4"/>
                    <a:pt x="11" y="5"/>
                    <a:pt x="11" y="6"/>
                  </a:cubicBezTo>
                  <a:cubicBezTo>
                    <a:pt x="10" y="6"/>
                    <a:pt x="10" y="6"/>
                    <a:pt x="10" y="5"/>
                  </a:cubicBezTo>
                  <a:cubicBezTo>
                    <a:pt x="11" y="5"/>
                    <a:pt x="12" y="3"/>
                    <a:pt x="10" y="2"/>
                  </a:cubicBezTo>
                  <a:cubicBezTo>
                    <a:pt x="16" y="4"/>
                    <a:pt x="12" y="8"/>
                    <a:pt x="1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555"/>
            <p:cNvSpPr>
              <a:spLocks/>
            </p:cNvSpPr>
            <p:nvPr/>
          </p:nvSpPr>
          <p:spPr bwMode="auto">
            <a:xfrm>
              <a:off x="1683" y="2831"/>
              <a:ext cx="5" cy="8"/>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1" y="0"/>
                    <a:pt x="1" y="1"/>
                    <a:pt x="1" y="2"/>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556"/>
            <p:cNvSpPr>
              <a:spLocks/>
            </p:cNvSpPr>
            <p:nvPr/>
          </p:nvSpPr>
          <p:spPr bwMode="auto">
            <a:xfrm>
              <a:off x="1281" y="275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557"/>
            <p:cNvSpPr>
              <a:spLocks/>
            </p:cNvSpPr>
            <p:nvPr/>
          </p:nvSpPr>
          <p:spPr bwMode="auto">
            <a:xfrm>
              <a:off x="1277" y="2735"/>
              <a:ext cx="9" cy="21"/>
            </a:xfrm>
            <a:custGeom>
              <a:avLst/>
              <a:gdLst>
                <a:gd name="T0" fmla="*/ 2 w 2"/>
                <a:gd name="T1" fmla="*/ 0 h 5"/>
                <a:gd name="T2" fmla="*/ 1 w 2"/>
                <a:gd name="T3" fmla="*/ 1 h 5"/>
                <a:gd name="T4" fmla="*/ 0 w 2"/>
                <a:gd name="T5" fmla="*/ 5 h 5"/>
                <a:gd name="T6" fmla="*/ 1 w 2"/>
                <a:gd name="T7" fmla="*/ 3 h 5"/>
                <a:gd name="T8" fmla="*/ 1 w 2"/>
                <a:gd name="T9" fmla="*/ 3 h 5"/>
                <a:gd name="T10" fmla="*/ 2 w 2"/>
                <a:gd name="T11" fmla="*/ 1 h 5"/>
                <a:gd name="T12" fmla="*/ 1 w 2"/>
                <a:gd name="T13" fmla="*/ 2 h 5"/>
                <a:gd name="T14" fmla="*/ 2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0"/>
                  </a:moveTo>
                  <a:cubicBezTo>
                    <a:pt x="1" y="1"/>
                    <a:pt x="1" y="1"/>
                    <a:pt x="1" y="1"/>
                  </a:cubicBezTo>
                  <a:cubicBezTo>
                    <a:pt x="0" y="4"/>
                    <a:pt x="1" y="3"/>
                    <a:pt x="0" y="5"/>
                  </a:cubicBezTo>
                  <a:cubicBezTo>
                    <a:pt x="0" y="5"/>
                    <a:pt x="1" y="4"/>
                    <a:pt x="1" y="3"/>
                  </a:cubicBezTo>
                  <a:cubicBezTo>
                    <a:pt x="1" y="3"/>
                    <a:pt x="1" y="4"/>
                    <a:pt x="1" y="3"/>
                  </a:cubicBezTo>
                  <a:cubicBezTo>
                    <a:pt x="1" y="3"/>
                    <a:pt x="1" y="3"/>
                    <a:pt x="2" y="1"/>
                  </a:cubicBezTo>
                  <a:cubicBezTo>
                    <a:pt x="2" y="0"/>
                    <a:pt x="1" y="2"/>
                    <a:pt x="1"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558"/>
            <p:cNvSpPr>
              <a:spLocks/>
            </p:cNvSpPr>
            <p:nvPr/>
          </p:nvSpPr>
          <p:spPr bwMode="auto">
            <a:xfrm>
              <a:off x="1281" y="274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559"/>
            <p:cNvSpPr>
              <a:spLocks/>
            </p:cNvSpPr>
            <p:nvPr/>
          </p:nvSpPr>
          <p:spPr bwMode="auto">
            <a:xfrm>
              <a:off x="1277" y="2743"/>
              <a:ext cx="4" cy="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560"/>
            <p:cNvSpPr>
              <a:spLocks/>
            </p:cNvSpPr>
            <p:nvPr/>
          </p:nvSpPr>
          <p:spPr bwMode="auto">
            <a:xfrm>
              <a:off x="1277" y="274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561"/>
            <p:cNvSpPr>
              <a:spLocks/>
            </p:cNvSpPr>
            <p:nvPr/>
          </p:nvSpPr>
          <p:spPr bwMode="auto">
            <a:xfrm>
              <a:off x="1273" y="2739"/>
              <a:ext cx="8" cy="12"/>
            </a:xfrm>
            <a:custGeom>
              <a:avLst/>
              <a:gdLst>
                <a:gd name="T0" fmla="*/ 1 w 2"/>
                <a:gd name="T1" fmla="*/ 3 h 3"/>
                <a:gd name="T2" fmla="*/ 1 w 2"/>
                <a:gd name="T3" fmla="*/ 3 h 3"/>
                <a:gd name="T4" fmla="*/ 1 w 2"/>
                <a:gd name="T5" fmla="*/ 2 h 3"/>
                <a:gd name="T6" fmla="*/ 2 w 2"/>
                <a:gd name="T7" fmla="*/ 1 h 3"/>
                <a:gd name="T8" fmla="*/ 2 w 2"/>
                <a:gd name="T9" fmla="*/ 1 h 3"/>
                <a:gd name="T10" fmla="*/ 2 w 2"/>
                <a:gd name="T11" fmla="*/ 0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cubicBezTo>
                    <a:pt x="0" y="3"/>
                    <a:pt x="1" y="3"/>
                    <a:pt x="1" y="3"/>
                  </a:cubicBezTo>
                  <a:cubicBezTo>
                    <a:pt x="1" y="2"/>
                    <a:pt x="1" y="2"/>
                    <a:pt x="1" y="2"/>
                  </a:cubicBezTo>
                  <a:cubicBezTo>
                    <a:pt x="1" y="2"/>
                    <a:pt x="2" y="0"/>
                    <a:pt x="2" y="1"/>
                  </a:cubicBezTo>
                  <a:cubicBezTo>
                    <a:pt x="2" y="0"/>
                    <a:pt x="1" y="2"/>
                    <a:pt x="2" y="1"/>
                  </a:cubicBezTo>
                  <a:cubicBezTo>
                    <a:pt x="2" y="0"/>
                    <a:pt x="2" y="0"/>
                    <a:pt x="2" y="0"/>
                  </a:cubicBezTo>
                  <a:cubicBezTo>
                    <a:pt x="2" y="0"/>
                    <a:pt x="1" y="2"/>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562"/>
            <p:cNvSpPr>
              <a:spLocks/>
            </p:cNvSpPr>
            <p:nvPr/>
          </p:nvSpPr>
          <p:spPr bwMode="auto">
            <a:xfrm>
              <a:off x="1277" y="27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Rectangle 563"/>
            <p:cNvSpPr>
              <a:spLocks noChangeArrowheads="1"/>
            </p:cNvSpPr>
            <p:nvPr/>
          </p:nvSpPr>
          <p:spPr bwMode="auto">
            <a:xfrm>
              <a:off x="1277" y="2747"/>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564"/>
            <p:cNvSpPr>
              <a:spLocks/>
            </p:cNvSpPr>
            <p:nvPr/>
          </p:nvSpPr>
          <p:spPr bwMode="auto">
            <a:xfrm>
              <a:off x="1273" y="2735"/>
              <a:ext cx="8" cy="16"/>
            </a:xfrm>
            <a:custGeom>
              <a:avLst/>
              <a:gdLst>
                <a:gd name="T0" fmla="*/ 0 w 2"/>
                <a:gd name="T1" fmla="*/ 3 h 4"/>
                <a:gd name="T2" fmla="*/ 1 w 2"/>
                <a:gd name="T3" fmla="*/ 2 h 4"/>
                <a:gd name="T4" fmla="*/ 2 w 2"/>
                <a:gd name="T5" fmla="*/ 0 h 4"/>
                <a:gd name="T6" fmla="*/ 1 w 2"/>
                <a:gd name="T7" fmla="*/ 0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1"/>
                    <a:pt x="0" y="4"/>
                    <a:pt x="1" y="2"/>
                  </a:cubicBezTo>
                  <a:cubicBezTo>
                    <a:pt x="1" y="2"/>
                    <a:pt x="1" y="1"/>
                    <a:pt x="2" y="0"/>
                  </a:cubicBezTo>
                  <a:cubicBezTo>
                    <a:pt x="1" y="0"/>
                    <a:pt x="1" y="0"/>
                    <a:pt x="1" y="0"/>
                  </a:cubicBezTo>
                  <a:cubicBezTo>
                    <a:pt x="1" y="1"/>
                    <a:pt x="0"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565"/>
            <p:cNvSpPr>
              <a:spLocks/>
            </p:cNvSpPr>
            <p:nvPr/>
          </p:nvSpPr>
          <p:spPr bwMode="auto">
            <a:xfrm>
              <a:off x="1281" y="2726"/>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566"/>
            <p:cNvSpPr>
              <a:spLocks/>
            </p:cNvSpPr>
            <p:nvPr/>
          </p:nvSpPr>
          <p:spPr bwMode="auto">
            <a:xfrm>
              <a:off x="1273" y="2722"/>
              <a:ext cx="8" cy="21"/>
            </a:xfrm>
            <a:custGeom>
              <a:avLst/>
              <a:gdLst>
                <a:gd name="T0" fmla="*/ 0 w 2"/>
                <a:gd name="T1" fmla="*/ 4 h 5"/>
                <a:gd name="T2" fmla="*/ 1 w 2"/>
                <a:gd name="T3" fmla="*/ 2 h 5"/>
                <a:gd name="T4" fmla="*/ 0 w 2"/>
                <a:gd name="T5" fmla="*/ 4 h 5"/>
                <a:gd name="T6" fmla="*/ 1 w 2"/>
                <a:gd name="T7" fmla="*/ 3 h 5"/>
                <a:gd name="T8" fmla="*/ 0 w 2"/>
                <a:gd name="T9" fmla="*/ 5 h 5"/>
                <a:gd name="T10" fmla="*/ 1 w 2"/>
                <a:gd name="T11" fmla="*/ 3 h 5"/>
                <a:gd name="T12" fmla="*/ 1 w 2"/>
                <a:gd name="T13" fmla="*/ 5 h 5"/>
                <a:gd name="T14" fmla="*/ 1 w 2"/>
                <a:gd name="T15" fmla="*/ 3 h 5"/>
                <a:gd name="T16" fmla="*/ 1 w 2"/>
                <a:gd name="T17" fmla="*/ 3 h 5"/>
                <a:gd name="T18" fmla="*/ 2 w 2"/>
                <a:gd name="T19" fmla="*/ 2 h 5"/>
                <a:gd name="T20" fmla="*/ 2 w 2"/>
                <a:gd name="T21" fmla="*/ 0 h 5"/>
                <a:gd name="T22" fmla="*/ 0 w 2"/>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4"/>
                  </a:moveTo>
                  <a:cubicBezTo>
                    <a:pt x="1" y="2"/>
                    <a:pt x="1" y="2"/>
                    <a:pt x="1" y="2"/>
                  </a:cubicBezTo>
                  <a:cubicBezTo>
                    <a:pt x="1" y="3"/>
                    <a:pt x="0" y="4"/>
                    <a:pt x="0" y="4"/>
                  </a:cubicBezTo>
                  <a:cubicBezTo>
                    <a:pt x="0" y="4"/>
                    <a:pt x="1" y="3"/>
                    <a:pt x="1" y="3"/>
                  </a:cubicBezTo>
                  <a:cubicBezTo>
                    <a:pt x="0" y="5"/>
                    <a:pt x="0" y="3"/>
                    <a:pt x="0" y="5"/>
                  </a:cubicBezTo>
                  <a:cubicBezTo>
                    <a:pt x="0" y="5"/>
                    <a:pt x="0" y="5"/>
                    <a:pt x="1" y="3"/>
                  </a:cubicBezTo>
                  <a:cubicBezTo>
                    <a:pt x="1" y="5"/>
                    <a:pt x="1" y="5"/>
                    <a:pt x="1" y="5"/>
                  </a:cubicBezTo>
                  <a:cubicBezTo>
                    <a:pt x="1" y="3"/>
                    <a:pt x="1" y="3"/>
                    <a:pt x="1" y="3"/>
                  </a:cubicBezTo>
                  <a:cubicBezTo>
                    <a:pt x="1" y="2"/>
                    <a:pt x="1" y="4"/>
                    <a:pt x="1" y="3"/>
                  </a:cubicBezTo>
                  <a:cubicBezTo>
                    <a:pt x="1" y="2"/>
                    <a:pt x="2" y="2"/>
                    <a:pt x="2" y="2"/>
                  </a:cubicBezTo>
                  <a:cubicBezTo>
                    <a:pt x="1" y="2"/>
                    <a:pt x="2" y="0"/>
                    <a:pt x="2" y="0"/>
                  </a:cubicBezTo>
                  <a:cubicBezTo>
                    <a:pt x="2" y="0"/>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567"/>
            <p:cNvSpPr>
              <a:spLocks/>
            </p:cNvSpPr>
            <p:nvPr/>
          </p:nvSpPr>
          <p:spPr bwMode="auto">
            <a:xfrm>
              <a:off x="1273" y="2726"/>
              <a:ext cx="4" cy="4"/>
            </a:xfrm>
            <a:custGeom>
              <a:avLst/>
              <a:gdLst>
                <a:gd name="T0" fmla="*/ 4 w 4"/>
                <a:gd name="T1" fmla="*/ 4 h 4"/>
                <a:gd name="T2" fmla="*/ 4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568"/>
            <p:cNvSpPr>
              <a:spLocks/>
            </p:cNvSpPr>
            <p:nvPr/>
          </p:nvSpPr>
          <p:spPr bwMode="auto">
            <a:xfrm>
              <a:off x="1269" y="2718"/>
              <a:ext cx="8" cy="25"/>
            </a:xfrm>
            <a:custGeom>
              <a:avLst/>
              <a:gdLst>
                <a:gd name="T0" fmla="*/ 0 w 2"/>
                <a:gd name="T1" fmla="*/ 6 h 6"/>
                <a:gd name="T2" fmla="*/ 1 w 2"/>
                <a:gd name="T3" fmla="*/ 4 h 6"/>
                <a:gd name="T4" fmla="*/ 0 w 2"/>
                <a:gd name="T5" fmla="*/ 5 h 6"/>
                <a:gd name="T6" fmla="*/ 1 w 2"/>
                <a:gd name="T7" fmla="*/ 4 h 6"/>
                <a:gd name="T8" fmla="*/ 0 w 2"/>
                <a:gd name="T9" fmla="*/ 5 h 6"/>
                <a:gd name="T10" fmla="*/ 2 w 2"/>
                <a:gd name="T11" fmla="*/ 2 h 6"/>
                <a:gd name="T12" fmla="*/ 2 w 2"/>
                <a:gd name="T13" fmla="*/ 2 h 6"/>
                <a:gd name="T14" fmla="*/ 1 w 2"/>
                <a:gd name="T15" fmla="*/ 3 h 6"/>
                <a:gd name="T16" fmla="*/ 1 w 2"/>
                <a:gd name="T17" fmla="*/ 3 h 6"/>
                <a:gd name="T18" fmla="*/ 0 w 2"/>
                <a:gd name="T19" fmla="*/ 4 h 6"/>
                <a:gd name="T20" fmla="*/ 0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6"/>
                  </a:moveTo>
                  <a:cubicBezTo>
                    <a:pt x="1" y="4"/>
                    <a:pt x="1" y="4"/>
                    <a:pt x="1" y="4"/>
                  </a:cubicBezTo>
                  <a:cubicBezTo>
                    <a:pt x="1" y="5"/>
                    <a:pt x="1" y="5"/>
                    <a:pt x="0" y="5"/>
                  </a:cubicBezTo>
                  <a:cubicBezTo>
                    <a:pt x="1" y="5"/>
                    <a:pt x="1" y="4"/>
                    <a:pt x="1" y="4"/>
                  </a:cubicBezTo>
                  <a:cubicBezTo>
                    <a:pt x="2" y="2"/>
                    <a:pt x="1" y="4"/>
                    <a:pt x="0" y="5"/>
                  </a:cubicBezTo>
                  <a:cubicBezTo>
                    <a:pt x="1" y="4"/>
                    <a:pt x="1" y="4"/>
                    <a:pt x="2" y="2"/>
                  </a:cubicBezTo>
                  <a:cubicBezTo>
                    <a:pt x="2" y="2"/>
                    <a:pt x="1" y="2"/>
                    <a:pt x="2" y="2"/>
                  </a:cubicBezTo>
                  <a:cubicBezTo>
                    <a:pt x="2" y="0"/>
                    <a:pt x="1" y="2"/>
                    <a:pt x="1" y="3"/>
                  </a:cubicBezTo>
                  <a:cubicBezTo>
                    <a:pt x="1" y="3"/>
                    <a:pt x="1" y="3"/>
                    <a:pt x="1" y="3"/>
                  </a:cubicBezTo>
                  <a:cubicBezTo>
                    <a:pt x="0" y="4"/>
                    <a:pt x="0" y="4"/>
                    <a:pt x="0" y="4"/>
                  </a:cubicBezTo>
                  <a:cubicBezTo>
                    <a:pt x="0" y="5"/>
                    <a:pt x="0" y="6"/>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569"/>
            <p:cNvSpPr>
              <a:spLocks/>
            </p:cNvSpPr>
            <p:nvPr/>
          </p:nvSpPr>
          <p:spPr bwMode="auto">
            <a:xfrm>
              <a:off x="1269" y="273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570"/>
            <p:cNvSpPr>
              <a:spLocks/>
            </p:cNvSpPr>
            <p:nvPr/>
          </p:nvSpPr>
          <p:spPr bwMode="auto">
            <a:xfrm>
              <a:off x="1273" y="27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571"/>
            <p:cNvSpPr>
              <a:spLocks/>
            </p:cNvSpPr>
            <p:nvPr/>
          </p:nvSpPr>
          <p:spPr bwMode="auto">
            <a:xfrm>
              <a:off x="1265" y="2739"/>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572"/>
            <p:cNvSpPr>
              <a:spLocks/>
            </p:cNvSpPr>
            <p:nvPr/>
          </p:nvSpPr>
          <p:spPr bwMode="auto">
            <a:xfrm>
              <a:off x="1244" y="2714"/>
              <a:ext cx="29" cy="29"/>
            </a:xfrm>
            <a:custGeom>
              <a:avLst/>
              <a:gdLst>
                <a:gd name="T0" fmla="*/ 3 w 7"/>
                <a:gd name="T1" fmla="*/ 1 h 7"/>
                <a:gd name="T2" fmla="*/ 3 w 7"/>
                <a:gd name="T3" fmla="*/ 1 h 7"/>
                <a:gd name="T4" fmla="*/ 2 w 7"/>
                <a:gd name="T5" fmla="*/ 2 h 7"/>
                <a:gd name="T6" fmla="*/ 0 w 7"/>
                <a:gd name="T7" fmla="*/ 4 h 7"/>
                <a:gd name="T8" fmla="*/ 1 w 7"/>
                <a:gd name="T9" fmla="*/ 4 h 7"/>
                <a:gd name="T10" fmla="*/ 0 w 7"/>
                <a:gd name="T11" fmla="*/ 5 h 7"/>
                <a:gd name="T12" fmla="*/ 1 w 7"/>
                <a:gd name="T13" fmla="*/ 4 h 7"/>
                <a:gd name="T14" fmla="*/ 2 w 7"/>
                <a:gd name="T15" fmla="*/ 4 h 7"/>
                <a:gd name="T16" fmla="*/ 4 w 7"/>
                <a:gd name="T17" fmla="*/ 6 h 7"/>
                <a:gd name="T18" fmla="*/ 5 w 7"/>
                <a:gd name="T19" fmla="*/ 4 h 7"/>
                <a:gd name="T20" fmla="*/ 5 w 7"/>
                <a:gd name="T21" fmla="*/ 6 h 7"/>
                <a:gd name="T22" fmla="*/ 4 w 7"/>
                <a:gd name="T23" fmla="*/ 6 h 7"/>
                <a:gd name="T24" fmla="*/ 5 w 7"/>
                <a:gd name="T25" fmla="*/ 6 h 7"/>
                <a:gd name="T26" fmla="*/ 6 w 7"/>
                <a:gd name="T27" fmla="*/ 4 h 7"/>
                <a:gd name="T28" fmla="*/ 5 w 7"/>
                <a:gd name="T29" fmla="*/ 6 h 7"/>
                <a:gd name="T30" fmla="*/ 6 w 7"/>
                <a:gd name="T31" fmla="*/ 5 h 7"/>
                <a:gd name="T32" fmla="*/ 7 w 7"/>
                <a:gd name="T33" fmla="*/ 3 h 7"/>
                <a:gd name="T34" fmla="*/ 7 w 7"/>
                <a:gd name="T35" fmla="*/ 3 h 7"/>
                <a:gd name="T36" fmla="*/ 4 w 7"/>
                <a:gd name="T37" fmla="*/ 5 h 7"/>
                <a:gd name="T38" fmla="*/ 5 w 7"/>
                <a:gd name="T39" fmla="*/ 4 h 7"/>
                <a:gd name="T40" fmla="*/ 5 w 7"/>
                <a:gd name="T41" fmla="*/ 2 h 7"/>
                <a:gd name="T42" fmla="*/ 4 w 7"/>
                <a:gd name="T43" fmla="*/ 4 h 7"/>
                <a:gd name="T44" fmla="*/ 4 w 7"/>
                <a:gd name="T45" fmla="*/ 3 h 7"/>
                <a:gd name="T46" fmla="*/ 4 w 7"/>
                <a:gd name="T47" fmla="*/ 4 h 7"/>
                <a:gd name="T48" fmla="*/ 4 w 7"/>
                <a:gd name="T49" fmla="*/ 3 h 7"/>
                <a:gd name="T50" fmla="*/ 3 w 7"/>
                <a:gd name="T51" fmla="*/ 5 h 7"/>
                <a:gd name="T52" fmla="*/ 4 w 7"/>
                <a:gd name="T53" fmla="*/ 1 h 7"/>
                <a:gd name="T54" fmla="*/ 4 w 7"/>
                <a:gd name="T55" fmla="*/ 2 h 7"/>
                <a:gd name="T56" fmla="*/ 3 w 7"/>
                <a:gd name="T57" fmla="*/ 3 h 7"/>
                <a:gd name="T58" fmla="*/ 4 w 7"/>
                <a:gd name="T59" fmla="*/ 1 h 7"/>
                <a:gd name="T60" fmla="*/ 3 w 7"/>
                <a:gd name="T61" fmla="*/ 2 h 7"/>
                <a:gd name="T62" fmla="*/ 2 w 7"/>
                <a:gd name="T63" fmla="*/ 3 h 7"/>
                <a:gd name="T64" fmla="*/ 2 w 7"/>
                <a:gd name="T65" fmla="*/ 3 h 7"/>
                <a:gd name="T66" fmla="*/ 4 w 7"/>
                <a:gd name="T67" fmla="*/ 1 h 7"/>
                <a:gd name="T68" fmla="*/ 4 w 7"/>
                <a:gd name="T69" fmla="*/ 0 h 7"/>
                <a:gd name="T70" fmla="*/ 2 w 7"/>
                <a:gd name="T71" fmla="*/ 2 h 7"/>
                <a:gd name="T72" fmla="*/ 3 w 7"/>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3" y="1"/>
                  </a:moveTo>
                  <a:cubicBezTo>
                    <a:pt x="3" y="1"/>
                    <a:pt x="3" y="1"/>
                    <a:pt x="3" y="1"/>
                  </a:cubicBezTo>
                  <a:cubicBezTo>
                    <a:pt x="2" y="2"/>
                    <a:pt x="2" y="2"/>
                    <a:pt x="2" y="2"/>
                  </a:cubicBezTo>
                  <a:cubicBezTo>
                    <a:pt x="1" y="3"/>
                    <a:pt x="1" y="3"/>
                    <a:pt x="0" y="4"/>
                  </a:cubicBezTo>
                  <a:cubicBezTo>
                    <a:pt x="0" y="4"/>
                    <a:pt x="1" y="3"/>
                    <a:pt x="1" y="4"/>
                  </a:cubicBezTo>
                  <a:cubicBezTo>
                    <a:pt x="0" y="5"/>
                    <a:pt x="0" y="5"/>
                    <a:pt x="0" y="5"/>
                  </a:cubicBezTo>
                  <a:cubicBezTo>
                    <a:pt x="1" y="4"/>
                    <a:pt x="2" y="4"/>
                    <a:pt x="1" y="4"/>
                  </a:cubicBezTo>
                  <a:cubicBezTo>
                    <a:pt x="1" y="5"/>
                    <a:pt x="2" y="5"/>
                    <a:pt x="2" y="4"/>
                  </a:cubicBezTo>
                  <a:cubicBezTo>
                    <a:pt x="3" y="5"/>
                    <a:pt x="4" y="5"/>
                    <a:pt x="4" y="6"/>
                  </a:cubicBezTo>
                  <a:cubicBezTo>
                    <a:pt x="5" y="4"/>
                    <a:pt x="5" y="4"/>
                    <a:pt x="5" y="4"/>
                  </a:cubicBezTo>
                  <a:cubicBezTo>
                    <a:pt x="5" y="5"/>
                    <a:pt x="5" y="4"/>
                    <a:pt x="5" y="6"/>
                  </a:cubicBezTo>
                  <a:cubicBezTo>
                    <a:pt x="5" y="5"/>
                    <a:pt x="4" y="6"/>
                    <a:pt x="4" y="6"/>
                  </a:cubicBezTo>
                  <a:cubicBezTo>
                    <a:pt x="4" y="7"/>
                    <a:pt x="5" y="6"/>
                    <a:pt x="5" y="6"/>
                  </a:cubicBezTo>
                  <a:cubicBezTo>
                    <a:pt x="5" y="6"/>
                    <a:pt x="6" y="4"/>
                    <a:pt x="6" y="4"/>
                  </a:cubicBezTo>
                  <a:cubicBezTo>
                    <a:pt x="5" y="6"/>
                    <a:pt x="6" y="4"/>
                    <a:pt x="5" y="6"/>
                  </a:cubicBezTo>
                  <a:cubicBezTo>
                    <a:pt x="5" y="7"/>
                    <a:pt x="6" y="5"/>
                    <a:pt x="6" y="5"/>
                  </a:cubicBezTo>
                  <a:cubicBezTo>
                    <a:pt x="7" y="4"/>
                    <a:pt x="6" y="4"/>
                    <a:pt x="7" y="3"/>
                  </a:cubicBezTo>
                  <a:cubicBezTo>
                    <a:pt x="7" y="2"/>
                    <a:pt x="7" y="4"/>
                    <a:pt x="7" y="3"/>
                  </a:cubicBezTo>
                  <a:cubicBezTo>
                    <a:pt x="7" y="2"/>
                    <a:pt x="5" y="4"/>
                    <a:pt x="4" y="5"/>
                  </a:cubicBezTo>
                  <a:cubicBezTo>
                    <a:pt x="5" y="4"/>
                    <a:pt x="5" y="4"/>
                    <a:pt x="5" y="4"/>
                  </a:cubicBezTo>
                  <a:cubicBezTo>
                    <a:pt x="4" y="4"/>
                    <a:pt x="4" y="4"/>
                    <a:pt x="5" y="2"/>
                  </a:cubicBezTo>
                  <a:cubicBezTo>
                    <a:pt x="5" y="3"/>
                    <a:pt x="5" y="1"/>
                    <a:pt x="4" y="4"/>
                  </a:cubicBezTo>
                  <a:cubicBezTo>
                    <a:pt x="4" y="3"/>
                    <a:pt x="4" y="3"/>
                    <a:pt x="4" y="3"/>
                  </a:cubicBezTo>
                  <a:cubicBezTo>
                    <a:pt x="4" y="4"/>
                    <a:pt x="4" y="4"/>
                    <a:pt x="4" y="4"/>
                  </a:cubicBezTo>
                  <a:cubicBezTo>
                    <a:pt x="3" y="4"/>
                    <a:pt x="4" y="3"/>
                    <a:pt x="4" y="3"/>
                  </a:cubicBezTo>
                  <a:cubicBezTo>
                    <a:pt x="3" y="4"/>
                    <a:pt x="3" y="4"/>
                    <a:pt x="3" y="5"/>
                  </a:cubicBezTo>
                  <a:cubicBezTo>
                    <a:pt x="3" y="3"/>
                    <a:pt x="4" y="2"/>
                    <a:pt x="4" y="1"/>
                  </a:cubicBezTo>
                  <a:cubicBezTo>
                    <a:pt x="4" y="2"/>
                    <a:pt x="4" y="2"/>
                    <a:pt x="4" y="2"/>
                  </a:cubicBezTo>
                  <a:cubicBezTo>
                    <a:pt x="4" y="2"/>
                    <a:pt x="3" y="3"/>
                    <a:pt x="3" y="3"/>
                  </a:cubicBezTo>
                  <a:cubicBezTo>
                    <a:pt x="3" y="3"/>
                    <a:pt x="4" y="2"/>
                    <a:pt x="4" y="1"/>
                  </a:cubicBezTo>
                  <a:cubicBezTo>
                    <a:pt x="4" y="1"/>
                    <a:pt x="2" y="3"/>
                    <a:pt x="3" y="2"/>
                  </a:cubicBezTo>
                  <a:cubicBezTo>
                    <a:pt x="2" y="3"/>
                    <a:pt x="2" y="3"/>
                    <a:pt x="2" y="3"/>
                  </a:cubicBezTo>
                  <a:cubicBezTo>
                    <a:pt x="2" y="4"/>
                    <a:pt x="3" y="2"/>
                    <a:pt x="2" y="3"/>
                  </a:cubicBezTo>
                  <a:cubicBezTo>
                    <a:pt x="3" y="1"/>
                    <a:pt x="3" y="2"/>
                    <a:pt x="4" y="1"/>
                  </a:cubicBezTo>
                  <a:cubicBezTo>
                    <a:pt x="4" y="1"/>
                    <a:pt x="4" y="1"/>
                    <a:pt x="4" y="0"/>
                  </a:cubicBezTo>
                  <a:cubicBezTo>
                    <a:pt x="2" y="2"/>
                    <a:pt x="2" y="2"/>
                    <a:pt x="2" y="2"/>
                  </a:cubicBezTo>
                  <a:cubicBezTo>
                    <a:pt x="4" y="1"/>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Rectangle 573"/>
            <p:cNvSpPr>
              <a:spLocks noChangeArrowheads="1"/>
            </p:cNvSpPr>
            <p:nvPr/>
          </p:nvSpPr>
          <p:spPr bwMode="auto">
            <a:xfrm>
              <a:off x="1261" y="2714"/>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574"/>
            <p:cNvSpPr>
              <a:spLocks/>
            </p:cNvSpPr>
            <p:nvPr/>
          </p:nvSpPr>
          <p:spPr bwMode="auto">
            <a:xfrm>
              <a:off x="1256" y="2714"/>
              <a:ext cx="5" cy="4"/>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Rectangle 575"/>
            <p:cNvSpPr>
              <a:spLocks noChangeArrowheads="1"/>
            </p:cNvSpPr>
            <p:nvPr/>
          </p:nvSpPr>
          <p:spPr bwMode="auto">
            <a:xfrm>
              <a:off x="1248" y="2730"/>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576"/>
            <p:cNvSpPr>
              <a:spLocks/>
            </p:cNvSpPr>
            <p:nvPr/>
          </p:nvSpPr>
          <p:spPr bwMode="auto">
            <a:xfrm>
              <a:off x="1261" y="2714"/>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577"/>
            <p:cNvSpPr>
              <a:spLocks/>
            </p:cNvSpPr>
            <p:nvPr/>
          </p:nvSpPr>
          <p:spPr bwMode="auto">
            <a:xfrm>
              <a:off x="1265" y="27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Rectangle 578"/>
            <p:cNvSpPr>
              <a:spLocks noChangeArrowheads="1"/>
            </p:cNvSpPr>
            <p:nvPr/>
          </p:nvSpPr>
          <p:spPr bwMode="auto">
            <a:xfrm>
              <a:off x="1261" y="271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579"/>
            <p:cNvSpPr>
              <a:spLocks/>
            </p:cNvSpPr>
            <p:nvPr/>
          </p:nvSpPr>
          <p:spPr bwMode="auto">
            <a:xfrm>
              <a:off x="1227" y="2710"/>
              <a:ext cx="29" cy="20"/>
            </a:xfrm>
            <a:custGeom>
              <a:avLst/>
              <a:gdLst>
                <a:gd name="T0" fmla="*/ 2 w 7"/>
                <a:gd name="T1" fmla="*/ 3 h 5"/>
                <a:gd name="T2" fmla="*/ 1 w 7"/>
                <a:gd name="T3" fmla="*/ 4 h 5"/>
                <a:gd name="T4" fmla="*/ 4 w 7"/>
                <a:gd name="T5" fmla="*/ 2 h 5"/>
                <a:gd name="T6" fmla="*/ 2 w 7"/>
                <a:gd name="T7" fmla="*/ 4 h 5"/>
                <a:gd name="T8" fmla="*/ 4 w 7"/>
                <a:gd name="T9" fmla="*/ 4 h 5"/>
                <a:gd name="T10" fmla="*/ 3 w 7"/>
                <a:gd name="T11" fmla="*/ 4 h 5"/>
                <a:gd name="T12" fmla="*/ 6 w 7"/>
                <a:gd name="T13" fmla="*/ 2 h 5"/>
                <a:gd name="T14" fmla="*/ 3 w 7"/>
                <a:gd name="T15" fmla="*/ 5 h 5"/>
                <a:gd name="T16" fmla="*/ 3 w 7"/>
                <a:gd name="T17" fmla="*/ 5 h 5"/>
                <a:gd name="T18" fmla="*/ 4 w 7"/>
                <a:gd name="T19" fmla="*/ 5 h 5"/>
                <a:gd name="T20" fmla="*/ 6 w 7"/>
                <a:gd name="T21" fmla="*/ 3 h 5"/>
                <a:gd name="T22" fmla="*/ 7 w 7"/>
                <a:gd name="T23" fmla="*/ 2 h 5"/>
                <a:gd name="T24" fmla="*/ 6 w 7"/>
                <a:gd name="T25" fmla="*/ 3 h 5"/>
                <a:gd name="T26" fmla="*/ 7 w 7"/>
                <a:gd name="T27" fmla="*/ 2 h 5"/>
                <a:gd name="T28" fmla="*/ 6 w 7"/>
                <a:gd name="T29" fmla="*/ 2 h 5"/>
                <a:gd name="T30" fmla="*/ 7 w 7"/>
                <a:gd name="T31" fmla="*/ 1 h 5"/>
                <a:gd name="T32" fmla="*/ 6 w 7"/>
                <a:gd name="T33" fmla="*/ 2 h 5"/>
                <a:gd name="T34" fmla="*/ 6 w 7"/>
                <a:gd name="T35" fmla="*/ 2 h 5"/>
                <a:gd name="T36" fmla="*/ 5 w 7"/>
                <a:gd name="T37" fmla="*/ 3 h 5"/>
                <a:gd name="T38" fmla="*/ 6 w 7"/>
                <a:gd name="T39" fmla="*/ 1 h 5"/>
                <a:gd name="T40" fmla="*/ 5 w 7"/>
                <a:gd name="T41" fmla="*/ 2 h 5"/>
                <a:gd name="T42" fmla="*/ 6 w 7"/>
                <a:gd name="T43" fmla="*/ 1 h 5"/>
                <a:gd name="T44" fmla="*/ 5 w 7"/>
                <a:gd name="T45" fmla="*/ 1 h 5"/>
                <a:gd name="T46" fmla="*/ 6 w 7"/>
                <a:gd name="T47" fmla="*/ 1 h 5"/>
                <a:gd name="T48" fmla="*/ 4 w 7"/>
                <a:gd name="T49" fmla="*/ 3 h 5"/>
                <a:gd name="T50" fmla="*/ 6 w 7"/>
                <a:gd name="T51" fmla="*/ 1 h 5"/>
                <a:gd name="T52" fmla="*/ 5 w 7"/>
                <a:gd name="T53" fmla="*/ 1 h 5"/>
                <a:gd name="T54" fmla="*/ 5 w 7"/>
                <a:gd name="T55" fmla="*/ 1 h 5"/>
                <a:gd name="T56" fmla="*/ 4 w 7"/>
                <a:gd name="T57" fmla="*/ 1 h 5"/>
                <a:gd name="T58" fmla="*/ 4 w 7"/>
                <a:gd name="T59" fmla="*/ 2 h 5"/>
                <a:gd name="T60" fmla="*/ 3 w 7"/>
                <a:gd name="T61" fmla="*/ 2 h 5"/>
                <a:gd name="T62" fmla="*/ 4 w 7"/>
                <a:gd name="T63" fmla="*/ 2 h 5"/>
                <a:gd name="T64" fmla="*/ 2 w 7"/>
                <a:gd name="T65" fmla="*/ 3 h 5"/>
                <a:gd name="T66" fmla="*/ 3 w 7"/>
                <a:gd name="T67" fmla="*/ 2 h 5"/>
                <a:gd name="T68" fmla="*/ 2 w 7"/>
                <a:gd name="T6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2" y="3"/>
                  </a:moveTo>
                  <a:cubicBezTo>
                    <a:pt x="0" y="4"/>
                    <a:pt x="1" y="4"/>
                    <a:pt x="1" y="4"/>
                  </a:cubicBezTo>
                  <a:cubicBezTo>
                    <a:pt x="2" y="4"/>
                    <a:pt x="4" y="2"/>
                    <a:pt x="4" y="2"/>
                  </a:cubicBezTo>
                  <a:cubicBezTo>
                    <a:pt x="2" y="4"/>
                    <a:pt x="2" y="4"/>
                    <a:pt x="2" y="4"/>
                  </a:cubicBezTo>
                  <a:cubicBezTo>
                    <a:pt x="2" y="4"/>
                    <a:pt x="2" y="5"/>
                    <a:pt x="4" y="4"/>
                  </a:cubicBezTo>
                  <a:cubicBezTo>
                    <a:pt x="3" y="4"/>
                    <a:pt x="3" y="4"/>
                    <a:pt x="3" y="4"/>
                  </a:cubicBezTo>
                  <a:cubicBezTo>
                    <a:pt x="3" y="4"/>
                    <a:pt x="6" y="1"/>
                    <a:pt x="6" y="2"/>
                  </a:cubicBezTo>
                  <a:cubicBezTo>
                    <a:pt x="4" y="3"/>
                    <a:pt x="5" y="4"/>
                    <a:pt x="3" y="5"/>
                  </a:cubicBezTo>
                  <a:cubicBezTo>
                    <a:pt x="3" y="5"/>
                    <a:pt x="3" y="5"/>
                    <a:pt x="3" y="5"/>
                  </a:cubicBezTo>
                  <a:cubicBezTo>
                    <a:pt x="3" y="5"/>
                    <a:pt x="4" y="4"/>
                    <a:pt x="4" y="5"/>
                  </a:cubicBezTo>
                  <a:cubicBezTo>
                    <a:pt x="5" y="4"/>
                    <a:pt x="6" y="3"/>
                    <a:pt x="6" y="3"/>
                  </a:cubicBezTo>
                  <a:cubicBezTo>
                    <a:pt x="6" y="3"/>
                    <a:pt x="6" y="2"/>
                    <a:pt x="7" y="2"/>
                  </a:cubicBezTo>
                  <a:cubicBezTo>
                    <a:pt x="6" y="2"/>
                    <a:pt x="7" y="2"/>
                    <a:pt x="6" y="3"/>
                  </a:cubicBezTo>
                  <a:cubicBezTo>
                    <a:pt x="6" y="2"/>
                    <a:pt x="6" y="2"/>
                    <a:pt x="7" y="2"/>
                  </a:cubicBezTo>
                  <a:cubicBezTo>
                    <a:pt x="6" y="2"/>
                    <a:pt x="6" y="2"/>
                    <a:pt x="6" y="2"/>
                  </a:cubicBezTo>
                  <a:cubicBezTo>
                    <a:pt x="6" y="2"/>
                    <a:pt x="7" y="2"/>
                    <a:pt x="7" y="1"/>
                  </a:cubicBezTo>
                  <a:cubicBezTo>
                    <a:pt x="6" y="2"/>
                    <a:pt x="6" y="2"/>
                    <a:pt x="6" y="2"/>
                  </a:cubicBezTo>
                  <a:cubicBezTo>
                    <a:pt x="6" y="2"/>
                    <a:pt x="6" y="2"/>
                    <a:pt x="6" y="2"/>
                  </a:cubicBezTo>
                  <a:cubicBezTo>
                    <a:pt x="6" y="2"/>
                    <a:pt x="6" y="2"/>
                    <a:pt x="5" y="3"/>
                  </a:cubicBezTo>
                  <a:cubicBezTo>
                    <a:pt x="6" y="1"/>
                    <a:pt x="6" y="1"/>
                    <a:pt x="6" y="1"/>
                  </a:cubicBezTo>
                  <a:cubicBezTo>
                    <a:pt x="5" y="2"/>
                    <a:pt x="5" y="2"/>
                    <a:pt x="5" y="2"/>
                  </a:cubicBezTo>
                  <a:cubicBezTo>
                    <a:pt x="5" y="2"/>
                    <a:pt x="7" y="0"/>
                    <a:pt x="6" y="1"/>
                  </a:cubicBezTo>
                  <a:cubicBezTo>
                    <a:pt x="6" y="1"/>
                    <a:pt x="5" y="1"/>
                    <a:pt x="5" y="1"/>
                  </a:cubicBezTo>
                  <a:cubicBezTo>
                    <a:pt x="5" y="2"/>
                    <a:pt x="6" y="1"/>
                    <a:pt x="6" y="1"/>
                  </a:cubicBezTo>
                  <a:cubicBezTo>
                    <a:pt x="5" y="2"/>
                    <a:pt x="4" y="2"/>
                    <a:pt x="4" y="3"/>
                  </a:cubicBezTo>
                  <a:cubicBezTo>
                    <a:pt x="5" y="2"/>
                    <a:pt x="3"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3" y="2"/>
                    <a:pt x="2" y="2"/>
                    <a:pt x="2" y="3"/>
                  </a:cubicBezTo>
                  <a:cubicBezTo>
                    <a:pt x="2" y="3"/>
                    <a:pt x="3" y="2"/>
                    <a:pt x="3" y="2"/>
                  </a:cubicBezTo>
                  <a:cubicBezTo>
                    <a:pt x="2" y="3"/>
                    <a:pt x="1"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580"/>
            <p:cNvSpPr>
              <a:spLocks/>
            </p:cNvSpPr>
            <p:nvPr/>
          </p:nvSpPr>
          <p:spPr bwMode="auto">
            <a:xfrm>
              <a:off x="1252" y="2714"/>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581"/>
            <p:cNvSpPr>
              <a:spLocks/>
            </p:cNvSpPr>
            <p:nvPr/>
          </p:nvSpPr>
          <p:spPr bwMode="auto">
            <a:xfrm>
              <a:off x="1219" y="2705"/>
              <a:ext cx="37" cy="17"/>
            </a:xfrm>
            <a:custGeom>
              <a:avLst/>
              <a:gdLst>
                <a:gd name="T0" fmla="*/ 5 w 9"/>
                <a:gd name="T1" fmla="*/ 2 h 4"/>
                <a:gd name="T2" fmla="*/ 7 w 9"/>
                <a:gd name="T3" fmla="*/ 1 h 4"/>
                <a:gd name="T4" fmla="*/ 4 w 9"/>
                <a:gd name="T5" fmla="*/ 3 h 4"/>
                <a:gd name="T6" fmla="*/ 3 w 9"/>
                <a:gd name="T7" fmla="*/ 3 h 4"/>
                <a:gd name="T8" fmla="*/ 6 w 9"/>
                <a:gd name="T9" fmla="*/ 1 h 4"/>
                <a:gd name="T10" fmla="*/ 6 w 9"/>
                <a:gd name="T11" fmla="*/ 1 h 4"/>
                <a:gd name="T12" fmla="*/ 4 w 9"/>
                <a:gd name="T13" fmla="*/ 2 h 4"/>
                <a:gd name="T14" fmla="*/ 3 w 9"/>
                <a:gd name="T15" fmla="*/ 2 h 4"/>
                <a:gd name="T16" fmla="*/ 4 w 9"/>
                <a:gd name="T17" fmla="*/ 2 h 4"/>
                <a:gd name="T18" fmla="*/ 6 w 9"/>
                <a:gd name="T19" fmla="*/ 1 h 4"/>
                <a:gd name="T20" fmla="*/ 0 w 9"/>
                <a:gd name="T21" fmla="*/ 2 h 4"/>
                <a:gd name="T22" fmla="*/ 1 w 9"/>
                <a:gd name="T23" fmla="*/ 3 h 4"/>
                <a:gd name="T24" fmla="*/ 3 w 9"/>
                <a:gd name="T25" fmla="*/ 2 h 4"/>
                <a:gd name="T26" fmla="*/ 3 w 9"/>
                <a:gd name="T27" fmla="*/ 2 h 4"/>
                <a:gd name="T28" fmla="*/ 1 w 9"/>
                <a:gd name="T29" fmla="*/ 2 h 4"/>
                <a:gd name="T30" fmla="*/ 2 w 9"/>
                <a:gd name="T31" fmla="*/ 4 h 4"/>
                <a:gd name="T32" fmla="*/ 2 w 9"/>
                <a:gd name="T33" fmla="*/ 4 h 4"/>
                <a:gd name="T34" fmla="*/ 4 w 9"/>
                <a:gd name="T35" fmla="*/ 3 h 4"/>
                <a:gd name="T36" fmla="*/ 5 w 9"/>
                <a:gd name="T37" fmla="*/ 2 h 4"/>
                <a:gd name="T38" fmla="*/ 5 w 9"/>
                <a:gd name="T39" fmla="*/ 2 h 4"/>
                <a:gd name="T40" fmla="*/ 7 w 9"/>
                <a:gd name="T41" fmla="*/ 1 h 4"/>
                <a:gd name="T42" fmla="*/ 8 w 9"/>
                <a:gd name="T43" fmla="*/ 1 h 4"/>
                <a:gd name="T44" fmla="*/ 8 w 9"/>
                <a:gd name="T45" fmla="*/ 0 h 4"/>
                <a:gd name="T46" fmla="*/ 5 w 9"/>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5" y="2"/>
                  </a:moveTo>
                  <a:cubicBezTo>
                    <a:pt x="5" y="2"/>
                    <a:pt x="6" y="1"/>
                    <a:pt x="7" y="1"/>
                  </a:cubicBezTo>
                  <a:cubicBezTo>
                    <a:pt x="6" y="1"/>
                    <a:pt x="5" y="2"/>
                    <a:pt x="4" y="3"/>
                  </a:cubicBezTo>
                  <a:cubicBezTo>
                    <a:pt x="4" y="2"/>
                    <a:pt x="3" y="3"/>
                    <a:pt x="3" y="3"/>
                  </a:cubicBezTo>
                  <a:cubicBezTo>
                    <a:pt x="4" y="2"/>
                    <a:pt x="5" y="1"/>
                    <a:pt x="6" y="1"/>
                  </a:cubicBezTo>
                  <a:cubicBezTo>
                    <a:pt x="5" y="1"/>
                    <a:pt x="6" y="1"/>
                    <a:pt x="6" y="1"/>
                  </a:cubicBezTo>
                  <a:cubicBezTo>
                    <a:pt x="5" y="2"/>
                    <a:pt x="5" y="1"/>
                    <a:pt x="4" y="2"/>
                  </a:cubicBezTo>
                  <a:cubicBezTo>
                    <a:pt x="3" y="2"/>
                    <a:pt x="2" y="3"/>
                    <a:pt x="3" y="2"/>
                  </a:cubicBezTo>
                  <a:cubicBezTo>
                    <a:pt x="4" y="2"/>
                    <a:pt x="4" y="2"/>
                    <a:pt x="4" y="2"/>
                  </a:cubicBezTo>
                  <a:cubicBezTo>
                    <a:pt x="5" y="1"/>
                    <a:pt x="4" y="1"/>
                    <a:pt x="6" y="1"/>
                  </a:cubicBezTo>
                  <a:cubicBezTo>
                    <a:pt x="4" y="2"/>
                    <a:pt x="3" y="1"/>
                    <a:pt x="0" y="2"/>
                  </a:cubicBezTo>
                  <a:cubicBezTo>
                    <a:pt x="0" y="3"/>
                    <a:pt x="1" y="3"/>
                    <a:pt x="1" y="3"/>
                  </a:cubicBezTo>
                  <a:cubicBezTo>
                    <a:pt x="1" y="2"/>
                    <a:pt x="2" y="2"/>
                    <a:pt x="3" y="2"/>
                  </a:cubicBezTo>
                  <a:cubicBezTo>
                    <a:pt x="3" y="2"/>
                    <a:pt x="4" y="2"/>
                    <a:pt x="3" y="2"/>
                  </a:cubicBezTo>
                  <a:cubicBezTo>
                    <a:pt x="1" y="2"/>
                    <a:pt x="1" y="2"/>
                    <a:pt x="1" y="2"/>
                  </a:cubicBezTo>
                  <a:cubicBezTo>
                    <a:pt x="1" y="3"/>
                    <a:pt x="2" y="4"/>
                    <a:pt x="2" y="4"/>
                  </a:cubicBezTo>
                  <a:cubicBezTo>
                    <a:pt x="2" y="4"/>
                    <a:pt x="2" y="4"/>
                    <a:pt x="2" y="4"/>
                  </a:cubicBezTo>
                  <a:cubicBezTo>
                    <a:pt x="3" y="3"/>
                    <a:pt x="3" y="3"/>
                    <a:pt x="4" y="3"/>
                  </a:cubicBezTo>
                  <a:cubicBezTo>
                    <a:pt x="5" y="2"/>
                    <a:pt x="5" y="2"/>
                    <a:pt x="5" y="2"/>
                  </a:cubicBezTo>
                  <a:cubicBezTo>
                    <a:pt x="5" y="2"/>
                    <a:pt x="6" y="2"/>
                    <a:pt x="5" y="2"/>
                  </a:cubicBezTo>
                  <a:cubicBezTo>
                    <a:pt x="6" y="2"/>
                    <a:pt x="6" y="2"/>
                    <a:pt x="7" y="1"/>
                  </a:cubicBezTo>
                  <a:cubicBezTo>
                    <a:pt x="7" y="1"/>
                    <a:pt x="7" y="1"/>
                    <a:pt x="8" y="1"/>
                  </a:cubicBezTo>
                  <a:cubicBezTo>
                    <a:pt x="9" y="0"/>
                    <a:pt x="7" y="1"/>
                    <a:pt x="8" y="0"/>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582"/>
            <p:cNvSpPr>
              <a:spLocks/>
            </p:cNvSpPr>
            <p:nvPr/>
          </p:nvSpPr>
          <p:spPr bwMode="auto">
            <a:xfrm>
              <a:off x="1240" y="2714"/>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583"/>
            <p:cNvSpPr>
              <a:spLocks/>
            </p:cNvSpPr>
            <p:nvPr/>
          </p:nvSpPr>
          <p:spPr bwMode="auto">
            <a:xfrm>
              <a:off x="1227" y="2718"/>
              <a:ext cx="8" cy="4"/>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584"/>
            <p:cNvSpPr>
              <a:spLocks/>
            </p:cNvSpPr>
            <p:nvPr/>
          </p:nvSpPr>
          <p:spPr bwMode="auto">
            <a:xfrm>
              <a:off x="1240" y="2710"/>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585"/>
            <p:cNvSpPr>
              <a:spLocks/>
            </p:cNvSpPr>
            <p:nvPr/>
          </p:nvSpPr>
          <p:spPr bwMode="auto">
            <a:xfrm>
              <a:off x="1219" y="2710"/>
              <a:ext cx="16" cy="8"/>
            </a:xfrm>
            <a:custGeom>
              <a:avLst/>
              <a:gdLst>
                <a:gd name="T0" fmla="*/ 0 w 4"/>
                <a:gd name="T1" fmla="*/ 1 h 2"/>
                <a:gd name="T2" fmla="*/ 0 w 4"/>
                <a:gd name="T3" fmla="*/ 2 h 2"/>
                <a:gd name="T4" fmla="*/ 4 w 4"/>
                <a:gd name="T5" fmla="*/ 0 h 2"/>
                <a:gd name="T6" fmla="*/ 1 w 4"/>
                <a:gd name="T7" fmla="*/ 1 h 2"/>
                <a:gd name="T8" fmla="*/ 1 w 4"/>
                <a:gd name="T9" fmla="*/ 0 h 2"/>
                <a:gd name="T10" fmla="*/ 0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0" y="1"/>
                  </a:moveTo>
                  <a:cubicBezTo>
                    <a:pt x="0" y="1"/>
                    <a:pt x="1" y="1"/>
                    <a:pt x="0" y="2"/>
                  </a:cubicBezTo>
                  <a:cubicBezTo>
                    <a:pt x="2" y="1"/>
                    <a:pt x="3" y="0"/>
                    <a:pt x="4" y="0"/>
                  </a:cubicBezTo>
                  <a:cubicBezTo>
                    <a:pt x="4" y="0"/>
                    <a:pt x="2" y="1"/>
                    <a:pt x="1" y="1"/>
                  </a:cubicBezTo>
                  <a:cubicBezTo>
                    <a:pt x="3" y="0"/>
                    <a:pt x="1" y="1"/>
                    <a:pt x="1"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586"/>
            <p:cNvSpPr>
              <a:spLocks/>
            </p:cNvSpPr>
            <p:nvPr/>
          </p:nvSpPr>
          <p:spPr bwMode="auto">
            <a:xfrm>
              <a:off x="1214" y="2685"/>
              <a:ext cx="34" cy="25"/>
            </a:xfrm>
            <a:custGeom>
              <a:avLst/>
              <a:gdLst>
                <a:gd name="T0" fmla="*/ 5 w 8"/>
                <a:gd name="T1" fmla="*/ 4 h 6"/>
                <a:gd name="T2" fmla="*/ 5 w 8"/>
                <a:gd name="T3" fmla="*/ 4 h 6"/>
                <a:gd name="T4" fmla="*/ 6 w 8"/>
                <a:gd name="T5" fmla="*/ 4 h 6"/>
                <a:gd name="T6" fmla="*/ 6 w 8"/>
                <a:gd name="T7" fmla="*/ 4 h 6"/>
                <a:gd name="T8" fmla="*/ 6 w 8"/>
                <a:gd name="T9" fmla="*/ 4 h 6"/>
                <a:gd name="T10" fmla="*/ 5 w 8"/>
                <a:gd name="T11" fmla="*/ 4 h 6"/>
                <a:gd name="T12" fmla="*/ 3 w 8"/>
                <a:gd name="T13" fmla="*/ 4 h 6"/>
                <a:gd name="T14" fmla="*/ 6 w 8"/>
                <a:gd name="T15" fmla="*/ 3 h 6"/>
                <a:gd name="T16" fmla="*/ 2 w 8"/>
                <a:gd name="T17" fmla="*/ 4 h 6"/>
                <a:gd name="T18" fmla="*/ 3 w 8"/>
                <a:gd name="T19" fmla="*/ 3 h 6"/>
                <a:gd name="T20" fmla="*/ 4 w 8"/>
                <a:gd name="T21" fmla="*/ 3 h 6"/>
                <a:gd name="T22" fmla="*/ 4 w 8"/>
                <a:gd name="T23" fmla="*/ 3 h 6"/>
                <a:gd name="T24" fmla="*/ 5 w 8"/>
                <a:gd name="T25" fmla="*/ 3 h 6"/>
                <a:gd name="T26" fmla="*/ 5 w 8"/>
                <a:gd name="T27" fmla="*/ 2 h 6"/>
                <a:gd name="T28" fmla="*/ 6 w 8"/>
                <a:gd name="T29" fmla="*/ 2 h 6"/>
                <a:gd name="T30" fmla="*/ 5 w 8"/>
                <a:gd name="T31" fmla="*/ 1 h 6"/>
                <a:gd name="T32" fmla="*/ 6 w 8"/>
                <a:gd name="T33" fmla="*/ 1 h 6"/>
                <a:gd name="T34" fmla="*/ 3 w 8"/>
                <a:gd name="T35" fmla="*/ 2 h 6"/>
                <a:gd name="T36" fmla="*/ 3 w 8"/>
                <a:gd name="T37" fmla="*/ 1 h 6"/>
                <a:gd name="T38" fmla="*/ 5 w 8"/>
                <a:gd name="T39" fmla="*/ 1 h 6"/>
                <a:gd name="T40" fmla="*/ 4 w 8"/>
                <a:gd name="T41" fmla="*/ 1 h 6"/>
                <a:gd name="T42" fmla="*/ 6 w 8"/>
                <a:gd name="T43" fmla="*/ 1 h 6"/>
                <a:gd name="T44" fmla="*/ 3 w 8"/>
                <a:gd name="T45" fmla="*/ 0 h 6"/>
                <a:gd name="T46" fmla="*/ 4 w 8"/>
                <a:gd name="T47" fmla="*/ 0 h 6"/>
                <a:gd name="T48" fmla="*/ 1 w 8"/>
                <a:gd name="T49" fmla="*/ 0 h 6"/>
                <a:gd name="T50" fmla="*/ 1 w 8"/>
                <a:gd name="T51" fmla="*/ 2 h 6"/>
                <a:gd name="T52" fmla="*/ 3 w 8"/>
                <a:gd name="T53" fmla="*/ 2 h 6"/>
                <a:gd name="T54" fmla="*/ 1 w 8"/>
                <a:gd name="T55" fmla="*/ 2 h 6"/>
                <a:gd name="T56" fmla="*/ 3 w 8"/>
                <a:gd name="T57" fmla="*/ 2 h 6"/>
                <a:gd name="T58" fmla="*/ 1 w 8"/>
                <a:gd name="T59" fmla="*/ 2 h 6"/>
                <a:gd name="T60" fmla="*/ 3 w 8"/>
                <a:gd name="T61" fmla="*/ 2 h 6"/>
                <a:gd name="T62" fmla="*/ 0 w 8"/>
                <a:gd name="T63" fmla="*/ 3 h 6"/>
                <a:gd name="T64" fmla="*/ 2 w 8"/>
                <a:gd name="T65" fmla="*/ 5 h 6"/>
                <a:gd name="T66" fmla="*/ 3 w 8"/>
                <a:gd name="T67" fmla="*/ 5 h 6"/>
                <a:gd name="T68" fmla="*/ 4 w 8"/>
                <a:gd name="T69" fmla="*/ 5 h 6"/>
                <a:gd name="T70" fmla="*/ 5 w 8"/>
                <a:gd name="T71" fmla="*/ 5 h 6"/>
                <a:gd name="T72" fmla="*/ 2 w 8"/>
                <a:gd name="T73" fmla="*/ 6 h 6"/>
                <a:gd name="T74" fmla="*/ 2 w 8"/>
                <a:gd name="T75" fmla="*/ 6 h 6"/>
                <a:gd name="T76" fmla="*/ 3 w 8"/>
                <a:gd name="T77" fmla="*/ 6 h 6"/>
                <a:gd name="T78" fmla="*/ 2 w 8"/>
                <a:gd name="T79" fmla="*/ 6 h 6"/>
                <a:gd name="T80" fmla="*/ 6 w 8"/>
                <a:gd name="T81" fmla="*/ 5 h 6"/>
                <a:gd name="T82" fmla="*/ 7 w 8"/>
                <a:gd name="T83" fmla="*/ 4 h 6"/>
                <a:gd name="T84" fmla="*/ 5 w 8"/>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6">
                  <a:moveTo>
                    <a:pt x="5" y="4"/>
                  </a:moveTo>
                  <a:cubicBezTo>
                    <a:pt x="5" y="4"/>
                    <a:pt x="4" y="4"/>
                    <a:pt x="5" y="4"/>
                  </a:cubicBezTo>
                  <a:cubicBezTo>
                    <a:pt x="5" y="4"/>
                    <a:pt x="6" y="4"/>
                    <a:pt x="6" y="4"/>
                  </a:cubicBezTo>
                  <a:cubicBezTo>
                    <a:pt x="7" y="4"/>
                    <a:pt x="5" y="4"/>
                    <a:pt x="6" y="4"/>
                  </a:cubicBezTo>
                  <a:cubicBezTo>
                    <a:pt x="6" y="4"/>
                    <a:pt x="6" y="4"/>
                    <a:pt x="6" y="4"/>
                  </a:cubicBezTo>
                  <a:cubicBezTo>
                    <a:pt x="6" y="4"/>
                    <a:pt x="4" y="4"/>
                    <a:pt x="5" y="4"/>
                  </a:cubicBezTo>
                  <a:cubicBezTo>
                    <a:pt x="5" y="4"/>
                    <a:pt x="5" y="4"/>
                    <a:pt x="3" y="4"/>
                  </a:cubicBezTo>
                  <a:cubicBezTo>
                    <a:pt x="5" y="3"/>
                    <a:pt x="5" y="3"/>
                    <a:pt x="6" y="3"/>
                  </a:cubicBezTo>
                  <a:cubicBezTo>
                    <a:pt x="5" y="3"/>
                    <a:pt x="4" y="4"/>
                    <a:pt x="2" y="4"/>
                  </a:cubicBezTo>
                  <a:cubicBezTo>
                    <a:pt x="4" y="3"/>
                    <a:pt x="2" y="3"/>
                    <a:pt x="3" y="3"/>
                  </a:cubicBezTo>
                  <a:cubicBezTo>
                    <a:pt x="4" y="3"/>
                    <a:pt x="4" y="3"/>
                    <a:pt x="4" y="3"/>
                  </a:cubicBezTo>
                  <a:cubicBezTo>
                    <a:pt x="6" y="3"/>
                    <a:pt x="3" y="3"/>
                    <a:pt x="4" y="3"/>
                  </a:cubicBezTo>
                  <a:cubicBezTo>
                    <a:pt x="5" y="3"/>
                    <a:pt x="5" y="3"/>
                    <a:pt x="5" y="3"/>
                  </a:cubicBezTo>
                  <a:cubicBezTo>
                    <a:pt x="5" y="2"/>
                    <a:pt x="4" y="2"/>
                    <a:pt x="5" y="2"/>
                  </a:cubicBezTo>
                  <a:cubicBezTo>
                    <a:pt x="6" y="2"/>
                    <a:pt x="6" y="2"/>
                    <a:pt x="6" y="2"/>
                  </a:cubicBezTo>
                  <a:cubicBezTo>
                    <a:pt x="5" y="2"/>
                    <a:pt x="5" y="2"/>
                    <a:pt x="5" y="1"/>
                  </a:cubicBezTo>
                  <a:cubicBezTo>
                    <a:pt x="6" y="1"/>
                    <a:pt x="6" y="1"/>
                    <a:pt x="6" y="1"/>
                  </a:cubicBezTo>
                  <a:cubicBezTo>
                    <a:pt x="5" y="1"/>
                    <a:pt x="5" y="2"/>
                    <a:pt x="3" y="2"/>
                  </a:cubicBezTo>
                  <a:cubicBezTo>
                    <a:pt x="6" y="1"/>
                    <a:pt x="1" y="1"/>
                    <a:pt x="3" y="1"/>
                  </a:cubicBezTo>
                  <a:cubicBezTo>
                    <a:pt x="4" y="1"/>
                    <a:pt x="3" y="1"/>
                    <a:pt x="5" y="1"/>
                  </a:cubicBezTo>
                  <a:cubicBezTo>
                    <a:pt x="3" y="1"/>
                    <a:pt x="4" y="1"/>
                    <a:pt x="4" y="1"/>
                  </a:cubicBezTo>
                  <a:cubicBezTo>
                    <a:pt x="6" y="1"/>
                    <a:pt x="4" y="1"/>
                    <a:pt x="6" y="1"/>
                  </a:cubicBezTo>
                  <a:cubicBezTo>
                    <a:pt x="3" y="0"/>
                    <a:pt x="3" y="0"/>
                    <a:pt x="3" y="0"/>
                  </a:cubicBezTo>
                  <a:cubicBezTo>
                    <a:pt x="4" y="0"/>
                    <a:pt x="4" y="0"/>
                    <a:pt x="4" y="0"/>
                  </a:cubicBezTo>
                  <a:cubicBezTo>
                    <a:pt x="4" y="0"/>
                    <a:pt x="1" y="0"/>
                    <a:pt x="1" y="0"/>
                  </a:cubicBezTo>
                  <a:cubicBezTo>
                    <a:pt x="1" y="1"/>
                    <a:pt x="2" y="1"/>
                    <a:pt x="1" y="2"/>
                  </a:cubicBezTo>
                  <a:cubicBezTo>
                    <a:pt x="3" y="2"/>
                    <a:pt x="1" y="2"/>
                    <a:pt x="3" y="2"/>
                  </a:cubicBezTo>
                  <a:cubicBezTo>
                    <a:pt x="1" y="2"/>
                    <a:pt x="1" y="2"/>
                    <a:pt x="1" y="2"/>
                  </a:cubicBezTo>
                  <a:cubicBezTo>
                    <a:pt x="1" y="3"/>
                    <a:pt x="2" y="2"/>
                    <a:pt x="3" y="2"/>
                  </a:cubicBezTo>
                  <a:cubicBezTo>
                    <a:pt x="3" y="2"/>
                    <a:pt x="2" y="2"/>
                    <a:pt x="1" y="2"/>
                  </a:cubicBezTo>
                  <a:cubicBezTo>
                    <a:pt x="1" y="3"/>
                    <a:pt x="1" y="2"/>
                    <a:pt x="3" y="2"/>
                  </a:cubicBezTo>
                  <a:cubicBezTo>
                    <a:pt x="0" y="3"/>
                    <a:pt x="0" y="3"/>
                    <a:pt x="0" y="3"/>
                  </a:cubicBezTo>
                  <a:cubicBezTo>
                    <a:pt x="1" y="3"/>
                    <a:pt x="3" y="4"/>
                    <a:pt x="2" y="5"/>
                  </a:cubicBezTo>
                  <a:cubicBezTo>
                    <a:pt x="3" y="5"/>
                    <a:pt x="3" y="5"/>
                    <a:pt x="3" y="5"/>
                  </a:cubicBezTo>
                  <a:cubicBezTo>
                    <a:pt x="3" y="5"/>
                    <a:pt x="7" y="4"/>
                    <a:pt x="4" y="5"/>
                  </a:cubicBezTo>
                  <a:cubicBezTo>
                    <a:pt x="5" y="5"/>
                    <a:pt x="5" y="5"/>
                    <a:pt x="5" y="5"/>
                  </a:cubicBezTo>
                  <a:cubicBezTo>
                    <a:pt x="4" y="5"/>
                    <a:pt x="3" y="6"/>
                    <a:pt x="2" y="6"/>
                  </a:cubicBezTo>
                  <a:cubicBezTo>
                    <a:pt x="2" y="6"/>
                    <a:pt x="2" y="6"/>
                    <a:pt x="2" y="6"/>
                  </a:cubicBezTo>
                  <a:cubicBezTo>
                    <a:pt x="3" y="6"/>
                    <a:pt x="3" y="6"/>
                    <a:pt x="3" y="6"/>
                  </a:cubicBezTo>
                  <a:cubicBezTo>
                    <a:pt x="4" y="5"/>
                    <a:pt x="3" y="6"/>
                    <a:pt x="2" y="6"/>
                  </a:cubicBezTo>
                  <a:cubicBezTo>
                    <a:pt x="4" y="6"/>
                    <a:pt x="5" y="5"/>
                    <a:pt x="6" y="5"/>
                  </a:cubicBezTo>
                  <a:cubicBezTo>
                    <a:pt x="3" y="5"/>
                    <a:pt x="8" y="4"/>
                    <a:pt x="7" y="4"/>
                  </a:cubicBezTo>
                  <a:cubicBezTo>
                    <a:pt x="6" y="4"/>
                    <a:pt x="6"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587"/>
            <p:cNvSpPr>
              <a:spLocks/>
            </p:cNvSpPr>
            <p:nvPr/>
          </p:nvSpPr>
          <p:spPr bwMode="auto">
            <a:xfrm>
              <a:off x="1219" y="2710"/>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588"/>
            <p:cNvSpPr>
              <a:spLocks/>
            </p:cNvSpPr>
            <p:nvPr/>
          </p:nvSpPr>
          <p:spPr bwMode="auto">
            <a:xfrm>
              <a:off x="1227" y="268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Rectangle 589"/>
            <p:cNvSpPr>
              <a:spLocks noChangeArrowheads="1"/>
            </p:cNvSpPr>
            <p:nvPr/>
          </p:nvSpPr>
          <p:spPr bwMode="auto">
            <a:xfrm>
              <a:off x="1223" y="271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590"/>
            <p:cNvSpPr>
              <a:spLocks/>
            </p:cNvSpPr>
            <p:nvPr/>
          </p:nvSpPr>
          <p:spPr bwMode="auto">
            <a:xfrm>
              <a:off x="1235" y="2705"/>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0" name="Freeform 591"/>
            <p:cNvSpPr>
              <a:spLocks/>
            </p:cNvSpPr>
            <p:nvPr/>
          </p:nvSpPr>
          <p:spPr bwMode="auto">
            <a:xfrm>
              <a:off x="1235" y="2685"/>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1" name="Freeform 592"/>
            <p:cNvSpPr>
              <a:spLocks/>
            </p:cNvSpPr>
            <p:nvPr/>
          </p:nvSpPr>
          <p:spPr bwMode="auto">
            <a:xfrm>
              <a:off x="1240" y="26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2" name="Freeform 593"/>
            <p:cNvSpPr>
              <a:spLocks/>
            </p:cNvSpPr>
            <p:nvPr/>
          </p:nvSpPr>
          <p:spPr bwMode="auto">
            <a:xfrm>
              <a:off x="1214" y="2634"/>
              <a:ext cx="38" cy="51"/>
            </a:xfrm>
            <a:custGeom>
              <a:avLst/>
              <a:gdLst>
                <a:gd name="T0" fmla="*/ 6 w 9"/>
                <a:gd name="T1" fmla="*/ 3 h 12"/>
                <a:gd name="T2" fmla="*/ 4 w 9"/>
                <a:gd name="T3" fmla="*/ 1 h 12"/>
                <a:gd name="T4" fmla="*/ 3 w 9"/>
                <a:gd name="T5" fmla="*/ 1 h 12"/>
                <a:gd name="T6" fmla="*/ 4 w 9"/>
                <a:gd name="T7" fmla="*/ 2 h 12"/>
                <a:gd name="T8" fmla="*/ 3 w 9"/>
                <a:gd name="T9" fmla="*/ 3 h 12"/>
                <a:gd name="T10" fmla="*/ 2 w 9"/>
                <a:gd name="T11" fmla="*/ 4 h 12"/>
                <a:gd name="T12" fmla="*/ 4 w 9"/>
                <a:gd name="T13" fmla="*/ 6 h 12"/>
                <a:gd name="T14" fmla="*/ 3 w 9"/>
                <a:gd name="T15" fmla="*/ 5 h 12"/>
                <a:gd name="T16" fmla="*/ 2 w 9"/>
                <a:gd name="T17" fmla="*/ 6 h 12"/>
                <a:gd name="T18" fmla="*/ 5 w 9"/>
                <a:gd name="T19" fmla="*/ 7 h 12"/>
                <a:gd name="T20" fmla="*/ 5 w 9"/>
                <a:gd name="T21" fmla="*/ 8 h 12"/>
                <a:gd name="T22" fmla="*/ 4 w 9"/>
                <a:gd name="T23" fmla="*/ 8 h 12"/>
                <a:gd name="T24" fmla="*/ 3 w 9"/>
                <a:gd name="T25" fmla="*/ 8 h 12"/>
                <a:gd name="T26" fmla="*/ 2 w 9"/>
                <a:gd name="T27" fmla="*/ 9 h 12"/>
                <a:gd name="T28" fmla="*/ 3 w 9"/>
                <a:gd name="T29" fmla="*/ 10 h 12"/>
                <a:gd name="T30" fmla="*/ 4 w 9"/>
                <a:gd name="T31" fmla="*/ 10 h 12"/>
                <a:gd name="T32" fmla="*/ 3 w 9"/>
                <a:gd name="T33" fmla="*/ 10 h 12"/>
                <a:gd name="T34" fmla="*/ 3 w 9"/>
                <a:gd name="T35" fmla="*/ 11 h 12"/>
                <a:gd name="T36" fmla="*/ 3 w 9"/>
                <a:gd name="T37" fmla="*/ 12 h 12"/>
                <a:gd name="T38" fmla="*/ 3 w 9"/>
                <a:gd name="T39" fmla="*/ 11 h 12"/>
                <a:gd name="T40" fmla="*/ 2 w 9"/>
                <a:gd name="T41" fmla="*/ 11 h 12"/>
                <a:gd name="T42" fmla="*/ 6 w 9"/>
                <a:gd name="T43" fmla="*/ 11 h 12"/>
                <a:gd name="T44" fmla="*/ 6 w 9"/>
                <a:gd name="T45" fmla="*/ 11 h 12"/>
                <a:gd name="T46" fmla="*/ 6 w 9"/>
                <a:gd name="T47" fmla="*/ 11 h 12"/>
                <a:gd name="T48" fmla="*/ 7 w 9"/>
                <a:gd name="T49" fmla="*/ 11 h 12"/>
                <a:gd name="T50" fmla="*/ 7 w 9"/>
                <a:gd name="T51" fmla="*/ 10 h 12"/>
                <a:gd name="T52" fmla="*/ 6 w 9"/>
                <a:gd name="T53" fmla="*/ 10 h 12"/>
                <a:gd name="T54" fmla="*/ 7 w 9"/>
                <a:gd name="T55" fmla="*/ 10 h 12"/>
                <a:gd name="T56" fmla="*/ 7 w 9"/>
                <a:gd name="T57" fmla="*/ 10 h 12"/>
                <a:gd name="T58" fmla="*/ 6 w 9"/>
                <a:gd name="T59" fmla="*/ 9 h 12"/>
                <a:gd name="T60" fmla="*/ 6 w 9"/>
                <a:gd name="T61" fmla="*/ 8 h 12"/>
                <a:gd name="T62" fmla="*/ 7 w 9"/>
                <a:gd name="T63" fmla="*/ 9 h 12"/>
                <a:gd name="T64" fmla="*/ 7 w 9"/>
                <a:gd name="T65" fmla="*/ 9 h 12"/>
                <a:gd name="T66" fmla="*/ 6 w 9"/>
                <a:gd name="T67" fmla="*/ 8 h 12"/>
                <a:gd name="T68" fmla="*/ 6 w 9"/>
                <a:gd name="T69" fmla="*/ 7 h 12"/>
                <a:gd name="T70" fmla="*/ 5 w 9"/>
                <a:gd name="T71" fmla="*/ 6 h 12"/>
                <a:gd name="T72" fmla="*/ 6 w 9"/>
                <a:gd name="T73" fmla="*/ 5 h 12"/>
                <a:gd name="T74" fmla="*/ 6 w 9"/>
                <a:gd name="T75" fmla="*/ 4 h 12"/>
                <a:gd name="T76" fmla="*/ 4 w 9"/>
                <a:gd name="T77" fmla="*/ 4 h 12"/>
                <a:gd name="T78" fmla="*/ 7 w 9"/>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12">
                  <a:moveTo>
                    <a:pt x="8" y="4"/>
                  </a:moveTo>
                  <a:cubicBezTo>
                    <a:pt x="7" y="4"/>
                    <a:pt x="7" y="4"/>
                    <a:pt x="6" y="3"/>
                  </a:cubicBezTo>
                  <a:cubicBezTo>
                    <a:pt x="7" y="3"/>
                    <a:pt x="7" y="3"/>
                    <a:pt x="7" y="3"/>
                  </a:cubicBezTo>
                  <a:cubicBezTo>
                    <a:pt x="6" y="3"/>
                    <a:pt x="6" y="2"/>
                    <a:pt x="4" y="1"/>
                  </a:cubicBezTo>
                  <a:cubicBezTo>
                    <a:pt x="5" y="2"/>
                    <a:pt x="5" y="2"/>
                    <a:pt x="5" y="2"/>
                  </a:cubicBezTo>
                  <a:cubicBezTo>
                    <a:pt x="6" y="2"/>
                    <a:pt x="4" y="1"/>
                    <a:pt x="3" y="1"/>
                  </a:cubicBezTo>
                  <a:cubicBezTo>
                    <a:pt x="3" y="1"/>
                    <a:pt x="6" y="3"/>
                    <a:pt x="5" y="3"/>
                  </a:cubicBezTo>
                  <a:cubicBezTo>
                    <a:pt x="5" y="3"/>
                    <a:pt x="4" y="2"/>
                    <a:pt x="4" y="2"/>
                  </a:cubicBezTo>
                  <a:cubicBezTo>
                    <a:pt x="4" y="2"/>
                    <a:pt x="6" y="3"/>
                    <a:pt x="6" y="4"/>
                  </a:cubicBezTo>
                  <a:cubicBezTo>
                    <a:pt x="1" y="0"/>
                    <a:pt x="7" y="5"/>
                    <a:pt x="3" y="3"/>
                  </a:cubicBezTo>
                  <a:cubicBezTo>
                    <a:pt x="4" y="4"/>
                    <a:pt x="3" y="4"/>
                    <a:pt x="4" y="4"/>
                  </a:cubicBezTo>
                  <a:cubicBezTo>
                    <a:pt x="3" y="3"/>
                    <a:pt x="4" y="4"/>
                    <a:pt x="2" y="4"/>
                  </a:cubicBezTo>
                  <a:cubicBezTo>
                    <a:pt x="5" y="5"/>
                    <a:pt x="1" y="3"/>
                    <a:pt x="4" y="6"/>
                  </a:cubicBezTo>
                  <a:cubicBezTo>
                    <a:pt x="3" y="5"/>
                    <a:pt x="5" y="6"/>
                    <a:pt x="4" y="6"/>
                  </a:cubicBezTo>
                  <a:cubicBezTo>
                    <a:pt x="3" y="5"/>
                    <a:pt x="3" y="5"/>
                    <a:pt x="3" y="5"/>
                  </a:cubicBezTo>
                  <a:cubicBezTo>
                    <a:pt x="2" y="5"/>
                    <a:pt x="5" y="6"/>
                    <a:pt x="3" y="5"/>
                  </a:cubicBezTo>
                  <a:cubicBezTo>
                    <a:pt x="2" y="6"/>
                    <a:pt x="4" y="6"/>
                    <a:pt x="5" y="7"/>
                  </a:cubicBezTo>
                  <a:cubicBezTo>
                    <a:pt x="4" y="7"/>
                    <a:pt x="4" y="6"/>
                    <a:pt x="2" y="6"/>
                  </a:cubicBezTo>
                  <a:cubicBezTo>
                    <a:pt x="4" y="7"/>
                    <a:pt x="3" y="6"/>
                    <a:pt x="4" y="7"/>
                  </a:cubicBezTo>
                  <a:cubicBezTo>
                    <a:pt x="4" y="7"/>
                    <a:pt x="5" y="7"/>
                    <a:pt x="5" y="7"/>
                  </a:cubicBezTo>
                  <a:cubicBezTo>
                    <a:pt x="5" y="8"/>
                    <a:pt x="6" y="8"/>
                    <a:pt x="7" y="9"/>
                  </a:cubicBezTo>
                  <a:cubicBezTo>
                    <a:pt x="5" y="8"/>
                    <a:pt x="7" y="8"/>
                    <a:pt x="5" y="8"/>
                  </a:cubicBezTo>
                  <a:cubicBezTo>
                    <a:pt x="4" y="7"/>
                    <a:pt x="4" y="7"/>
                    <a:pt x="3" y="6"/>
                  </a:cubicBezTo>
                  <a:cubicBezTo>
                    <a:pt x="3" y="7"/>
                    <a:pt x="3" y="7"/>
                    <a:pt x="4" y="8"/>
                  </a:cubicBezTo>
                  <a:cubicBezTo>
                    <a:pt x="3" y="8"/>
                    <a:pt x="3" y="7"/>
                    <a:pt x="2" y="7"/>
                  </a:cubicBezTo>
                  <a:cubicBezTo>
                    <a:pt x="1" y="7"/>
                    <a:pt x="4" y="8"/>
                    <a:pt x="3" y="8"/>
                  </a:cubicBezTo>
                  <a:cubicBezTo>
                    <a:pt x="2" y="8"/>
                    <a:pt x="2" y="8"/>
                    <a:pt x="2" y="8"/>
                  </a:cubicBezTo>
                  <a:cubicBezTo>
                    <a:pt x="4" y="9"/>
                    <a:pt x="2" y="8"/>
                    <a:pt x="2" y="9"/>
                  </a:cubicBezTo>
                  <a:cubicBezTo>
                    <a:pt x="3" y="9"/>
                    <a:pt x="3" y="9"/>
                    <a:pt x="4" y="9"/>
                  </a:cubicBezTo>
                  <a:cubicBezTo>
                    <a:pt x="1" y="8"/>
                    <a:pt x="5" y="10"/>
                    <a:pt x="3" y="10"/>
                  </a:cubicBezTo>
                  <a:cubicBezTo>
                    <a:pt x="5" y="10"/>
                    <a:pt x="6" y="11"/>
                    <a:pt x="6" y="11"/>
                  </a:cubicBezTo>
                  <a:cubicBezTo>
                    <a:pt x="4" y="10"/>
                    <a:pt x="4" y="10"/>
                    <a:pt x="4" y="10"/>
                  </a:cubicBezTo>
                  <a:cubicBezTo>
                    <a:pt x="5" y="10"/>
                    <a:pt x="2" y="10"/>
                    <a:pt x="1" y="9"/>
                  </a:cubicBezTo>
                  <a:cubicBezTo>
                    <a:pt x="2" y="10"/>
                    <a:pt x="1" y="10"/>
                    <a:pt x="3" y="10"/>
                  </a:cubicBezTo>
                  <a:cubicBezTo>
                    <a:pt x="1" y="10"/>
                    <a:pt x="1" y="10"/>
                    <a:pt x="1" y="10"/>
                  </a:cubicBezTo>
                  <a:cubicBezTo>
                    <a:pt x="1" y="10"/>
                    <a:pt x="4" y="11"/>
                    <a:pt x="3" y="11"/>
                  </a:cubicBezTo>
                  <a:cubicBezTo>
                    <a:pt x="2" y="10"/>
                    <a:pt x="2" y="10"/>
                    <a:pt x="2" y="10"/>
                  </a:cubicBezTo>
                  <a:cubicBezTo>
                    <a:pt x="2" y="11"/>
                    <a:pt x="0" y="11"/>
                    <a:pt x="3" y="12"/>
                  </a:cubicBezTo>
                  <a:cubicBezTo>
                    <a:pt x="3" y="12"/>
                    <a:pt x="6" y="12"/>
                    <a:pt x="6" y="12"/>
                  </a:cubicBezTo>
                  <a:cubicBezTo>
                    <a:pt x="5" y="12"/>
                    <a:pt x="4" y="12"/>
                    <a:pt x="3" y="11"/>
                  </a:cubicBezTo>
                  <a:cubicBezTo>
                    <a:pt x="5" y="12"/>
                    <a:pt x="5" y="12"/>
                    <a:pt x="5" y="12"/>
                  </a:cubicBezTo>
                  <a:cubicBezTo>
                    <a:pt x="4" y="11"/>
                    <a:pt x="3" y="11"/>
                    <a:pt x="2" y="11"/>
                  </a:cubicBezTo>
                  <a:cubicBezTo>
                    <a:pt x="1" y="11"/>
                    <a:pt x="4" y="11"/>
                    <a:pt x="3" y="11"/>
                  </a:cubicBezTo>
                  <a:cubicBezTo>
                    <a:pt x="4" y="11"/>
                    <a:pt x="5" y="11"/>
                    <a:pt x="6" y="11"/>
                  </a:cubicBezTo>
                  <a:cubicBezTo>
                    <a:pt x="5" y="11"/>
                    <a:pt x="5" y="11"/>
                    <a:pt x="5" y="11"/>
                  </a:cubicBezTo>
                  <a:cubicBezTo>
                    <a:pt x="6" y="11"/>
                    <a:pt x="6" y="11"/>
                    <a:pt x="6" y="11"/>
                  </a:cubicBezTo>
                  <a:cubicBezTo>
                    <a:pt x="4" y="11"/>
                    <a:pt x="7" y="11"/>
                    <a:pt x="6" y="11"/>
                  </a:cubicBezTo>
                  <a:cubicBezTo>
                    <a:pt x="6" y="11"/>
                    <a:pt x="6" y="11"/>
                    <a:pt x="6" y="11"/>
                  </a:cubicBezTo>
                  <a:cubicBezTo>
                    <a:pt x="5" y="11"/>
                    <a:pt x="5" y="11"/>
                    <a:pt x="5" y="11"/>
                  </a:cubicBezTo>
                  <a:cubicBezTo>
                    <a:pt x="6" y="11"/>
                    <a:pt x="6" y="11"/>
                    <a:pt x="7" y="11"/>
                  </a:cubicBezTo>
                  <a:cubicBezTo>
                    <a:pt x="6" y="10"/>
                    <a:pt x="4" y="10"/>
                    <a:pt x="4" y="10"/>
                  </a:cubicBezTo>
                  <a:cubicBezTo>
                    <a:pt x="6" y="10"/>
                    <a:pt x="5" y="10"/>
                    <a:pt x="7" y="10"/>
                  </a:cubicBezTo>
                  <a:cubicBezTo>
                    <a:pt x="5" y="10"/>
                    <a:pt x="6" y="10"/>
                    <a:pt x="5" y="10"/>
                  </a:cubicBezTo>
                  <a:cubicBezTo>
                    <a:pt x="5" y="9"/>
                    <a:pt x="5" y="9"/>
                    <a:pt x="6" y="10"/>
                  </a:cubicBezTo>
                  <a:cubicBezTo>
                    <a:pt x="6" y="10"/>
                    <a:pt x="6" y="10"/>
                    <a:pt x="6" y="10"/>
                  </a:cubicBezTo>
                  <a:cubicBezTo>
                    <a:pt x="7" y="10"/>
                    <a:pt x="7" y="10"/>
                    <a:pt x="7" y="10"/>
                  </a:cubicBezTo>
                  <a:cubicBezTo>
                    <a:pt x="7" y="10"/>
                    <a:pt x="7" y="10"/>
                    <a:pt x="7" y="10"/>
                  </a:cubicBezTo>
                  <a:cubicBezTo>
                    <a:pt x="7" y="10"/>
                    <a:pt x="6" y="9"/>
                    <a:pt x="7" y="10"/>
                  </a:cubicBezTo>
                  <a:cubicBezTo>
                    <a:pt x="7" y="10"/>
                    <a:pt x="7" y="10"/>
                    <a:pt x="7" y="10"/>
                  </a:cubicBezTo>
                  <a:cubicBezTo>
                    <a:pt x="8" y="10"/>
                    <a:pt x="5" y="9"/>
                    <a:pt x="6" y="9"/>
                  </a:cubicBezTo>
                  <a:cubicBezTo>
                    <a:pt x="6" y="9"/>
                    <a:pt x="6" y="9"/>
                    <a:pt x="4" y="8"/>
                  </a:cubicBezTo>
                  <a:cubicBezTo>
                    <a:pt x="4" y="8"/>
                    <a:pt x="6" y="9"/>
                    <a:pt x="6" y="8"/>
                  </a:cubicBezTo>
                  <a:cubicBezTo>
                    <a:pt x="4" y="8"/>
                    <a:pt x="6" y="8"/>
                    <a:pt x="5" y="8"/>
                  </a:cubicBezTo>
                  <a:cubicBezTo>
                    <a:pt x="7" y="9"/>
                    <a:pt x="6" y="8"/>
                    <a:pt x="7" y="9"/>
                  </a:cubicBezTo>
                  <a:cubicBezTo>
                    <a:pt x="8" y="9"/>
                    <a:pt x="6" y="8"/>
                    <a:pt x="6" y="8"/>
                  </a:cubicBezTo>
                  <a:cubicBezTo>
                    <a:pt x="7" y="9"/>
                    <a:pt x="7" y="9"/>
                    <a:pt x="7" y="9"/>
                  </a:cubicBezTo>
                  <a:cubicBezTo>
                    <a:pt x="7" y="8"/>
                    <a:pt x="6" y="8"/>
                    <a:pt x="7" y="8"/>
                  </a:cubicBezTo>
                  <a:cubicBezTo>
                    <a:pt x="6" y="8"/>
                    <a:pt x="6" y="8"/>
                    <a:pt x="6" y="8"/>
                  </a:cubicBezTo>
                  <a:cubicBezTo>
                    <a:pt x="7" y="8"/>
                    <a:pt x="6" y="7"/>
                    <a:pt x="7" y="8"/>
                  </a:cubicBezTo>
                  <a:cubicBezTo>
                    <a:pt x="6" y="7"/>
                    <a:pt x="6" y="7"/>
                    <a:pt x="6" y="7"/>
                  </a:cubicBezTo>
                  <a:cubicBezTo>
                    <a:pt x="8" y="8"/>
                    <a:pt x="6" y="6"/>
                    <a:pt x="4" y="5"/>
                  </a:cubicBezTo>
                  <a:cubicBezTo>
                    <a:pt x="4" y="5"/>
                    <a:pt x="5" y="5"/>
                    <a:pt x="5" y="6"/>
                  </a:cubicBezTo>
                  <a:cubicBezTo>
                    <a:pt x="6" y="6"/>
                    <a:pt x="6" y="6"/>
                    <a:pt x="6" y="6"/>
                  </a:cubicBezTo>
                  <a:cubicBezTo>
                    <a:pt x="6" y="6"/>
                    <a:pt x="7" y="6"/>
                    <a:pt x="6" y="5"/>
                  </a:cubicBezTo>
                  <a:cubicBezTo>
                    <a:pt x="5" y="5"/>
                    <a:pt x="7" y="6"/>
                    <a:pt x="7" y="6"/>
                  </a:cubicBezTo>
                  <a:cubicBezTo>
                    <a:pt x="5" y="5"/>
                    <a:pt x="9" y="7"/>
                    <a:pt x="6" y="4"/>
                  </a:cubicBezTo>
                  <a:cubicBezTo>
                    <a:pt x="6" y="4"/>
                    <a:pt x="5" y="4"/>
                    <a:pt x="5" y="4"/>
                  </a:cubicBezTo>
                  <a:cubicBezTo>
                    <a:pt x="5" y="4"/>
                    <a:pt x="4" y="4"/>
                    <a:pt x="4" y="4"/>
                  </a:cubicBezTo>
                  <a:cubicBezTo>
                    <a:pt x="4" y="3"/>
                    <a:pt x="5" y="4"/>
                    <a:pt x="5" y="4"/>
                  </a:cubicBezTo>
                  <a:cubicBezTo>
                    <a:pt x="7" y="5"/>
                    <a:pt x="7" y="5"/>
                    <a:pt x="7" y="5"/>
                  </a:cubicBezTo>
                  <a:cubicBezTo>
                    <a:pt x="9" y="6"/>
                    <a:pt x="4" y="2"/>
                    <a:pt x="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3" name="Freeform 594"/>
            <p:cNvSpPr>
              <a:spLocks/>
            </p:cNvSpPr>
            <p:nvPr/>
          </p:nvSpPr>
          <p:spPr bwMode="auto">
            <a:xfrm>
              <a:off x="1240" y="2659"/>
              <a:ext cx="4" cy="5"/>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0"/>
                    <a:pt x="0" y="0"/>
                    <a:pt x="0" y="0"/>
                  </a:cubicBezTo>
                  <a:cubicBezTo>
                    <a:pt x="0" y="0"/>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4" name="Rectangle 595"/>
            <p:cNvSpPr>
              <a:spLocks noChangeArrowheads="1"/>
            </p:cNvSpPr>
            <p:nvPr/>
          </p:nvSpPr>
          <p:spPr bwMode="auto">
            <a:xfrm>
              <a:off x="1240" y="265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5" name="Freeform 596"/>
            <p:cNvSpPr>
              <a:spLocks/>
            </p:cNvSpPr>
            <p:nvPr/>
          </p:nvSpPr>
          <p:spPr bwMode="auto">
            <a:xfrm>
              <a:off x="1244" y="264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6" name="Rectangle 597"/>
            <p:cNvSpPr>
              <a:spLocks noChangeArrowheads="1"/>
            </p:cNvSpPr>
            <p:nvPr/>
          </p:nvSpPr>
          <p:spPr bwMode="auto">
            <a:xfrm>
              <a:off x="1244" y="264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7" name="Freeform 598"/>
            <p:cNvSpPr>
              <a:spLocks/>
            </p:cNvSpPr>
            <p:nvPr/>
          </p:nvSpPr>
          <p:spPr bwMode="auto">
            <a:xfrm>
              <a:off x="1227" y="2613"/>
              <a:ext cx="25" cy="34"/>
            </a:xfrm>
            <a:custGeom>
              <a:avLst/>
              <a:gdLst>
                <a:gd name="T0" fmla="*/ 6 w 6"/>
                <a:gd name="T1" fmla="*/ 3 h 8"/>
                <a:gd name="T2" fmla="*/ 5 w 6"/>
                <a:gd name="T3" fmla="*/ 2 h 8"/>
                <a:gd name="T4" fmla="*/ 6 w 6"/>
                <a:gd name="T5" fmla="*/ 3 h 8"/>
                <a:gd name="T6" fmla="*/ 4 w 6"/>
                <a:gd name="T7" fmla="*/ 0 h 8"/>
                <a:gd name="T8" fmla="*/ 3 w 6"/>
                <a:gd name="T9" fmla="*/ 3 h 8"/>
                <a:gd name="T10" fmla="*/ 3 w 6"/>
                <a:gd name="T11" fmla="*/ 3 h 8"/>
                <a:gd name="T12" fmla="*/ 3 w 6"/>
                <a:gd name="T13" fmla="*/ 5 h 8"/>
                <a:gd name="T14" fmla="*/ 2 w 6"/>
                <a:gd name="T15" fmla="*/ 3 h 8"/>
                <a:gd name="T16" fmla="*/ 2 w 6"/>
                <a:gd name="T17" fmla="*/ 4 h 8"/>
                <a:gd name="T18" fmla="*/ 3 w 6"/>
                <a:gd name="T19" fmla="*/ 5 h 8"/>
                <a:gd name="T20" fmla="*/ 2 w 6"/>
                <a:gd name="T21" fmla="*/ 5 h 8"/>
                <a:gd name="T22" fmla="*/ 2 w 6"/>
                <a:gd name="T23" fmla="*/ 5 h 8"/>
                <a:gd name="T24" fmla="*/ 2 w 6"/>
                <a:gd name="T25" fmla="*/ 5 h 8"/>
                <a:gd name="T26" fmla="*/ 2 w 6"/>
                <a:gd name="T27" fmla="*/ 5 h 8"/>
                <a:gd name="T28" fmla="*/ 2 w 6"/>
                <a:gd name="T29" fmla="*/ 6 h 8"/>
                <a:gd name="T30" fmla="*/ 1 w 6"/>
                <a:gd name="T31" fmla="*/ 5 h 8"/>
                <a:gd name="T32" fmla="*/ 2 w 6"/>
                <a:gd name="T33" fmla="*/ 7 h 8"/>
                <a:gd name="T34" fmla="*/ 3 w 6"/>
                <a:gd name="T35" fmla="*/ 8 h 8"/>
                <a:gd name="T36" fmla="*/ 3 w 6"/>
                <a:gd name="T37" fmla="*/ 6 h 8"/>
                <a:gd name="T38" fmla="*/ 3 w 6"/>
                <a:gd name="T39" fmla="*/ 6 h 8"/>
                <a:gd name="T40" fmla="*/ 3 w 6"/>
                <a:gd name="T41" fmla="*/ 6 h 8"/>
                <a:gd name="T42" fmla="*/ 4 w 6"/>
                <a:gd name="T43" fmla="*/ 7 h 8"/>
                <a:gd name="T44" fmla="*/ 5 w 6"/>
                <a:gd name="T45" fmla="*/ 7 h 8"/>
                <a:gd name="T46" fmla="*/ 5 w 6"/>
                <a:gd name="T47" fmla="*/ 8 h 8"/>
                <a:gd name="T48" fmla="*/ 5 w 6"/>
                <a:gd name="T49" fmla="*/ 7 h 8"/>
                <a:gd name="T50" fmla="*/ 4 w 6"/>
                <a:gd name="T51" fmla="*/ 6 h 8"/>
                <a:gd name="T52" fmla="*/ 3 w 6"/>
                <a:gd name="T53" fmla="*/ 5 h 8"/>
                <a:gd name="T54" fmla="*/ 3 w 6"/>
                <a:gd name="T55" fmla="*/ 5 h 8"/>
                <a:gd name="T56" fmla="*/ 4 w 6"/>
                <a:gd name="T57" fmla="*/ 6 h 8"/>
                <a:gd name="T58" fmla="*/ 4 w 6"/>
                <a:gd name="T59" fmla="*/ 5 h 8"/>
                <a:gd name="T60" fmla="*/ 5 w 6"/>
                <a:gd name="T61" fmla="*/ 7 h 8"/>
                <a:gd name="T62" fmla="*/ 4 w 6"/>
                <a:gd name="T63" fmla="*/ 5 h 8"/>
                <a:gd name="T64" fmla="*/ 5 w 6"/>
                <a:gd name="T65" fmla="*/ 4 h 8"/>
                <a:gd name="T66" fmla="*/ 5 w 6"/>
                <a:gd name="T67" fmla="*/ 5 h 8"/>
                <a:gd name="T68" fmla="*/ 4 w 6"/>
                <a:gd name="T69" fmla="*/ 4 h 8"/>
                <a:gd name="T70" fmla="*/ 5 w 6"/>
                <a:gd name="T71" fmla="*/ 4 h 8"/>
                <a:gd name="T72" fmla="*/ 5 w 6"/>
                <a:gd name="T73" fmla="*/ 4 h 8"/>
                <a:gd name="T74" fmla="*/ 5 w 6"/>
                <a:gd name="T75" fmla="*/ 3 h 8"/>
                <a:gd name="T76" fmla="*/ 5 w 6"/>
                <a:gd name="T77" fmla="*/ 3 h 8"/>
                <a:gd name="T78" fmla="*/ 4 w 6"/>
                <a:gd name="T79" fmla="*/ 1 h 8"/>
                <a:gd name="T80" fmla="*/ 6 w 6"/>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8">
                  <a:moveTo>
                    <a:pt x="6" y="3"/>
                  </a:moveTo>
                  <a:cubicBezTo>
                    <a:pt x="5" y="2"/>
                    <a:pt x="5" y="2"/>
                    <a:pt x="5" y="2"/>
                  </a:cubicBezTo>
                  <a:cubicBezTo>
                    <a:pt x="5" y="2"/>
                    <a:pt x="5" y="2"/>
                    <a:pt x="6" y="3"/>
                  </a:cubicBezTo>
                  <a:cubicBezTo>
                    <a:pt x="5" y="1"/>
                    <a:pt x="6" y="2"/>
                    <a:pt x="4" y="0"/>
                  </a:cubicBezTo>
                  <a:cubicBezTo>
                    <a:pt x="4" y="2"/>
                    <a:pt x="2" y="1"/>
                    <a:pt x="3" y="3"/>
                  </a:cubicBezTo>
                  <a:cubicBezTo>
                    <a:pt x="3" y="3"/>
                    <a:pt x="3" y="3"/>
                    <a:pt x="3" y="3"/>
                  </a:cubicBezTo>
                  <a:cubicBezTo>
                    <a:pt x="4" y="4"/>
                    <a:pt x="0" y="1"/>
                    <a:pt x="3" y="5"/>
                  </a:cubicBezTo>
                  <a:cubicBezTo>
                    <a:pt x="2" y="3"/>
                    <a:pt x="2" y="3"/>
                    <a:pt x="2" y="3"/>
                  </a:cubicBezTo>
                  <a:cubicBezTo>
                    <a:pt x="1" y="3"/>
                    <a:pt x="4" y="6"/>
                    <a:pt x="2" y="4"/>
                  </a:cubicBezTo>
                  <a:cubicBezTo>
                    <a:pt x="3" y="5"/>
                    <a:pt x="3" y="5"/>
                    <a:pt x="3" y="5"/>
                  </a:cubicBezTo>
                  <a:cubicBezTo>
                    <a:pt x="2" y="5"/>
                    <a:pt x="2" y="5"/>
                    <a:pt x="2" y="5"/>
                  </a:cubicBezTo>
                  <a:cubicBezTo>
                    <a:pt x="2" y="5"/>
                    <a:pt x="2" y="5"/>
                    <a:pt x="2" y="5"/>
                  </a:cubicBezTo>
                  <a:cubicBezTo>
                    <a:pt x="3" y="6"/>
                    <a:pt x="3" y="6"/>
                    <a:pt x="2" y="5"/>
                  </a:cubicBezTo>
                  <a:cubicBezTo>
                    <a:pt x="2" y="5"/>
                    <a:pt x="2" y="5"/>
                    <a:pt x="2" y="5"/>
                  </a:cubicBezTo>
                  <a:cubicBezTo>
                    <a:pt x="1" y="5"/>
                    <a:pt x="2" y="6"/>
                    <a:pt x="2" y="6"/>
                  </a:cubicBezTo>
                  <a:cubicBezTo>
                    <a:pt x="2" y="5"/>
                    <a:pt x="2" y="5"/>
                    <a:pt x="1" y="5"/>
                  </a:cubicBezTo>
                  <a:cubicBezTo>
                    <a:pt x="2" y="6"/>
                    <a:pt x="0" y="4"/>
                    <a:pt x="2" y="7"/>
                  </a:cubicBezTo>
                  <a:cubicBezTo>
                    <a:pt x="3" y="7"/>
                    <a:pt x="3" y="7"/>
                    <a:pt x="3" y="8"/>
                  </a:cubicBezTo>
                  <a:cubicBezTo>
                    <a:pt x="4" y="8"/>
                    <a:pt x="4" y="7"/>
                    <a:pt x="3" y="6"/>
                  </a:cubicBezTo>
                  <a:cubicBezTo>
                    <a:pt x="3" y="6"/>
                    <a:pt x="3" y="6"/>
                    <a:pt x="3" y="6"/>
                  </a:cubicBezTo>
                  <a:cubicBezTo>
                    <a:pt x="1" y="4"/>
                    <a:pt x="4" y="7"/>
                    <a:pt x="3" y="6"/>
                  </a:cubicBezTo>
                  <a:cubicBezTo>
                    <a:pt x="4" y="7"/>
                    <a:pt x="4" y="7"/>
                    <a:pt x="4" y="7"/>
                  </a:cubicBezTo>
                  <a:cubicBezTo>
                    <a:pt x="6" y="8"/>
                    <a:pt x="3" y="6"/>
                    <a:pt x="5" y="7"/>
                  </a:cubicBezTo>
                  <a:cubicBezTo>
                    <a:pt x="5" y="8"/>
                    <a:pt x="5" y="8"/>
                    <a:pt x="5" y="8"/>
                  </a:cubicBezTo>
                  <a:cubicBezTo>
                    <a:pt x="6" y="8"/>
                    <a:pt x="5" y="7"/>
                    <a:pt x="5" y="7"/>
                  </a:cubicBezTo>
                  <a:cubicBezTo>
                    <a:pt x="4" y="6"/>
                    <a:pt x="4" y="6"/>
                    <a:pt x="4" y="6"/>
                  </a:cubicBezTo>
                  <a:cubicBezTo>
                    <a:pt x="4" y="6"/>
                    <a:pt x="3" y="5"/>
                    <a:pt x="3" y="5"/>
                  </a:cubicBezTo>
                  <a:cubicBezTo>
                    <a:pt x="4" y="6"/>
                    <a:pt x="2" y="4"/>
                    <a:pt x="3" y="5"/>
                  </a:cubicBezTo>
                  <a:cubicBezTo>
                    <a:pt x="4" y="6"/>
                    <a:pt x="4" y="6"/>
                    <a:pt x="4" y="6"/>
                  </a:cubicBezTo>
                  <a:cubicBezTo>
                    <a:pt x="4" y="5"/>
                    <a:pt x="4" y="5"/>
                    <a:pt x="4" y="5"/>
                  </a:cubicBezTo>
                  <a:cubicBezTo>
                    <a:pt x="4" y="5"/>
                    <a:pt x="5" y="6"/>
                    <a:pt x="5" y="7"/>
                  </a:cubicBezTo>
                  <a:cubicBezTo>
                    <a:pt x="5" y="6"/>
                    <a:pt x="5" y="6"/>
                    <a:pt x="4" y="5"/>
                  </a:cubicBezTo>
                  <a:cubicBezTo>
                    <a:pt x="5" y="6"/>
                    <a:pt x="5" y="5"/>
                    <a:pt x="5" y="4"/>
                  </a:cubicBezTo>
                  <a:cubicBezTo>
                    <a:pt x="5" y="5"/>
                    <a:pt x="5" y="5"/>
                    <a:pt x="5" y="5"/>
                  </a:cubicBezTo>
                  <a:cubicBezTo>
                    <a:pt x="5" y="5"/>
                    <a:pt x="5" y="5"/>
                    <a:pt x="4" y="4"/>
                  </a:cubicBezTo>
                  <a:cubicBezTo>
                    <a:pt x="4" y="3"/>
                    <a:pt x="5" y="4"/>
                    <a:pt x="5" y="4"/>
                  </a:cubicBezTo>
                  <a:cubicBezTo>
                    <a:pt x="5" y="4"/>
                    <a:pt x="5" y="4"/>
                    <a:pt x="5" y="4"/>
                  </a:cubicBezTo>
                  <a:cubicBezTo>
                    <a:pt x="4" y="2"/>
                    <a:pt x="6" y="4"/>
                    <a:pt x="5" y="3"/>
                  </a:cubicBezTo>
                  <a:cubicBezTo>
                    <a:pt x="5" y="3"/>
                    <a:pt x="5" y="3"/>
                    <a:pt x="5" y="3"/>
                  </a:cubicBezTo>
                  <a:cubicBezTo>
                    <a:pt x="5" y="3"/>
                    <a:pt x="4" y="1"/>
                    <a:pt x="4" y="1"/>
                  </a:cubicBezTo>
                  <a:cubicBezTo>
                    <a:pt x="5" y="2"/>
                    <a:pt x="5" y="2"/>
                    <a:pt x="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599"/>
            <p:cNvSpPr>
              <a:spLocks/>
            </p:cNvSpPr>
            <p:nvPr/>
          </p:nvSpPr>
          <p:spPr bwMode="auto">
            <a:xfrm>
              <a:off x="1244" y="2613"/>
              <a:ext cx="8" cy="9"/>
            </a:xfrm>
            <a:custGeom>
              <a:avLst/>
              <a:gdLst>
                <a:gd name="T0" fmla="*/ 1 w 2"/>
                <a:gd name="T1" fmla="*/ 1 h 2"/>
                <a:gd name="T2" fmla="*/ 2 w 2"/>
                <a:gd name="T3" fmla="*/ 2 h 2"/>
                <a:gd name="T4" fmla="*/ 0 w 2"/>
                <a:gd name="T5" fmla="*/ 0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2"/>
                    <a:pt x="2" y="2"/>
                    <a:pt x="2" y="2"/>
                  </a:cubicBezTo>
                  <a:cubicBezTo>
                    <a:pt x="2" y="2"/>
                    <a:pt x="1" y="1"/>
                    <a:pt x="0" y="0"/>
                  </a:cubicBezTo>
                  <a:cubicBezTo>
                    <a:pt x="1" y="0"/>
                    <a:pt x="0" y="0"/>
                    <a:pt x="1" y="0"/>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600"/>
            <p:cNvSpPr>
              <a:spLocks/>
            </p:cNvSpPr>
            <p:nvPr/>
          </p:nvSpPr>
          <p:spPr bwMode="auto">
            <a:xfrm>
              <a:off x="1244" y="2597"/>
              <a:ext cx="17" cy="29"/>
            </a:xfrm>
            <a:custGeom>
              <a:avLst/>
              <a:gdLst>
                <a:gd name="T0" fmla="*/ 3 w 4"/>
                <a:gd name="T1" fmla="*/ 3 h 7"/>
                <a:gd name="T2" fmla="*/ 2 w 4"/>
                <a:gd name="T3" fmla="*/ 2 h 7"/>
                <a:gd name="T4" fmla="*/ 1 w 4"/>
                <a:gd name="T5" fmla="*/ 3 h 7"/>
                <a:gd name="T6" fmla="*/ 2 w 4"/>
                <a:gd name="T7" fmla="*/ 5 h 7"/>
                <a:gd name="T8" fmla="*/ 1 w 4"/>
                <a:gd name="T9" fmla="*/ 4 h 7"/>
                <a:gd name="T10" fmla="*/ 2 w 4"/>
                <a:gd name="T11" fmla="*/ 5 h 7"/>
                <a:gd name="T12" fmla="*/ 1 w 4"/>
                <a:gd name="T13" fmla="*/ 4 h 7"/>
                <a:gd name="T14" fmla="*/ 2 w 4"/>
                <a:gd name="T15" fmla="*/ 5 h 7"/>
                <a:gd name="T16" fmla="*/ 2 w 4"/>
                <a:gd name="T17" fmla="*/ 5 h 7"/>
                <a:gd name="T18" fmla="*/ 2 w 4"/>
                <a:gd name="T19" fmla="*/ 6 h 7"/>
                <a:gd name="T20" fmla="*/ 1 w 4"/>
                <a:gd name="T21" fmla="*/ 4 h 7"/>
                <a:gd name="T22" fmla="*/ 3 w 4"/>
                <a:gd name="T23" fmla="*/ 5 h 7"/>
                <a:gd name="T24" fmla="*/ 3 w 4"/>
                <a:gd name="T25" fmla="*/ 5 h 7"/>
                <a:gd name="T26" fmla="*/ 3 w 4"/>
                <a:gd name="T27" fmla="*/ 5 h 7"/>
                <a:gd name="T28" fmla="*/ 2 w 4"/>
                <a:gd name="T29" fmla="*/ 4 h 7"/>
                <a:gd name="T30" fmla="*/ 3 w 4"/>
                <a:gd name="T31" fmla="*/ 5 h 7"/>
                <a:gd name="T32" fmla="*/ 4 w 4"/>
                <a:gd name="T33" fmla="*/ 4 h 7"/>
                <a:gd name="T34" fmla="*/ 3 w 4"/>
                <a:gd name="T35" fmla="*/ 2 h 7"/>
                <a:gd name="T36" fmla="*/ 3 w 4"/>
                <a:gd name="T37" fmla="*/ 3 h 7"/>
                <a:gd name="T38" fmla="*/ 4 w 4"/>
                <a:gd name="T39" fmla="*/ 4 h 7"/>
                <a:gd name="T40" fmla="*/ 2 w 4"/>
                <a:gd name="T41" fmla="*/ 1 h 7"/>
                <a:gd name="T42" fmla="*/ 3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3" y="3"/>
                  </a:moveTo>
                  <a:cubicBezTo>
                    <a:pt x="2" y="2"/>
                    <a:pt x="2" y="2"/>
                    <a:pt x="2" y="2"/>
                  </a:cubicBezTo>
                  <a:cubicBezTo>
                    <a:pt x="2" y="3"/>
                    <a:pt x="1" y="3"/>
                    <a:pt x="1" y="3"/>
                  </a:cubicBezTo>
                  <a:cubicBezTo>
                    <a:pt x="0" y="3"/>
                    <a:pt x="2" y="4"/>
                    <a:pt x="2" y="5"/>
                  </a:cubicBezTo>
                  <a:cubicBezTo>
                    <a:pt x="1" y="4"/>
                    <a:pt x="1" y="4"/>
                    <a:pt x="1" y="4"/>
                  </a:cubicBezTo>
                  <a:cubicBezTo>
                    <a:pt x="1" y="4"/>
                    <a:pt x="0" y="3"/>
                    <a:pt x="2" y="5"/>
                  </a:cubicBezTo>
                  <a:cubicBezTo>
                    <a:pt x="2" y="5"/>
                    <a:pt x="1" y="4"/>
                    <a:pt x="1" y="4"/>
                  </a:cubicBezTo>
                  <a:cubicBezTo>
                    <a:pt x="2" y="5"/>
                    <a:pt x="2" y="5"/>
                    <a:pt x="2" y="5"/>
                  </a:cubicBezTo>
                  <a:cubicBezTo>
                    <a:pt x="2" y="5"/>
                    <a:pt x="2" y="5"/>
                    <a:pt x="2" y="5"/>
                  </a:cubicBezTo>
                  <a:cubicBezTo>
                    <a:pt x="2" y="6"/>
                    <a:pt x="2" y="6"/>
                    <a:pt x="2" y="6"/>
                  </a:cubicBezTo>
                  <a:cubicBezTo>
                    <a:pt x="3" y="7"/>
                    <a:pt x="1" y="3"/>
                    <a:pt x="1" y="4"/>
                  </a:cubicBezTo>
                  <a:cubicBezTo>
                    <a:pt x="3" y="5"/>
                    <a:pt x="3" y="5"/>
                    <a:pt x="3" y="5"/>
                  </a:cubicBezTo>
                  <a:cubicBezTo>
                    <a:pt x="3" y="5"/>
                    <a:pt x="3" y="5"/>
                    <a:pt x="3" y="5"/>
                  </a:cubicBezTo>
                  <a:cubicBezTo>
                    <a:pt x="3" y="5"/>
                    <a:pt x="3" y="5"/>
                    <a:pt x="3" y="5"/>
                  </a:cubicBezTo>
                  <a:cubicBezTo>
                    <a:pt x="3" y="5"/>
                    <a:pt x="2" y="4"/>
                    <a:pt x="2" y="4"/>
                  </a:cubicBezTo>
                  <a:cubicBezTo>
                    <a:pt x="1" y="2"/>
                    <a:pt x="3" y="5"/>
                    <a:pt x="3" y="5"/>
                  </a:cubicBezTo>
                  <a:cubicBezTo>
                    <a:pt x="3" y="4"/>
                    <a:pt x="3" y="3"/>
                    <a:pt x="4" y="4"/>
                  </a:cubicBezTo>
                  <a:cubicBezTo>
                    <a:pt x="3" y="3"/>
                    <a:pt x="2" y="2"/>
                    <a:pt x="3" y="2"/>
                  </a:cubicBezTo>
                  <a:cubicBezTo>
                    <a:pt x="3" y="2"/>
                    <a:pt x="3" y="3"/>
                    <a:pt x="3" y="3"/>
                  </a:cubicBezTo>
                  <a:cubicBezTo>
                    <a:pt x="4" y="3"/>
                    <a:pt x="4" y="4"/>
                    <a:pt x="4" y="4"/>
                  </a:cubicBezTo>
                  <a:cubicBezTo>
                    <a:pt x="3" y="3"/>
                    <a:pt x="2" y="1"/>
                    <a:pt x="2" y="1"/>
                  </a:cubicBezTo>
                  <a:cubicBezTo>
                    <a:pt x="1" y="0"/>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Rectangle 601"/>
            <p:cNvSpPr>
              <a:spLocks noChangeArrowheads="1"/>
            </p:cNvSpPr>
            <p:nvPr/>
          </p:nvSpPr>
          <p:spPr bwMode="auto">
            <a:xfrm>
              <a:off x="1252" y="260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79" name="矩形 1678"/>
          <p:cNvSpPr/>
          <p:nvPr/>
        </p:nvSpPr>
        <p:spPr>
          <a:xfrm>
            <a:off x="4546601" y="2497138"/>
            <a:ext cx="4229720" cy="715581"/>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680" name="文本框 1679"/>
          <p:cNvSpPr txBox="1">
            <a:spLocks noChangeArrowheads="1"/>
          </p:cNvSpPr>
          <p:nvPr/>
        </p:nvSpPr>
        <p:spPr bwMode="auto">
          <a:xfrm>
            <a:off x="4547289" y="1925063"/>
            <a:ext cx="42611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en-US" altLang="zh-CN" sz="3200">
                <a:solidFill>
                  <a:schemeClr val="accent4"/>
                </a:solidFill>
                <a:latin typeface="华康海报体W12(P)" panose="040B0C00000000000000" pitchFamily="82" charset="-122"/>
                <a:ea typeface="华康海报体W12(P)" panose="040B0C00000000000000" pitchFamily="82" charset="-122"/>
              </a:rPr>
              <a:t>Lorem ipsum dolor </a:t>
            </a:r>
          </a:p>
        </p:txBody>
      </p:sp>
      <p:sp>
        <p:nvSpPr>
          <p:cNvPr id="4622" name="椭圆 4621"/>
          <p:cNvSpPr/>
          <p:nvPr/>
        </p:nvSpPr>
        <p:spPr>
          <a:xfrm>
            <a:off x="4629379" y="3298031"/>
            <a:ext cx="506412" cy="506412"/>
          </a:xfrm>
          <a:prstGeom prst="ellipse">
            <a:avLst/>
          </a:prstGeom>
          <a:solidFill>
            <a:srgbClr val="F9CC4E"/>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5" name="矩形 1684"/>
          <p:cNvSpPr/>
          <p:nvPr/>
        </p:nvSpPr>
        <p:spPr>
          <a:xfrm>
            <a:off x="5165725" y="3310814"/>
            <a:ext cx="3680156" cy="507831"/>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1686" name="椭圆 1685"/>
          <p:cNvSpPr/>
          <p:nvPr/>
        </p:nvSpPr>
        <p:spPr>
          <a:xfrm>
            <a:off x="4629379" y="4065446"/>
            <a:ext cx="506412" cy="506412"/>
          </a:xfrm>
          <a:prstGeom prst="ellipse">
            <a:avLst/>
          </a:prstGeom>
          <a:solidFill>
            <a:srgbClr val="F9CC4E"/>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7" name="矩形 1686"/>
          <p:cNvSpPr/>
          <p:nvPr/>
        </p:nvSpPr>
        <p:spPr>
          <a:xfrm>
            <a:off x="5165725" y="4078229"/>
            <a:ext cx="3680156" cy="507831"/>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610" name="AutoShape 112"/>
          <p:cNvSpPr>
            <a:spLocks/>
          </p:cNvSpPr>
          <p:nvPr/>
        </p:nvSpPr>
        <p:spPr bwMode="auto">
          <a:xfrm>
            <a:off x="4749314" y="3410849"/>
            <a:ext cx="266542" cy="265367"/>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nvGrpSpPr>
          <p:cNvPr id="611" name="组合 610"/>
          <p:cNvGrpSpPr/>
          <p:nvPr/>
        </p:nvGrpSpPr>
        <p:grpSpPr>
          <a:xfrm flipH="1">
            <a:off x="4726552" y="4174001"/>
            <a:ext cx="289303" cy="289303"/>
            <a:chOff x="2473104" y="2145028"/>
            <a:chExt cx="359165" cy="359165"/>
          </a:xfrm>
          <a:solidFill>
            <a:schemeClr val="bg1"/>
          </a:solidFill>
        </p:grpSpPr>
        <p:sp>
          <p:nvSpPr>
            <p:cNvPr id="612" name="AutoShape 126"/>
            <p:cNvSpPr>
              <a:spLocks/>
            </p:cNvSpPr>
            <p:nvPr/>
          </p:nvSpPr>
          <p:spPr bwMode="auto">
            <a:xfrm>
              <a:off x="2473104" y="2145028"/>
              <a:ext cx="359165" cy="3591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613" name="AutoShape 127"/>
            <p:cNvSpPr>
              <a:spLocks/>
            </p:cNvSpPr>
            <p:nvPr/>
          </p:nvSpPr>
          <p:spPr bwMode="auto">
            <a:xfrm>
              <a:off x="2618611" y="2200897"/>
              <a:ext cx="84727" cy="84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spTree>
    <p:extLst>
      <p:ext uri="{BB962C8B-B14F-4D97-AF65-F5344CB8AC3E}">
        <p14:creationId xmlns:p14="http://schemas.microsoft.com/office/powerpoint/2010/main" val="369522150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562187" y="2215191"/>
            <a:ext cx="7552266" cy="2194560"/>
          </a:xfrm>
          <a:prstGeom prst="rect">
            <a:avLst/>
          </a:prstGeom>
          <a:solidFill>
            <a:srgbClr val="60BF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第三章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604"/>
          <p:cNvGrpSpPr>
            <a:grpSpLocks noChangeAspect="1"/>
          </p:cNvGrpSpPr>
          <p:nvPr/>
        </p:nvGrpSpPr>
        <p:grpSpPr bwMode="auto">
          <a:xfrm>
            <a:off x="5998021" y="1114288"/>
            <a:ext cx="2557939" cy="3665187"/>
            <a:chOff x="3323" y="1923"/>
            <a:chExt cx="931" cy="1334"/>
          </a:xfrm>
        </p:grpSpPr>
        <p:grpSp>
          <p:nvGrpSpPr>
            <p:cNvPr id="7" name="Group 805"/>
            <p:cNvGrpSpPr>
              <a:grpSpLocks/>
            </p:cNvGrpSpPr>
            <p:nvPr/>
          </p:nvGrpSpPr>
          <p:grpSpPr bwMode="auto">
            <a:xfrm>
              <a:off x="3327" y="2519"/>
              <a:ext cx="888" cy="734"/>
              <a:chOff x="3327" y="2519"/>
              <a:chExt cx="888" cy="734"/>
            </a:xfrm>
          </p:grpSpPr>
          <p:sp>
            <p:nvSpPr>
              <p:cNvPr id="864"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1006"/>
            <p:cNvGrpSpPr>
              <a:grpSpLocks/>
            </p:cNvGrpSpPr>
            <p:nvPr/>
          </p:nvGrpSpPr>
          <p:grpSpPr bwMode="auto">
            <a:xfrm>
              <a:off x="3618" y="2560"/>
              <a:ext cx="314" cy="688"/>
              <a:chOff x="3618" y="2560"/>
              <a:chExt cx="314" cy="688"/>
            </a:xfrm>
          </p:grpSpPr>
          <p:sp>
            <p:nvSpPr>
              <p:cNvPr id="664"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1207"/>
            <p:cNvGrpSpPr>
              <a:grpSpLocks/>
            </p:cNvGrpSpPr>
            <p:nvPr/>
          </p:nvGrpSpPr>
          <p:grpSpPr bwMode="auto">
            <a:xfrm>
              <a:off x="3900" y="2550"/>
              <a:ext cx="243" cy="703"/>
              <a:chOff x="3900" y="2550"/>
              <a:chExt cx="243" cy="703"/>
            </a:xfrm>
          </p:grpSpPr>
          <p:sp>
            <p:nvSpPr>
              <p:cNvPr id="464"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1408"/>
            <p:cNvGrpSpPr>
              <a:grpSpLocks/>
            </p:cNvGrpSpPr>
            <p:nvPr/>
          </p:nvGrpSpPr>
          <p:grpSpPr bwMode="auto">
            <a:xfrm>
              <a:off x="3450" y="2557"/>
              <a:ext cx="689" cy="411"/>
              <a:chOff x="3450" y="2557"/>
              <a:chExt cx="689" cy="411"/>
            </a:xfrm>
          </p:grpSpPr>
          <p:sp>
            <p:nvSpPr>
              <p:cNvPr id="264"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609"/>
            <p:cNvGrpSpPr>
              <a:grpSpLocks/>
            </p:cNvGrpSpPr>
            <p:nvPr/>
          </p:nvGrpSpPr>
          <p:grpSpPr bwMode="auto">
            <a:xfrm>
              <a:off x="3323" y="1923"/>
              <a:ext cx="931" cy="1334"/>
              <a:chOff x="3323" y="1923"/>
              <a:chExt cx="931" cy="1334"/>
            </a:xfrm>
          </p:grpSpPr>
          <p:sp>
            <p:nvSpPr>
              <p:cNvPr id="64"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24" name="矩形 2123"/>
          <p:cNvSpPr/>
          <p:nvPr/>
        </p:nvSpPr>
        <p:spPr>
          <a:xfrm>
            <a:off x="669157" y="2860169"/>
            <a:ext cx="4229720" cy="1109599"/>
          </a:xfrm>
          <a:prstGeom prst="rect">
            <a:avLst/>
          </a:prstGeom>
        </p:spPr>
        <p:txBody>
          <a:bodyPr wrap="square">
            <a:spAutoFit/>
          </a:bodyPr>
          <a:lstStyle/>
          <a:p>
            <a:pPr>
              <a:lnSpc>
                <a:spcPct val="150000"/>
              </a:lnSpc>
            </a:pPr>
            <a:r>
              <a:rPr lang="en-US" altLang="zh-CN" sz="900" kern="0">
                <a:solidFill>
                  <a:schemeClr val="bg1"/>
                </a:solidFill>
              </a:rPr>
              <a:t>Lorem ipsum dolor sit amet, consectetuer adipiscing elit. Aenean commodo ligula eget dolor. Lorem ipsum dolor sit amet, consectetuer adipiscing elit. Aenean commodo ligula eget dolor. Lorem ipsum dolor sit amet, consectetuer adipiscing elit. Aenean commodo ligula eget dolor. Lorem ipsum dolor sit amet, consectetuer adipiscing elit. Aenean commodo ligula eget dolor. </a:t>
            </a:r>
          </a:p>
        </p:txBody>
      </p:sp>
      <p:sp>
        <p:nvSpPr>
          <p:cNvPr id="2125" name="文本框 2124"/>
          <p:cNvSpPr txBox="1">
            <a:spLocks noChangeArrowheads="1"/>
          </p:cNvSpPr>
          <p:nvPr/>
        </p:nvSpPr>
        <p:spPr bwMode="auto">
          <a:xfrm>
            <a:off x="669845" y="2288094"/>
            <a:ext cx="42611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en-US" altLang="zh-CN" sz="3200">
                <a:solidFill>
                  <a:schemeClr val="bg1"/>
                </a:solidFill>
                <a:latin typeface="华康海报体W12(P)" panose="040B0C00000000000000" pitchFamily="82" charset="-122"/>
                <a:ea typeface="华康海报体W12(P)" panose="040B0C00000000000000" pitchFamily="82" charset="-122"/>
              </a:rPr>
              <a:t>Lorem ipsum dolor </a:t>
            </a:r>
          </a:p>
        </p:txBody>
      </p:sp>
      <p:sp>
        <p:nvSpPr>
          <p:cNvPr id="4" name="椭圆 3"/>
          <p:cNvSpPr/>
          <p:nvPr/>
        </p:nvSpPr>
        <p:spPr>
          <a:xfrm>
            <a:off x="1003694"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6" name="椭圆 2125"/>
          <p:cNvSpPr/>
          <p:nvPr/>
        </p:nvSpPr>
        <p:spPr>
          <a:xfrm>
            <a:off x="2207881"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33" name="组合 2132"/>
          <p:cNvGrpSpPr/>
          <p:nvPr/>
        </p:nvGrpSpPr>
        <p:grpSpPr>
          <a:xfrm>
            <a:off x="3412067" y="4042670"/>
            <a:ext cx="646687" cy="646687"/>
            <a:chOff x="3412067" y="4042670"/>
            <a:chExt cx="646687" cy="646687"/>
          </a:xfrm>
        </p:grpSpPr>
        <p:sp>
          <p:nvSpPr>
            <p:cNvPr id="2127" name="椭圆 2126"/>
            <p:cNvSpPr/>
            <p:nvPr/>
          </p:nvSpPr>
          <p:spPr>
            <a:xfrm>
              <a:off x="3412067"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8" name="AutoShape 47"/>
            <p:cNvSpPr>
              <a:spLocks/>
            </p:cNvSpPr>
            <p:nvPr/>
          </p:nvSpPr>
          <p:spPr bwMode="auto">
            <a:xfrm>
              <a:off x="3572803" y="4203406"/>
              <a:ext cx="325215" cy="325215"/>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sp>
        <p:nvSpPr>
          <p:cNvPr id="2129" name="AutoShape 100"/>
          <p:cNvSpPr>
            <a:spLocks/>
          </p:cNvSpPr>
          <p:nvPr/>
        </p:nvSpPr>
        <p:spPr bwMode="auto">
          <a:xfrm>
            <a:off x="2388763" y="4203406"/>
            <a:ext cx="284923" cy="325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nvGrpSpPr>
          <p:cNvPr id="2130" name="组合 2129"/>
          <p:cNvGrpSpPr/>
          <p:nvPr/>
        </p:nvGrpSpPr>
        <p:grpSpPr>
          <a:xfrm>
            <a:off x="1215175" y="4202951"/>
            <a:ext cx="223724" cy="326125"/>
            <a:chOff x="2528974" y="2863357"/>
            <a:chExt cx="246811" cy="359779"/>
          </a:xfrm>
          <a:solidFill>
            <a:schemeClr val="bg1"/>
          </a:solidFill>
        </p:grpSpPr>
        <p:sp>
          <p:nvSpPr>
            <p:cNvPr id="2131" name="AutoShape 113"/>
            <p:cNvSpPr>
              <a:spLocks/>
            </p:cNvSpPr>
            <p:nvPr/>
          </p:nvSpPr>
          <p:spPr bwMode="auto">
            <a:xfrm>
              <a:off x="2528974" y="2863357"/>
              <a:ext cx="246811" cy="359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132" name="AutoShape 114"/>
            <p:cNvSpPr>
              <a:spLocks/>
            </p:cNvSpPr>
            <p:nvPr/>
          </p:nvSpPr>
          <p:spPr bwMode="auto">
            <a:xfrm>
              <a:off x="2584843" y="2919841"/>
              <a:ext cx="73061" cy="73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spTree>
    <p:extLst>
      <p:ext uri="{BB962C8B-B14F-4D97-AF65-F5344CB8AC3E}">
        <p14:creationId xmlns:p14="http://schemas.microsoft.com/office/powerpoint/2010/main" val="289891059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8"/>
          <p:cNvSpPr txBox="1"/>
          <p:nvPr/>
        </p:nvSpPr>
        <p:spPr>
          <a:xfrm>
            <a:off x="2454762" y="1195719"/>
            <a:ext cx="4134465" cy="769441"/>
          </a:xfrm>
          <a:prstGeom prst="rect">
            <a:avLst/>
          </a:prstGeom>
          <a:noFill/>
        </p:spPr>
        <p:txBody>
          <a:bodyPr wrap="none" rtlCol="0">
            <a:spAutoFit/>
          </a:bodyPr>
          <a:lstStyle/>
          <a:p>
            <a:pPr algn="ctr"/>
            <a:r>
              <a:rPr lang="zh-CN" altLang="en-US" sz="4400" dirty="0">
                <a:solidFill>
                  <a:schemeClr val="accent1"/>
                </a:solidFill>
                <a:latin typeface="华康海报体W12(P)" panose="040B0C00000000000000" pitchFamily="82" charset="-122"/>
                <a:ea typeface="华康海报体W12(P)" panose="040B0C00000000000000" pitchFamily="82" charset="-122"/>
              </a:rPr>
              <a:t>加油，宝贝们！</a:t>
            </a:r>
            <a:endParaRPr lang="zh-CN" altLang="en-US" sz="4400" dirty="0" smtClean="0">
              <a:solidFill>
                <a:schemeClr val="accent1"/>
              </a:solidFill>
              <a:latin typeface="华康海报体W12(P)" panose="040B0C00000000000000" pitchFamily="82" charset="-122"/>
              <a:ea typeface="华康海报体W12(P)" panose="040B0C00000000000000" pitchFamily="82" charset="-122"/>
            </a:endParaRPr>
          </a:p>
        </p:txBody>
      </p:sp>
      <p:sp>
        <p:nvSpPr>
          <p:cNvPr id="11" name="矩形 10"/>
          <p:cNvSpPr/>
          <p:nvPr/>
        </p:nvSpPr>
        <p:spPr>
          <a:xfrm>
            <a:off x="2093284" y="1925416"/>
            <a:ext cx="4857420" cy="400110"/>
          </a:xfrm>
          <a:prstGeom prst="rect">
            <a:avLst/>
          </a:prstGeom>
        </p:spPr>
        <p:txBody>
          <a:bodyPr wrap="none">
            <a:spAutoFit/>
          </a:bodyPr>
          <a:lstStyle/>
          <a:p>
            <a:pPr algn="ctr"/>
            <a:r>
              <a:rPr lang="en-US" altLang="zh-CN" sz="2000" spc="300" smtClean="0">
                <a:solidFill>
                  <a:schemeClr val="accent1"/>
                </a:solidFill>
                <a:latin typeface="华康海报体W12(P)" panose="040B0C00000000000000" pitchFamily="82" charset="-122"/>
                <a:ea typeface="华康海报体W12(P)" panose="040B0C00000000000000" pitchFamily="82" charset="-122"/>
              </a:rPr>
              <a:t>THANK YOU FOR WATCHING</a:t>
            </a:r>
            <a:endParaRPr lang="zh-CN" altLang="en-US" sz="2000" spc="300">
              <a:solidFill>
                <a:schemeClr val="accent1"/>
              </a:solidFill>
              <a:latin typeface="华康海报体W12(P)" panose="040B0C00000000000000" pitchFamily="82" charset="-122"/>
              <a:ea typeface="华康海报体W12(P)" panose="040B0C00000000000000" pitchFamily="82" charset="-122"/>
            </a:endParaRPr>
          </a:p>
        </p:txBody>
      </p:sp>
      <p:cxnSp>
        <p:nvCxnSpPr>
          <p:cNvPr id="3" name="直接连接符 2"/>
          <p:cNvCxnSpPr/>
          <p:nvPr/>
        </p:nvCxnSpPr>
        <p:spPr>
          <a:xfrm>
            <a:off x="4418085" y="2325526"/>
            <a:ext cx="207818"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2030439" y="2328198"/>
            <a:ext cx="4983110" cy="300082"/>
          </a:xfrm>
          <a:prstGeom prst="rect">
            <a:avLst/>
          </a:prstGeom>
        </p:spPr>
        <p:txBody>
          <a:bodyPr wrap="square">
            <a:spAutoFit/>
          </a:bodyPr>
          <a:lstStyle/>
          <a:p>
            <a:pPr algn="ctr">
              <a:lnSpc>
                <a:spcPct val="150000"/>
              </a:lnSpc>
            </a:pPr>
            <a:r>
              <a:rPr lang="zh-CN" altLang="en-US" sz="900" kern="0" dirty="0">
                <a:solidFill>
                  <a:prstClr val="black">
                    <a:lumMod val="75000"/>
                    <a:lumOff val="25000"/>
                  </a:prstClr>
                </a:solidFill>
              </a:rPr>
              <a:t>汇报人</a:t>
            </a:r>
            <a:r>
              <a:rPr lang="zh-CN" altLang="en-US" sz="900" kern="0" dirty="0" smtClean="0">
                <a:solidFill>
                  <a:prstClr val="black">
                    <a:lumMod val="75000"/>
                    <a:lumOff val="25000"/>
                  </a:prstClr>
                </a:solidFill>
              </a:rPr>
              <a:t>：第一</a:t>
            </a:r>
            <a:r>
              <a:rPr lang="en-US" altLang="zh-CN" sz="900" kern="0" dirty="0" smtClean="0">
                <a:solidFill>
                  <a:prstClr val="black">
                    <a:lumMod val="75000"/>
                    <a:lumOff val="25000"/>
                  </a:prstClr>
                </a:solidFill>
              </a:rPr>
              <a:t>PPT</a:t>
            </a:r>
            <a:r>
              <a:rPr lang="zh-CN" altLang="en-US" sz="900" kern="0" dirty="0" smtClean="0">
                <a:solidFill>
                  <a:prstClr val="black">
                    <a:lumMod val="75000"/>
                    <a:lumOff val="25000"/>
                  </a:prstClr>
                </a:solidFill>
              </a:rPr>
              <a:t>     </a:t>
            </a:r>
            <a:r>
              <a:rPr lang="zh-CN" altLang="en-US" sz="900" kern="0" dirty="0">
                <a:solidFill>
                  <a:prstClr val="black">
                    <a:lumMod val="75000"/>
                    <a:lumOff val="25000"/>
                  </a:prstClr>
                </a:solidFill>
              </a:rPr>
              <a:t>汇报时间：</a:t>
            </a:r>
            <a:r>
              <a:rPr lang="en-US" altLang="zh-CN" sz="900" kern="0" dirty="0">
                <a:solidFill>
                  <a:prstClr val="black">
                    <a:lumMod val="75000"/>
                    <a:lumOff val="25000"/>
                  </a:prstClr>
                </a:solidFill>
              </a:rPr>
              <a:t>XX</a:t>
            </a:r>
            <a:r>
              <a:rPr lang="zh-CN" altLang="en-US" sz="900" kern="0" dirty="0">
                <a:solidFill>
                  <a:prstClr val="black">
                    <a:lumMod val="75000"/>
                    <a:lumOff val="25000"/>
                  </a:prstClr>
                </a:solidFill>
              </a:rPr>
              <a:t>年</a:t>
            </a:r>
            <a:r>
              <a:rPr lang="en-US" altLang="zh-CN" sz="900" kern="0" dirty="0">
                <a:solidFill>
                  <a:prstClr val="black">
                    <a:lumMod val="75000"/>
                    <a:lumOff val="25000"/>
                  </a:prstClr>
                </a:solidFill>
              </a:rPr>
              <a:t>XX</a:t>
            </a:r>
            <a:r>
              <a:rPr lang="zh-CN" altLang="en-US" sz="900" kern="0" dirty="0">
                <a:solidFill>
                  <a:prstClr val="black">
                    <a:lumMod val="75000"/>
                    <a:lumOff val="25000"/>
                  </a:prstClr>
                </a:solidFill>
              </a:rPr>
              <a:t>月</a:t>
            </a:r>
            <a:endParaRPr lang="zh-CN" altLang="en-US" sz="900" dirty="0">
              <a:solidFill>
                <a:prstClr val="black">
                  <a:lumMod val="75000"/>
                  <a:lumOff val="25000"/>
                </a:prstClr>
              </a:solidFill>
            </a:endParaRPr>
          </a:p>
        </p:txBody>
      </p:sp>
      <p:grpSp>
        <p:nvGrpSpPr>
          <p:cNvPr id="8" name="Group 4"/>
          <p:cNvGrpSpPr>
            <a:grpSpLocks noChangeAspect="1"/>
          </p:cNvGrpSpPr>
          <p:nvPr/>
        </p:nvGrpSpPr>
        <p:grpSpPr bwMode="auto">
          <a:xfrm>
            <a:off x="1124740" y="2356055"/>
            <a:ext cx="1179050" cy="2805024"/>
            <a:chOff x="909" y="187"/>
            <a:chExt cx="802" cy="1908"/>
          </a:xfrm>
        </p:grpSpPr>
        <p:sp>
          <p:nvSpPr>
            <p:cNvPr id="10"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7"/>
            <p:cNvSpPr>
              <a:spLocks/>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9"/>
            <p:cNvSpPr>
              <a:spLocks/>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1"/>
            <p:cNvSpPr>
              <a:spLocks/>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2"/>
            <p:cNvSpPr>
              <a:spLocks/>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Group 4"/>
          <p:cNvGrpSpPr>
            <a:grpSpLocks noChangeAspect="1"/>
          </p:cNvGrpSpPr>
          <p:nvPr/>
        </p:nvGrpSpPr>
        <p:grpSpPr bwMode="auto">
          <a:xfrm>
            <a:off x="6398422" y="2994025"/>
            <a:ext cx="1620838" cy="2149475"/>
            <a:chOff x="4398" y="1886"/>
            <a:chExt cx="1021" cy="1354"/>
          </a:xfrm>
        </p:grpSpPr>
        <p:grpSp>
          <p:nvGrpSpPr>
            <p:cNvPr id="62" name="Group 205"/>
            <p:cNvGrpSpPr>
              <a:grpSpLocks/>
            </p:cNvGrpSpPr>
            <p:nvPr/>
          </p:nvGrpSpPr>
          <p:grpSpPr bwMode="auto">
            <a:xfrm>
              <a:off x="4398" y="1886"/>
              <a:ext cx="1021" cy="1354"/>
              <a:chOff x="4398" y="1886"/>
              <a:chExt cx="1021" cy="1354"/>
            </a:xfrm>
          </p:grpSpPr>
          <p:sp>
            <p:nvSpPr>
              <p:cNvPr id="459" name="Freeform 5"/>
              <p:cNvSpPr>
                <a:spLocks/>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7"/>
              <p:cNvSpPr>
                <a:spLocks/>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8"/>
              <p:cNvSpPr>
                <a:spLocks/>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2"/>
              <p:cNvSpPr>
                <a:spLocks/>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3"/>
              <p:cNvSpPr>
                <a:spLocks/>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4"/>
              <p:cNvSpPr>
                <a:spLocks/>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5"/>
              <p:cNvSpPr>
                <a:spLocks/>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6"/>
              <p:cNvSpPr>
                <a:spLocks/>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7"/>
              <p:cNvSpPr>
                <a:spLocks/>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
              <p:cNvSpPr>
                <a:spLocks/>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9"/>
              <p:cNvSpPr>
                <a:spLocks/>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20"/>
              <p:cNvSpPr>
                <a:spLocks/>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1"/>
              <p:cNvSpPr>
                <a:spLocks/>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2"/>
              <p:cNvSpPr>
                <a:spLocks/>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3"/>
              <p:cNvSpPr>
                <a:spLocks/>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4"/>
              <p:cNvSpPr>
                <a:spLocks/>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6"/>
              <p:cNvSpPr>
                <a:spLocks/>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8"/>
              <p:cNvSpPr>
                <a:spLocks/>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9"/>
              <p:cNvSpPr>
                <a:spLocks/>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0"/>
              <p:cNvSpPr>
                <a:spLocks/>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1"/>
              <p:cNvSpPr>
                <a:spLocks/>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32"/>
              <p:cNvSpPr>
                <a:spLocks/>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34"/>
              <p:cNvSpPr>
                <a:spLocks/>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35"/>
              <p:cNvSpPr>
                <a:spLocks/>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36"/>
              <p:cNvSpPr>
                <a:spLocks/>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37"/>
              <p:cNvSpPr>
                <a:spLocks/>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38"/>
              <p:cNvSpPr>
                <a:spLocks/>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40"/>
              <p:cNvSpPr>
                <a:spLocks/>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41"/>
              <p:cNvSpPr>
                <a:spLocks/>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42"/>
              <p:cNvSpPr>
                <a:spLocks/>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43"/>
              <p:cNvSpPr>
                <a:spLocks/>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44"/>
              <p:cNvSpPr>
                <a:spLocks/>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45"/>
              <p:cNvSpPr>
                <a:spLocks/>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46"/>
              <p:cNvSpPr>
                <a:spLocks/>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47"/>
              <p:cNvSpPr>
                <a:spLocks/>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48"/>
              <p:cNvSpPr>
                <a:spLocks/>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49"/>
              <p:cNvSpPr>
                <a:spLocks/>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0"/>
              <p:cNvSpPr>
                <a:spLocks/>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1"/>
              <p:cNvSpPr>
                <a:spLocks/>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2"/>
              <p:cNvSpPr>
                <a:spLocks/>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3"/>
              <p:cNvSpPr>
                <a:spLocks/>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4"/>
              <p:cNvSpPr>
                <a:spLocks/>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5"/>
              <p:cNvSpPr>
                <a:spLocks/>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6"/>
              <p:cNvSpPr>
                <a:spLocks/>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7"/>
              <p:cNvSpPr>
                <a:spLocks/>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8"/>
              <p:cNvSpPr>
                <a:spLocks/>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
              <p:cNvSpPr>
                <a:spLocks/>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0"/>
              <p:cNvSpPr>
                <a:spLocks/>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1"/>
              <p:cNvSpPr>
                <a:spLocks/>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2"/>
              <p:cNvSpPr>
                <a:spLocks/>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3"/>
              <p:cNvSpPr>
                <a:spLocks/>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4"/>
              <p:cNvSpPr>
                <a:spLocks/>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5"/>
              <p:cNvSpPr>
                <a:spLocks/>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
              <p:cNvSpPr>
                <a:spLocks/>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
              <p:cNvSpPr>
                <a:spLocks/>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9"/>
              <p:cNvSpPr>
                <a:spLocks/>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70"/>
              <p:cNvSpPr>
                <a:spLocks/>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71"/>
              <p:cNvSpPr>
                <a:spLocks/>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72"/>
              <p:cNvSpPr>
                <a:spLocks/>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73"/>
              <p:cNvSpPr>
                <a:spLocks/>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74"/>
              <p:cNvSpPr>
                <a:spLocks/>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75"/>
              <p:cNvSpPr>
                <a:spLocks/>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76"/>
              <p:cNvSpPr>
                <a:spLocks/>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77"/>
              <p:cNvSpPr>
                <a:spLocks/>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78"/>
              <p:cNvSpPr>
                <a:spLocks/>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79"/>
              <p:cNvSpPr>
                <a:spLocks/>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80"/>
              <p:cNvSpPr>
                <a:spLocks/>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81"/>
              <p:cNvSpPr>
                <a:spLocks/>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82"/>
              <p:cNvSpPr>
                <a:spLocks/>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83"/>
              <p:cNvSpPr>
                <a:spLocks/>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84"/>
              <p:cNvSpPr>
                <a:spLocks/>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85"/>
              <p:cNvSpPr>
                <a:spLocks/>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86"/>
              <p:cNvSpPr>
                <a:spLocks/>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87"/>
              <p:cNvSpPr>
                <a:spLocks/>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88"/>
              <p:cNvSpPr>
                <a:spLocks/>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90"/>
              <p:cNvSpPr>
                <a:spLocks/>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91"/>
              <p:cNvSpPr>
                <a:spLocks/>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92"/>
              <p:cNvSpPr>
                <a:spLocks/>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93"/>
              <p:cNvSpPr>
                <a:spLocks/>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94"/>
              <p:cNvSpPr>
                <a:spLocks/>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95"/>
              <p:cNvSpPr>
                <a:spLocks/>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96"/>
              <p:cNvSpPr>
                <a:spLocks/>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97"/>
              <p:cNvSpPr>
                <a:spLocks/>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98"/>
              <p:cNvSpPr>
                <a:spLocks/>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99"/>
              <p:cNvSpPr>
                <a:spLocks/>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0"/>
              <p:cNvSpPr>
                <a:spLocks/>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1"/>
              <p:cNvSpPr>
                <a:spLocks/>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2"/>
              <p:cNvSpPr>
                <a:spLocks/>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03"/>
              <p:cNvSpPr>
                <a:spLocks/>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04"/>
              <p:cNvSpPr>
                <a:spLocks/>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05"/>
              <p:cNvSpPr>
                <a:spLocks/>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06"/>
              <p:cNvSpPr>
                <a:spLocks/>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07"/>
              <p:cNvSpPr>
                <a:spLocks/>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08"/>
              <p:cNvSpPr>
                <a:spLocks/>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09"/>
              <p:cNvSpPr>
                <a:spLocks/>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10"/>
              <p:cNvSpPr>
                <a:spLocks/>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12"/>
              <p:cNvSpPr>
                <a:spLocks/>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14"/>
              <p:cNvSpPr>
                <a:spLocks/>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15"/>
              <p:cNvSpPr>
                <a:spLocks/>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16"/>
              <p:cNvSpPr>
                <a:spLocks/>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17"/>
              <p:cNvSpPr>
                <a:spLocks/>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18"/>
              <p:cNvSpPr>
                <a:spLocks/>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19"/>
              <p:cNvSpPr>
                <a:spLocks/>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20"/>
              <p:cNvSpPr>
                <a:spLocks/>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21"/>
              <p:cNvSpPr>
                <a:spLocks/>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22"/>
              <p:cNvSpPr>
                <a:spLocks/>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23"/>
              <p:cNvSpPr>
                <a:spLocks/>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24"/>
              <p:cNvSpPr>
                <a:spLocks/>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25"/>
              <p:cNvSpPr>
                <a:spLocks/>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26"/>
              <p:cNvSpPr>
                <a:spLocks/>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28"/>
              <p:cNvSpPr>
                <a:spLocks/>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29"/>
              <p:cNvSpPr>
                <a:spLocks/>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30"/>
              <p:cNvSpPr>
                <a:spLocks/>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31"/>
              <p:cNvSpPr>
                <a:spLocks/>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32"/>
              <p:cNvSpPr>
                <a:spLocks/>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33"/>
              <p:cNvSpPr>
                <a:spLocks/>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34"/>
              <p:cNvSpPr>
                <a:spLocks/>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35"/>
              <p:cNvSpPr>
                <a:spLocks/>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36"/>
              <p:cNvSpPr>
                <a:spLocks/>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37"/>
              <p:cNvSpPr>
                <a:spLocks/>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38"/>
              <p:cNvSpPr>
                <a:spLocks/>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39"/>
              <p:cNvSpPr>
                <a:spLocks/>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40"/>
              <p:cNvSpPr>
                <a:spLocks/>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41"/>
              <p:cNvSpPr>
                <a:spLocks/>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42"/>
              <p:cNvSpPr>
                <a:spLocks/>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43"/>
              <p:cNvSpPr>
                <a:spLocks/>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44"/>
              <p:cNvSpPr>
                <a:spLocks/>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45"/>
              <p:cNvSpPr>
                <a:spLocks/>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46"/>
              <p:cNvSpPr>
                <a:spLocks/>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47"/>
              <p:cNvSpPr>
                <a:spLocks/>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48"/>
              <p:cNvSpPr>
                <a:spLocks/>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49"/>
              <p:cNvSpPr>
                <a:spLocks/>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50"/>
              <p:cNvSpPr>
                <a:spLocks/>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51"/>
              <p:cNvSpPr>
                <a:spLocks/>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52"/>
              <p:cNvSpPr>
                <a:spLocks/>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53"/>
              <p:cNvSpPr>
                <a:spLocks/>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54"/>
              <p:cNvSpPr>
                <a:spLocks/>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55"/>
              <p:cNvSpPr>
                <a:spLocks/>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56"/>
              <p:cNvSpPr>
                <a:spLocks/>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57"/>
              <p:cNvSpPr>
                <a:spLocks/>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58"/>
              <p:cNvSpPr>
                <a:spLocks/>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60"/>
              <p:cNvSpPr>
                <a:spLocks/>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61"/>
              <p:cNvSpPr>
                <a:spLocks/>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63"/>
              <p:cNvSpPr>
                <a:spLocks/>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64"/>
              <p:cNvSpPr>
                <a:spLocks/>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65"/>
              <p:cNvSpPr>
                <a:spLocks/>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66"/>
              <p:cNvSpPr>
                <a:spLocks/>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67"/>
              <p:cNvSpPr>
                <a:spLocks/>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68"/>
              <p:cNvSpPr>
                <a:spLocks/>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69"/>
              <p:cNvSpPr>
                <a:spLocks/>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70"/>
              <p:cNvSpPr>
                <a:spLocks/>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71"/>
              <p:cNvSpPr>
                <a:spLocks/>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72"/>
              <p:cNvSpPr>
                <a:spLocks/>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74"/>
              <p:cNvSpPr>
                <a:spLocks/>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75"/>
              <p:cNvSpPr>
                <a:spLocks/>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76"/>
              <p:cNvSpPr>
                <a:spLocks/>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77"/>
              <p:cNvSpPr>
                <a:spLocks/>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78"/>
              <p:cNvSpPr>
                <a:spLocks/>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79"/>
              <p:cNvSpPr>
                <a:spLocks/>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80"/>
              <p:cNvSpPr>
                <a:spLocks/>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81"/>
              <p:cNvSpPr>
                <a:spLocks/>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82"/>
              <p:cNvSpPr>
                <a:spLocks/>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83"/>
              <p:cNvSpPr>
                <a:spLocks/>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84"/>
              <p:cNvSpPr>
                <a:spLocks/>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85"/>
              <p:cNvSpPr>
                <a:spLocks/>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86"/>
              <p:cNvSpPr>
                <a:spLocks/>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87"/>
              <p:cNvSpPr>
                <a:spLocks/>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88"/>
              <p:cNvSpPr>
                <a:spLocks/>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89"/>
              <p:cNvSpPr>
                <a:spLocks/>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90"/>
              <p:cNvSpPr>
                <a:spLocks/>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91"/>
              <p:cNvSpPr>
                <a:spLocks/>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92"/>
              <p:cNvSpPr>
                <a:spLocks/>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93"/>
              <p:cNvSpPr>
                <a:spLocks/>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94"/>
              <p:cNvSpPr>
                <a:spLocks/>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95"/>
              <p:cNvSpPr>
                <a:spLocks/>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96"/>
              <p:cNvSpPr>
                <a:spLocks/>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97"/>
              <p:cNvSpPr>
                <a:spLocks/>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98"/>
              <p:cNvSpPr>
                <a:spLocks/>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99"/>
              <p:cNvSpPr>
                <a:spLocks/>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200"/>
              <p:cNvSpPr>
                <a:spLocks/>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01"/>
              <p:cNvSpPr>
                <a:spLocks/>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02"/>
              <p:cNvSpPr>
                <a:spLocks/>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03"/>
              <p:cNvSpPr>
                <a:spLocks/>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204"/>
              <p:cNvSpPr>
                <a:spLocks/>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Group 406"/>
            <p:cNvGrpSpPr>
              <a:grpSpLocks/>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07"/>
              <p:cNvSpPr>
                <a:spLocks/>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08"/>
              <p:cNvSpPr>
                <a:spLocks/>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09"/>
              <p:cNvSpPr>
                <a:spLocks/>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10"/>
              <p:cNvSpPr>
                <a:spLocks/>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11"/>
              <p:cNvSpPr>
                <a:spLocks/>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12"/>
              <p:cNvSpPr>
                <a:spLocks/>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13"/>
              <p:cNvSpPr>
                <a:spLocks/>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14"/>
              <p:cNvSpPr>
                <a:spLocks/>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15"/>
              <p:cNvSpPr>
                <a:spLocks/>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216"/>
              <p:cNvSpPr>
                <a:spLocks/>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217"/>
              <p:cNvSpPr>
                <a:spLocks/>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218"/>
              <p:cNvSpPr>
                <a:spLocks/>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219"/>
              <p:cNvSpPr>
                <a:spLocks/>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21"/>
              <p:cNvSpPr>
                <a:spLocks/>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22"/>
              <p:cNvSpPr>
                <a:spLocks/>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23"/>
              <p:cNvSpPr>
                <a:spLocks/>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24"/>
              <p:cNvSpPr>
                <a:spLocks/>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225"/>
              <p:cNvSpPr>
                <a:spLocks/>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26"/>
              <p:cNvSpPr>
                <a:spLocks/>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227"/>
              <p:cNvSpPr>
                <a:spLocks/>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229"/>
              <p:cNvSpPr>
                <a:spLocks/>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30"/>
              <p:cNvSpPr>
                <a:spLocks/>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231"/>
              <p:cNvSpPr>
                <a:spLocks/>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233"/>
              <p:cNvSpPr>
                <a:spLocks/>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234"/>
              <p:cNvSpPr>
                <a:spLocks/>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235"/>
              <p:cNvSpPr>
                <a:spLocks/>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236"/>
              <p:cNvSpPr>
                <a:spLocks/>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237"/>
              <p:cNvSpPr>
                <a:spLocks/>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238"/>
              <p:cNvSpPr>
                <a:spLocks/>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239"/>
              <p:cNvSpPr>
                <a:spLocks/>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40"/>
              <p:cNvSpPr>
                <a:spLocks/>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41"/>
              <p:cNvSpPr>
                <a:spLocks/>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42"/>
              <p:cNvSpPr>
                <a:spLocks/>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43"/>
              <p:cNvSpPr>
                <a:spLocks/>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44"/>
              <p:cNvSpPr>
                <a:spLocks/>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45"/>
              <p:cNvSpPr>
                <a:spLocks/>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46"/>
              <p:cNvSpPr>
                <a:spLocks/>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47"/>
              <p:cNvSpPr>
                <a:spLocks/>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48"/>
              <p:cNvSpPr>
                <a:spLocks/>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49"/>
              <p:cNvSpPr>
                <a:spLocks/>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250"/>
              <p:cNvSpPr>
                <a:spLocks/>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251"/>
              <p:cNvSpPr>
                <a:spLocks/>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52"/>
              <p:cNvSpPr>
                <a:spLocks/>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53"/>
              <p:cNvSpPr>
                <a:spLocks/>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54"/>
              <p:cNvSpPr>
                <a:spLocks/>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55"/>
              <p:cNvSpPr>
                <a:spLocks/>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56"/>
              <p:cNvSpPr>
                <a:spLocks/>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57"/>
              <p:cNvSpPr>
                <a:spLocks/>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58"/>
              <p:cNvSpPr>
                <a:spLocks/>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59"/>
              <p:cNvSpPr>
                <a:spLocks/>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60"/>
              <p:cNvSpPr>
                <a:spLocks/>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61"/>
              <p:cNvSpPr>
                <a:spLocks/>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62"/>
              <p:cNvSpPr>
                <a:spLocks/>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63"/>
              <p:cNvSpPr>
                <a:spLocks/>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64"/>
              <p:cNvSpPr>
                <a:spLocks/>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65"/>
              <p:cNvSpPr>
                <a:spLocks/>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67"/>
              <p:cNvSpPr>
                <a:spLocks/>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68"/>
              <p:cNvSpPr>
                <a:spLocks/>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69"/>
              <p:cNvSpPr>
                <a:spLocks/>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70"/>
              <p:cNvSpPr>
                <a:spLocks/>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71"/>
              <p:cNvSpPr>
                <a:spLocks/>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73"/>
              <p:cNvSpPr>
                <a:spLocks/>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74"/>
              <p:cNvSpPr>
                <a:spLocks/>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75"/>
              <p:cNvSpPr>
                <a:spLocks/>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76"/>
              <p:cNvSpPr>
                <a:spLocks/>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77"/>
              <p:cNvSpPr>
                <a:spLocks/>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79"/>
              <p:cNvSpPr>
                <a:spLocks/>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80"/>
              <p:cNvSpPr>
                <a:spLocks/>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81"/>
              <p:cNvSpPr>
                <a:spLocks/>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82"/>
              <p:cNvSpPr>
                <a:spLocks/>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83"/>
              <p:cNvSpPr>
                <a:spLocks/>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84"/>
              <p:cNvSpPr>
                <a:spLocks/>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85"/>
              <p:cNvSpPr>
                <a:spLocks/>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86"/>
              <p:cNvSpPr>
                <a:spLocks/>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87"/>
              <p:cNvSpPr>
                <a:spLocks/>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88"/>
              <p:cNvSpPr>
                <a:spLocks/>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89"/>
              <p:cNvSpPr>
                <a:spLocks/>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90"/>
              <p:cNvSpPr>
                <a:spLocks/>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291"/>
              <p:cNvSpPr>
                <a:spLocks/>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292"/>
              <p:cNvSpPr>
                <a:spLocks/>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293"/>
              <p:cNvSpPr>
                <a:spLocks/>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294"/>
              <p:cNvSpPr>
                <a:spLocks/>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95"/>
              <p:cNvSpPr>
                <a:spLocks/>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96"/>
              <p:cNvSpPr>
                <a:spLocks/>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97"/>
              <p:cNvSpPr>
                <a:spLocks/>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99"/>
              <p:cNvSpPr>
                <a:spLocks/>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00"/>
              <p:cNvSpPr>
                <a:spLocks/>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01"/>
              <p:cNvSpPr>
                <a:spLocks/>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02"/>
              <p:cNvSpPr>
                <a:spLocks/>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03"/>
              <p:cNvSpPr>
                <a:spLocks/>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04"/>
              <p:cNvSpPr>
                <a:spLocks/>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05"/>
              <p:cNvSpPr>
                <a:spLocks/>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306"/>
              <p:cNvSpPr>
                <a:spLocks/>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307"/>
              <p:cNvSpPr>
                <a:spLocks/>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308"/>
              <p:cNvSpPr>
                <a:spLocks/>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09"/>
              <p:cNvSpPr>
                <a:spLocks/>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10"/>
              <p:cNvSpPr>
                <a:spLocks/>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11"/>
              <p:cNvSpPr>
                <a:spLocks/>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12"/>
              <p:cNvSpPr>
                <a:spLocks/>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13"/>
              <p:cNvSpPr>
                <a:spLocks/>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14"/>
              <p:cNvSpPr>
                <a:spLocks/>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15"/>
              <p:cNvSpPr>
                <a:spLocks/>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16"/>
              <p:cNvSpPr>
                <a:spLocks/>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17"/>
              <p:cNvSpPr>
                <a:spLocks/>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18"/>
              <p:cNvSpPr>
                <a:spLocks/>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319"/>
              <p:cNvSpPr>
                <a:spLocks/>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320"/>
              <p:cNvSpPr>
                <a:spLocks/>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321"/>
              <p:cNvSpPr>
                <a:spLocks/>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322"/>
              <p:cNvSpPr>
                <a:spLocks/>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323"/>
              <p:cNvSpPr>
                <a:spLocks/>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24"/>
              <p:cNvSpPr>
                <a:spLocks/>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25"/>
              <p:cNvSpPr>
                <a:spLocks/>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26"/>
              <p:cNvSpPr>
                <a:spLocks/>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27"/>
              <p:cNvSpPr>
                <a:spLocks/>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8"/>
              <p:cNvSpPr>
                <a:spLocks/>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29"/>
              <p:cNvSpPr>
                <a:spLocks/>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30"/>
              <p:cNvSpPr>
                <a:spLocks/>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1"/>
              <p:cNvSpPr>
                <a:spLocks/>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32"/>
              <p:cNvSpPr>
                <a:spLocks/>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33"/>
              <p:cNvSpPr>
                <a:spLocks/>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34"/>
              <p:cNvSpPr>
                <a:spLocks/>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35"/>
              <p:cNvSpPr>
                <a:spLocks/>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36"/>
              <p:cNvSpPr>
                <a:spLocks/>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37"/>
              <p:cNvSpPr>
                <a:spLocks/>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38"/>
              <p:cNvSpPr>
                <a:spLocks/>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39"/>
              <p:cNvSpPr>
                <a:spLocks/>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340"/>
              <p:cNvSpPr>
                <a:spLocks/>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41"/>
              <p:cNvSpPr>
                <a:spLocks/>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42"/>
              <p:cNvSpPr>
                <a:spLocks/>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43"/>
              <p:cNvSpPr>
                <a:spLocks/>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45"/>
              <p:cNvSpPr>
                <a:spLocks/>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46"/>
              <p:cNvSpPr>
                <a:spLocks/>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47"/>
              <p:cNvSpPr>
                <a:spLocks/>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48"/>
              <p:cNvSpPr>
                <a:spLocks/>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349"/>
              <p:cNvSpPr>
                <a:spLocks/>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50"/>
              <p:cNvSpPr>
                <a:spLocks/>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51"/>
              <p:cNvSpPr>
                <a:spLocks/>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52"/>
              <p:cNvSpPr>
                <a:spLocks/>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53"/>
              <p:cNvSpPr>
                <a:spLocks/>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54"/>
              <p:cNvSpPr>
                <a:spLocks/>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55"/>
              <p:cNvSpPr>
                <a:spLocks/>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56"/>
              <p:cNvSpPr>
                <a:spLocks/>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57"/>
              <p:cNvSpPr>
                <a:spLocks/>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59"/>
              <p:cNvSpPr>
                <a:spLocks/>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60"/>
              <p:cNvSpPr>
                <a:spLocks/>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61"/>
              <p:cNvSpPr>
                <a:spLocks/>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62"/>
              <p:cNvSpPr>
                <a:spLocks/>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63"/>
              <p:cNvSpPr>
                <a:spLocks/>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64"/>
              <p:cNvSpPr>
                <a:spLocks/>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65"/>
              <p:cNvSpPr>
                <a:spLocks/>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367"/>
              <p:cNvSpPr>
                <a:spLocks/>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68"/>
              <p:cNvSpPr>
                <a:spLocks/>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69"/>
              <p:cNvSpPr>
                <a:spLocks/>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71"/>
              <p:cNvSpPr>
                <a:spLocks/>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72"/>
              <p:cNvSpPr>
                <a:spLocks/>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73"/>
              <p:cNvSpPr>
                <a:spLocks/>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74"/>
              <p:cNvSpPr>
                <a:spLocks/>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75"/>
              <p:cNvSpPr>
                <a:spLocks/>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376"/>
              <p:cNvSpPr>
                <a:spLocks/>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77"/>
              <p:cNvSpPr>
                <a:spLocks/>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78"/>
              <p:cNvSpPr>
                <a:spLocks/>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79"/>
              <p:cNvSpPr>
                <a:spLocks/>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80"/>
              <p:cNvSpPr>
                <a:spLocks/>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81"/>
              <p:cNvSpPr>
                <a:spLocks/>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82"/>
              <p:cNvSpPr>
                <a:spLocks/>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83"/>
              <p:cNvSpPr>
                <a:spLocks/>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84"/>
              <p:cNvSpPr>
                <a:spLocks/>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385"/>
              <p:cNvSpPr>
                <a:spLocks/>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86"/>
              <p:cNvSpPr>
                <a:spLocks/>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87"/>
              <p:cNvSpPr>
                <a:spLocks/>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88"/>
              <p:cNvSpPr>
                <a:spLocks/>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89"/>
              <p:cNvSpPr>
                <a:spLocks/>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91"/>
              <p:cNvSpPr>
                <a:spLocks/>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92"/>
              <p:cNvSpPr>
                <a:spLocks/>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93"/>
              <p:cNvSpPr>
                <a:spLocks/>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94"/>
              <p:cNvSpPr>
                <a:spLocks/>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95"/>
              <p:cNvSpPr>
                <a:spLocks/>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96"/>
              <p:cNvSpPr>
                <a:spLocks/>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97"/>
              <p:cNvSpPr>
                <a:spLocks/>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98"/>
              <p:cNvSpPr>
                <a:spLocks/>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399"/>
              <p:cNvSpPr>
                <a:spLocks/>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400"/>
              <p:cNvSpPr>
                <a:spLocks/>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401"/>
              <p:cNvSpPr>
                <a:spLocks/>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402"/>
              <p:cNvSpPr>
                <a:spLocks/>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403"/>
              <p:cNvSpPr>
                <a:spLocks/>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405"/>
              <p:cNvSpPr>
                <a:spLocks/>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 name="Freeform 407"/>
            <p:cNvSpPr>
              <a:spLocks/>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08"/>
            <p:cNvSpPr>
              <a:spLocks/>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09"/>
            <p:cNvSpPr>
              <a:spLocks/>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10"/>
            <p:cNvSpPr>
              <a:spLocks/>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12"/>
            <p:cNvSpPr>
              <a:spLocks/>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3"/>
            <p:cNvSpPr>
              <a:spLocks/>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14"/>
            <p:cNvSpPr>
              <a:spLocks/>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15"/>
            <p:cNvSpPr>
              <a:spLocks/>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16"/>
            <p:cNvSpPr>
              <a:spLocks/>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7"/>
            <p:cNvSpPr>
              <a:spLocks/>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8"/>
            <p:cNvSpPr>
              <a:spLocks/>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9"/>
            <p:cNvSpPr>
              <a:spLocks/>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20"/>
            <p:cNvSpPr>
              <a:spLocks/>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21"/>
            <p:cNvSpPr>
              <a:spLocks/>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2"/>
            <p:cNvSpPr>
              <a:spLocks/>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3"/>
            <p:cNvSpPr>
              <a:spLocks/>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4"/>
            <p:cNvSpPr>
              <a:spLocks/>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5"/>
            <p:cNvSpPr>
              <a:spLocks/>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6"/>
            <p:cNvSpPr>
              <a:spLocks/>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27"/>
            <p:cNvSpPr>
              <a:spLocks/>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28"/>
            <p:cNvSpPr>
              <a:spLocks/>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29"/>
            <p:cNvSpPr>
              <a:spLocks/>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30"/>
            <p:cNvSpPr>
              <a:spLocks/>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31"/>
            <p:cNvSpPr>
              <a:spLocks/>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32"/>
            <p:cNvSpPr>
              <a:spLocks/>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33"/>
            <p:cNvSpPr>
              <a:spLocks/>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4"/>
            <p:cNvSpPr>
              <a:spLocks/>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35"/>
            <p:cNvSpPr>
              <a:spLocks/>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36"/>
            <p:cNvSpPr>
              <a:spLocks/>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38"/>
            <p:cNvSpPr>
              <a:spLocks/>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39"/>
            <p:cNvSpPr>
              <a:spLocks/>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40"/>
            <p:cNvSpPr>
              <a:spLocks/>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41"/>
            <p:cNvSpPr>
              <a:spLocks/>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42"/>
            <p:cNvSpPr>
              <a:spLocks/>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3"/>
            <p:cNvSpPr>
              <a:spLocks/>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44"/>
            <p:cNvSpPr>
              <a:spLocks/>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45"/>
            <p:cNvSpPr>
              <a:spLocks/>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46"/>
            <p:cNvSpPr>
              <a:spLocks/>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47"/>
            <p:cNvSpPr>
              <a:spLocks/>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48"/>
            <p:cNvSpPr>
              <a:spLocks/>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49"/>
            <p:cNvSpPr>
              <a:spLocks/>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50"/>
            <p:cNvSpPr>
              <a:spLocks/>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52"/>
            <p:cNvSpPr>
              <a:spLocks/>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53"/>
            <p:cNvSpPr>
              <a:spLocks/>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54"/>
            <p:cNvSpPr>
              <a:spLocks/>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55"/>
            <p:cNvSpPr>
              <a:spLocks/>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56"/>
            <p:cNvSpPr>
              <a:spLocks/>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57"/>
            <p:cNvSpPr>
              <a:spLocks/>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58"/>
            <p:cNvSpPr>
              <a:spLocks/>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59"/>
            <p:cNvSpPr>
              <a:spLocks/>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60"/>
            <p:cNvSpPr>
              <a:spLocks/>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61"/>
            <p:cNvSpPr>
              <a:spLocks/>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62"/>
            <p:cNvSpPr>
              <a:spLocks/>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63"/>
            <p:cNvSpPr>
              <a:spLocks/>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64"/>
            <p:cNvSpPr>
              <a:spLocks/>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65"/>
            <p:cNvSpPr>
              <a:spLocks/>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66"/>
            <p:cNvSpPr>
              <a:spLocks/>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67"/>
            <p:cNvSpPr>
              <a:spLocks/>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68"/>
            <p:cNvSpPr>
              <a:spLocks/>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69"/>
            <p:cNvSpPr>
              <a:spLocks/>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70"/>
            <p:cNvSpPr>
              <a:spLocks/>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71"/>
            <p:cNvSpPr>
              <a:spLocks/>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2"/>
            <p:cNvSpPr>
              <a:spLocks/>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73"/>
            <p:cNvSpPr>
              <a:spLocks/>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74"/>
            <p:cNvSpPr>
              <a:spLocks/>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75"/>
            <p:cNvSpPr>
              <a:spLocks/>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76"/>
            <p:cNvSpPr>
              <a:spLocks/>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77"/>
            <p:cNvSpPr>
              <a:spLocks/>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78"/>
            <p:cNvSpPr>
              <a:spLocks/>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79"/>
            <p:cNvSpPr>
              <a:spLocks/>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80"/>
            <p:cNvSpPr>
              <a:spLocks/>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81"/>
            <p:cNvSpPr>
              <a:spLocks/>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82"/>
            <p:cNvSpPr>
              <a:spLocks/>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84"/>
            <p:cNvSpPr>
              <a:spLocks/>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85"/>
            <p:cNvSpPr>
              <a:spLocks/>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86"/>
            <p:cNvSpPr>
              <a:spLocks/>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87"/>
            <p:cNvSpPr>
              <a:spLocks/>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88"/>
            <p:cNvSpPr>
              <a:spLocks/>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89"/>
            <p:cNvSpPr>
              <a:spLocks/>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90"/>
            <p:cNvSpPr>
              <a:spLocks/>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91"/>
            <p:cNvSpPr>
              <a:spLocks/>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92"/>
            <p:cNvSpPr>
              <a:spLocks/>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93"/>
            <p:cNvSpPr>
              <a:spLocks/>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94"/>
            <p:cNvSpPr>
              <a:spLocks/>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95"/>
            <p:cNvSpPr>
              <a:spLocks/>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96"/>
            <p:cNvSpPr>
              <a:spLocks/>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98"/>
            <p:cNvSpPr>
              <a:spLocks/>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99"/>
            <p:cNvSpPr>
              <a:spLocks/>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500"/>
            <p:cNvSpPr>
              <a:spLocks/>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501"/>
            <p:cNvSpPr>
              <a:spLocks/>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502"/>
            <p:cNvSpPr>
              <a:spLocks/>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503"/>
            <p:cNvSpPr>
              <a:spLocks/>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504"/>
            <p:cNvSpPr>
              <a:spLocks/>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505"/>
            <p:cNvSpPr>
              <a:spLocks/>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06"/>
            <p:cNvSpPr>
              <a:spLocks/>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07"/>
            <p:cNvSpPr>
              <a:spLocks/>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08"/>
            <p:cNvSpPr>
              <a:spLocks/>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9"/>
            <p:cNvSpPr>
              <a:spLocks/>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0"/>
            <p:cNvSpPr>
              <a:spLocks/>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11"/>
            <p:cNvSpPr>
              <a:spLocks/>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12"/>
            <p:cNvSpPr>
              <a:spLocks/>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3"/>
            <p:cNvSpPr>
              <a:spLocks/>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14"/>
            <p:cNvSpPr>
              <a:spLocks/>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15"/>
            <p:cNvSpPr>
              <a:spLocks/>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16"/>
            <p:cNvSpPr>
              <a:spLocks/>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17"/>
            <p:cNvSpPr>
              <a:spLocks/>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18"/>
            <p:cNvSpPr>
              <a:spLocks/>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19"/>
            <p:cNvSpPr>
              <a:spLocks/>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20"/>
            <p:cNvSpPr>
              <a:spLocks/>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21"/>
            <p:cNvSpPr>
              <a:spLocks/>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22"/>
            <p:cNvSpPr>
              <a:spLocks/>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23"/>
            <p:cNvSpPr>
              <a:spLocks/>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24"/>
            <p:cNvSpPr>
              <a:spLocks/>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25"/>
            <p:cNvSpPr>
              <a:spLocks/>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526"/>
            <p:cNvSpPr>
              <a:spLocks/>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27"/>
            <p:cNvSpPr>
              <a:spLocks/>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28"/>
            <p:cNvSpPr>
              <a:spLocks/>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30"/>
            <p:cNvSpPr>
              <a:spLocks/>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31"/>
            <p:cNvSpPr>
              <a:spLocks/>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32"/>
            <p:cNvSpPr>
              <a:spLocks/>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33"/>
            <p:cNvSpPr>
              <a:spLocks/>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34"/>
            <p:cNvSpPr>
              <a:spLocks/>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35"/>
            <p:cNvSpPr>
              <a:spLocks/>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36"/>
            <p:cNvSpPr>
              <a:spLocks/>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37"/>
            <p:cNvSpPr>
              <a:spLocks/>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38"/>
            <p:cNvSpPr>
              <a:spLocks/>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39"/>
            <p:cNvSpPr>
              <a:spLocks/>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40"/>
            <p:cNvSpPr>
              <a:spLocks/>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41"/>
            <p:cNvSpPr>
              <a:spLocks/>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42"/>
            <p:cNvSpPr>
              <a:spLocks/>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44"/>
            <p:cNvSpPr>
              <a:spLocks/>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45"/>
            <p:cNvSpPr>
              <a:spLocks/>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46"/>
            <p:cNvSpPr>
              <a:spLocks/>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47"/>
            <p:cNvSpPr>
              <a:spLocks/>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48"/>
            <p:cNvSpPr>
              <a:spLocks/>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49"/>
            <p:cNvSpPr>
              <a:spLocks/>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50"/>
            <p:cNvSpPr>
              <a:spLocks/>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51"/>
            <p:cNvSpPr>
              <a:spLocks/>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52"/>
            <p:cNvSpPr>
              <a:spLocks/>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53"/>
            <p:cNvSpPr>
              <a:spLocks/>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54"/>
            <p:cNvSpPr>
              <a:spLocks/>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55"/>
            <p:cNvSpPr>
              <a:spLocks/>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56"/>
            <p:cNvSpPr>
              <a:spLocks/>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57"/>
            <p:cNvSpPr>
              <a:spLocks/>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58"/>
            <p:cNvSpPr>
              <a:spLocks/>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59"/>
            <p:cNvSpPr>
              <a:spLocks/>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60"/>
            <p:cNvSpPr>
              <a:spLocks/>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61"/>
            <p:cNvSpPr>
              <a:spLocks/>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62"/>
            <p:cNvSpPr>
              <a:spLocks/>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63"/>
            <p:cNvSpPr>
              <a:spLocks/>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64"/>
            <p:cNvSpPr>
              <a:spLocks/>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65"/>
            <p:cNvSpPr>
              <a:spLocks/>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66"/>
            <p:cNvSpPr>
              <a:spLocks/>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67"/>
            <p:cNvSpPr>
              <a:spLocks/>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68"/>
            <p:cNvSpPr>
              <a:spLocks/>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69"/>
            <p:cNvSpPr>
              <a:spLocks/>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70"/>
            <p:cNvSpPr>
              <a:spLocks/>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71"/>
            <p:cNvSpPr>
              <a:spLocks/>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72"/>
            <p:cNvSpPr>
              <a:spLocks/>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73"/>
            <p:cNvSpPr>
              <a:spLocks/>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74"/>
            <p:cNvSpPr>
              <a:spLocks/>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76"/>
            <p:cNvSpPr>
              <a:spLocks/>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77"/>
            <p:cNvSpPr>
              <a:spLocks/>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78"/>
            <p:cNvSpPr>
              <a:spLocks/>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79"/>
            <p:cNvSpPr>
              <a:spLocks/>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80"/>
            <p:cNvSpPr>
              <a:spLocks/>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81"/>
            <p:cNvSpPr>
              <a:spLocks/>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82"/>
            <p:cNvSpPr>
              <a:spLocks/>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83"/>
            <p:cNvSpPr>
              <a:spLocks/>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84"/>
            <p:cNvSpPr>
              <a:spLocks/>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85"/>
            <p:cNvSpPr>
              <a:spLocks/>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86"/>
            <p:cNvSpPr>
              <a:spLocks/>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7"/>
            <p:cNvSpPr>
              <a:spLocks/>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88"/>
            <p:cNvSpPr>
              <a:spLocks/>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90"/>
            <p:cNvSpPr>
              <a:spLocks/>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91"/>
            <p:cNvSpPr>
              <a:spLocks/>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92"/>
            <p:cNvSpPr>
              <a:spLocks/>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93"/>
            <p:cNvSpPr>
              <a:spLocks/>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94"/>
            <p:cNvSpPr>
              <a:spLocks/>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95"/>
            <p:cNvSpPr>
              <a:spLocks/>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96"/>
            <p:cNvSpPr>
              <a:spLocks/>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98"/>
            <p:cNvSpPr>
              <a:spLocks/>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99"/>
            <p:cNvSpPr>
              <a:spLocks/>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00"/>
            <p:cNvSpPr>
              <a:spLocks/>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01"/>
            <p:cNvSpPr>
              <a:spLocks/>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9" name="Group 604"/>
          <p:cNvGrpSpPr>
            <a:grpSpLocks noChangeAspect="1"/>
          </p:cNvGrpSpPr>
          <p:nvPr/>
        </p:nvGrpSpPr>
        <p:grpSpPr bwMode="auto">
          <a:xfrm>
            <a:off x="4691856" y="3052763"/>
            <a:ext cx="1477963" cy="2117725"/>
            <a:chOff x="3323" y="1923"/>
            <a:chExt cx="931" cy="1334"/>
          </a:xfrm>
        </p:grpSpPr>
        <p:grpSp>
          <p:nvGrpSpPr>
            <p:cNvPr id="660" name="Group 805"/>
            <p:cNvGrpSpPr>
              <a:grpSpLocks/>
            </p:cNvGrpSpPr>
            <p:nvPr/>
          </p:nvGrpSpPr>
          <p:grpSpPr bwMode="auto">
            <a:xfrm>
              <a:off x="3327" y="2519"/>
              <a:ext cx="888" cy="734"/>
              <a:chOff x="3327" y="2519"/>
              <a:chExt cx="888" cy="734"/>
            </a:xfrm>
          </p:grpSpPr>
          <p:sp>
            <p:nvSpPr>
              <p:cNvPr id="1517"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0"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1"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2"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3"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4"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5"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6"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1" name="Group 1006"/>
            <p:cNvGrpSpPr>
              <a:grpSpLocks/>
            </p:cNvGrpSpPr>
            <p:nvPr/>
          </p:nvGrpSpPr>
          <p:grpSpPr bwMode="auto">
            <a:xfrm>
              <a:off x="3618" y="2560"/>
              <a:ext cx="314" cy="688"/>
              <a:chOff x="3618" y="2560"/>
              <a:chExt cx="314" cy="688"/>
            </a:xfrm>
          </p:grpSpPr>
          <p:sp>
            <p:nvSpPr>
              <p:cNvPr id="1317"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2" name="Group 1207"/>
            <p:cNvGrpSpPr>
              <a:grpSpLocks/>
            </p:cNvGrpSpPr>
            <p:nvPr/>
          </p:nvGrpSpPr>
          <p:grpSpPr bwMode="auto">
            <a:xfrm>
              <a:off x="3900" y="2550"/>
              <a:ext cx="243" cy="703"/>
              <a:chOff x="3900" y="2550"/>
              <a:chExt cx="243" cy="703"/>
            </a:xfrm>
          </p:grpSpPr>
          <p:sp>
            <p:nvSpPr>
              <p:cNvPr id="1117"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3" name="Group 1408"/>
            <p:cNvGrpSpPr>
              <a:grpSpLocks/>
            </p:cNvGrpSpPr>
            <p:nvPr/>
          </p:nvGrpSpPr>
          <p:grpSpPr bwMode="auto">
            <a:xfrm>
              <a:off x="3450" y="2557"/>
              <a:ext cx="689" cy="411"/>
              <a:chOff x="3450" y="2557"/>
              <a:chExt cx="689" cy="411"/>
            </a:xfrm>
          </p:grpSpPr>
          <p:sp>
            <p:nvSpPr>
              <p:cNvPr id="917"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4" name="Group 1609"/>
            <p:cNvGrpSpPr>
              <a:grpSpLocks/>
            </p:cNvGrpSpPr>
            <p:nvPr/>
          </p:nvGrpSpPr>
          <p:grpSpPr bwMode="auto">
            <a:xfrm>
              <a:off x="3323" y="1923"/>
              <a:ext cx="931" cy="1334"/>
              <a:chOff x="3323" y="1923"/>
              <a:chExt cx="931" cy="1334"/>
            </a:xfrm>
          </p:grpSpPr>
          <p:sp>
            <p:nvSpPr>
              <p:cNvPr id="717"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65"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17" name="Group 1664"/>
          <p:cNvGrpSpPr>
            <a:grpSpLocks noChangeAspect="1"/>
          </p:cNvGrpSpPr>
          <p:nvPr/>
        </p:nvGrpSpPr>
        <p:grpSpPr bwMode="auto">
          <a:xfrm>
            <a:off x="2464594" y="3054350"/>
            <a:ext cx="2152649" cy="2117725"/>
            <a:chOff x="1920" y="1924"/>
            <a:chExt cx="1356" cy="1334"/>
          </a:xfrm>
        </p:grpSpPr>
        <p:grpSp>
          <p:nvGrpSpPr>
            <p:cNvPr id="1718" name="Group 1865"/>
            <p:cNvGrpSpPr>
              <a:grpSpLocks/>
            </p:cNvGrpSpPr>
            <p:nvPr/>
          </p:nvGrpSpPr>
          <p:grpSpPr bwMode="auto">
            <a:xfrm>
              <a:off x="2220" y="3045"/>
              <a:ext cx="919" cy="213"/>
              <a:chOff x="2220" y="3045"/>
              <a:chExt cx="919" cy="213"/>
            </a:xfrm>
          </p:grpSpPr>
          <p:sp>
            <p:nvSpPr>
              <p:cNvPr id="2164" name="Freeform 1665"/>
              <p:cNvSpPr>
                <a:spLocks/>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1666"/>
              <p:cNvSpPr>
                <a:spLocks/>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1667"/>
              <p:cNvSpPr>
                <a:spLocks/>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1668"/>
              <p:cNvSpPr>
                <a:spLocks/>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Freeform 1669"/>
              <p:cNvSpPr>
                <a:spLocks/>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1670"/>
              <p:cNvSpPr>
                <a:spLocks/>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Freeform 1671"/>
              <p:cNvSpPr>
                <a:spLocks/>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1672"/>
              <p:cNvSpPr>
                <a:spLocks/>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1673"/>
              <p:cNvSpPr>
                <a:spLocks/>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1674"/>
              <p:cNvSpPr>
                <a:spLocks/>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1675"/>
              <p:cNvSpPr>
                <a:spLocks/>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Freeform 1676"/>
              <p:cNvSpPr>
                <a:spLocks/>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Freeform 1677"/>
              <p:cNvSpPr>
                <a:spLocks/>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1678"/>
              <p:cNvSpPr>
                <a:spLocks/>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1679"/>
              <p:cNvSpPr>
                <a:spLocks/>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1680"/>
              <p:cNvSpPr>
                <a:spLocks/>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1681"/>
              <p:cNvSpPr>
                <a:spLocks/>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Freeform 1682"/>
              <p:cNvSpPr>
                <a:spLocks/>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1683"/>
              <p:cNvSpPr>
                <a:spLocks/>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1684"/>
              <p:cNvSpPr>
                <a:spLocks/>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1685"/>
              <p:cNvSpPr>
                <a:spLocks/>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1686"/>
              <p:cNvSpPr>
                <a:spLocks/>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1687"/>
              <p:cNvSpPr>
                <a:spLocks/>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Freeform 1688"/>
              <p:cNvSpPr>
                <a:spLocks/>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1689"/>
              <p:cNvSpPr>
                <a:spLocks/>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1690"/>
              <p:cNvSpPr>
                <a:spLocks/>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1691"/>
              <p:cNvSpPr>
                <a:spLocks/>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1692"/>
              <p:cNvSpPr>
                <a:spLocks/>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1693"/>
              <p:cNvSpPr>
                <a:spLocks/>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1694"/>
              <p:cNvSpPr>
                <a:spLocks/>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1695"/>
              <p:cNvSpPr>
                <a:spLocks/>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Freeform 1696"/>
              <p:cNvSpPr>
                <a:spLocks/>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1697"/>
              <p:cNvSpPr>
                <a:spLocks/>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1698"/>
              <p:cNvSpPr>
                <a:spLocks/>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Freeform 1700"/>
              <p:cNvSpPr>
                <a:spLocks/>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1701"/>
              <p:cNvSpPr>
                <a:spLocks/>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1702"/>
              <p:cNvSpPr>
                <a:spLocks/>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1703"/>
              <p:cNvSpPr>
                <a:spLocks/>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Freeform 1704"/>
              <p:cNvSpPr>
                <a:spLocks/>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1705"/>
              <p:cNvSpPr>
                <a:spLocks/>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1706"/>
              <p:cNvSpPr>
                <a:spLocks/>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1707"/>
              <p:cNvSpPr>
                <a:spLocks/>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Freeform 1708"/>
              <p:cNvSpPr>
                <a:spLocks/>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1709"/>
              <p:cNvSpPr>
                <a:spLocks/>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1710"/>
              <p:cNvSpPr>
                <a:spLocks/>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Freeform 1711"/>
              <p:cNvSpPr>
                <a:spLocks/>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1712"/>
              <p:cNvSpPr>
                <a:spLocks/>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1713"/>
              <p:cNvSpPr>
                <a:spLocks/>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1714"/>
              <p:cNvSpPr>
                <a:spLocks/>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1715"/>
              <p:cNvSpPr>
                <a:spLocks/>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1716"/>
              <p:cNvSpPr>
                <a:spLocks/>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1717"/>
              <p:cNvSpPr>
                <a:spLocks/>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1718"/>
              <p:cNvSpPr>
                <a:spLocks/>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1719"/>
              <p:cNvSpPr>
                <a:spLocks/>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1720"/>
              <p:cNvSpPr>
                <a:spLocks/>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1721"/>
              <p:cNvSpPr>
                <a:spLocks/>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Freeform 1722"/>
              <p:cNvSpPr>
                <a:spLocks/>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Freeform 1723"/>
              <p:cNvSpPr>
                <a:spLocks/>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1724"/>
              <p:cNvSpPr>
                <a:spLocks/>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1725"/>
              <p:cNvSpPr>
                <a:spLocks/>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1726"/>
              <p:cNvSpPr>
                <a:spLocks/>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1727"/>
              <p:cNvSpPr>
                <a:spLocks/>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Freeform 1728"/>
              <p:cNvSpPr>
                <a:spLocks/>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1730"/>
              <p:cNvSpPr>
                <a:spLocks/>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1732"/>
              <p:cNvSpPr>
                <a:spLocks/>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1733"/>
              <p:cNvSpPr>
                <a:spLocks/>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Freeform 1734"/>
              <p:cNvSpPr>
                <a:spLocks/>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Freeform 1735"/>
              <p:cNvSpPr>
                <a:spLocks/>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1736"/>
              <p:cNvSpPr>
                <a:spLocks/>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1737"/>
              <p:cNvSpPr>
                <a:spLocks/>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1738"/>
              <p:cNvSpPr>
                <a:spLocks/>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1739"/>
              <p:cNvSpPr>
                <a:spLocks/>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1740"/>
              <p:cNvSpPr>
                <a:spLocks/>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1741"/>
              <p:cNvSpPr>
                <a:spLocks/>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Freeform 1742"/>
              <p:cNvSpPr>
                <a:spLocks/>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1743"/>
              <p:cNvSpPr>
                <a:spLocks/>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1744"/>
              <p:cNvSpPr>
                <a:spLocks/>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1745"/>
              <p:cNvSpPr>
                <a:spLocks/>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1746"/>
              <p:cNvSpPr>
                <a:spLocks/>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1747"/>
              <p:cNvSpPr>
                <a:spLocks/>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1748"/>
              <p:cNvSpPr>
                <a:spLocks/>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1749"/>
              <p:cNvSpPr>
                <a:spLocks/>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Freeform 1750"/>
              <p:cNvSpPr>
                <a:spLocks/>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1751"/>
              <p:cNvSpPr>
                <a:spLocks/>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1752"/>
              <p:cNvSpPr>
                <a:spLocks/>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1753"/>
              <p:cNvSpPr>
                <a:spLocks/>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Freeform 1754"/>
              <p:cNvSpPr>
                <a:spLocks/>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1755"/>
              <p:cNvSpPr>
                <a:spLocks/>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1756"/>
              <p:cNvSpPr>
                <a:spLocks/>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1758"/>
              <p:cNvSpPr>
                <a:spLocks/>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Freeform 1759"/>
              <p:cNvSpPr>
                <a:spLocks/>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1760"/>
              <p:cNvSpPr>
                <a:spLocks/>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1761"/>
              <p:cNvSpPr>
                <a:spLocks/>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1762"/>
              <p:cNvSpPr>
                <a:spLocks/>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Freeform 1763"/>
              <p:cNvSpPr>
                <a:spLocks/>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3" name="Freeform 1764"/>
              <p:cNvSpPr>
                <a:spLocks/>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765"/>
              <p:cNvSpPr>
                <a:spLocks/>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766"/>
              <p:cNvSpPr>
                <a:spLocks/>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767"/>
              <p:cNvSpPr>
                <a:spLocks/>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Freeform 1768"/>
              <p:cNvSpPr>
                <a:spLocks/>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769"/>
              <p:cNvSpPr>
                <a:spLocks/>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770"/>
              <p:cNvSpPr>
                <a:spLocks/>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771"/>
              <p:cNvSpPr>
                <a:spLocks/>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Freeform 1772"/>
              <p:cNvSpPr>
                <a:spLocks/>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773"/>
              <p:cNvSpPr>
                <a:spLocks/>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774"/>
              <p:cNvSpPr>
                <a:spLocks/>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776"/>
              <p:cNvSpPr>
                <a:spLocks/>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778"/>
              <p:cNvSpPr>
                <a:spLocks/>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Freeform 1779"/>
              <p:cNvSpPr>
                <a:spLocks/>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781"/>
              <p:cNvSpPr>
                <a:spLocks/>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Freeform 1782"/>
              <p:cNvSpPr>
                <a:spLocks/>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783"/>
              <p:cNvSpPr>
                <a:spLocks/>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784"/>
              <p:cNvSpPr>
                <a:spLocks/>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785"/>
              <p:cNvSpPr>
                <a:spLocks/>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786"/>
              <p:cNvSpPr>
                <a:spLocks/>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787"/>
              <p:cNvSpPr>
                <a:spLocks/>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788"/>
              <p:cNvSpPr>
                <a:spLocks/>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789"/>
              <p:cNvSpPr>
                <a:spLocks/>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790"/>
              <p:cNvSpPr>
                <a:spLocks/>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792"/>
              <p:cNvSpPr>
                <a:spLocks/>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Freeform 1793"/>
              <p:cNvSpPr>
                <a:spLocks/>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794"/>
              <p:cNvSpPr>
                <a:spLocks/>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795"/>
              <p:cNvSpPr>
                <a:spLocks/>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796"/>
              <p:cNvSpPr>
                <a:spLocks/>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797"/>
              <p:cNvSpPr>
                <a:spLocks/>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Freeform 1798"/>
              <p:cNvSpPr>
                <a:spLocks/>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Freeform 1799"/>
              <p:cNvSpPr>
                <a:spLocks/>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800"/>
              <p:cNvSpPr>
                <a:spLocks/>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801"/>
              <p:cNvSpPr>
                <a:spLocks/>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802"/>
              <p:cNvSpPr>
                <a:spLocks/>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804"/>
              <p:cNvSpPr>
                <a:spLocks/>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Freeform 1805"/>
              <p:cNvSpPr>
                <a:spLocks/>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Freeform 1806"/>
              <p:cNvSpPr>
                <a:spLocks/>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807"/>
              <p:cNvSpPr>
                <a:spLocks/>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808"/>
              <p:cNvSpPr>
                <a:spLocks/>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809"/>
              <p:cNvSpPr>
                <a:spLocks/>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810"/>
              <p:cNvSpPr>
                <a:spLocks/>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811"/>
              <p:cNvSpPr>
                <a:spLocks/>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812"/>
              <p:cNvSpPr>
                <a:spLocks/>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813"/>
              <p:cNvSpPr>
                <a:spLocks/>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Freeform 1814"/>
              <p:cNvSpPr>
                <a:spLocks/>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815"/>
              <p:cNvSpPr>
                <a:spLocks/>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816"/>
              <p:cNvSpPr>
                <a:spLocks/>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817"/>
              <p:cNvSpPr>
                <a:spLocks/>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818"/>
              <p:cNvSpPr>
                <a:spLocks/>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819"/>
              <p:cNvSpPr>
                <a:spLocks/>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820"/>
              <p:cNvSpPr>
                <a:spLocks/>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821"/>
              <p:cNvSpPr>
                <a:spLocks/>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822"/>
              <p:cNvSpPr>
                <a:spLocks/>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824"/>
              <p:cNvSpPr>
                <a:spLocks/>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Freeform 1825"/>
              <p:cNvSpPr>
                <a:spLocks/>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826"/>
              <p:cNvSpPr>
                <a:spLocks/>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827"/>
              <p:cNvSpPr>
                <a:spLocks/>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828"/>
              <p:cNvSpPr>
                <a:spLocks/>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829"/>
              <p:cNvSpPr>
                <a:spLocks/>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830"/>
              <p:cNvSpPr>
                <a:spLocks/>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831"/>
              <p:cNvSpPr>
                <a:spLocks/>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832"/>
              <p:cNvSpPr>
                <a:spLocks/>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Freeform 1833"/>
              <p:cNvSpPr>
                <a:spLocks/>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834"/>
              <p:cNvSpPr>
                <a:spLocks/>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835"/>
              <p:cNvSpPr>
                <a:spLocks/>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836"/>
              <p:cNvSpPr>
                <a:spLocks/>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838"/>
              <p:cNvSpPr>
                <a:spLocks/>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Freeform 1839"/>
              <p:cNvSpPr>
                <a:spLocks/>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840"/>
              <p:cNvSpPr>
                <a:spLocks/>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841"/>
              <p:cNvSpPr>
                <a:spLocks/>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842"/>
              <p:cNvSpPr>
                <a:spLocks/>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843"/>
              <p:cNvSpPr>
                <a:spLocks/>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Freeform 1844"/>
              <p:cNvSpPr>
                <a:spLocks/>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Freeform 1845"/>
              <p:cNvSpPr>
                <a:spLocks/>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846"/>
              <p:cNvSpPr>
                <a:spLocks/>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847"/>
              <p:cNvSpPr>
                <a:spLocks/>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848"/>
              <p:cNvSpPr>
                <a:spLocks/>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850"/>
              <p:cNvSpPr>
                <a:spLocks/>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Freeform 1851"/>
              <p:cNvSpPr>
                <a:spLocks/>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Freeform 1852"/>
              <p:cNvSpPr>
                <a:spLocks/>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853"/>
              <p:cNvSpPr>
                <a:spLocks/>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854"/>
              <p:cNvSpPr>
                <a:spLocks/>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855"/>
              <p:cNvSpPr>
                <a:spLocks/>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856"/>
              <p:cNvSpPr>
                <a:spLocks/>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857"/>
              <p:cNvSpPr>
                <a:spLocks/>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858"/>
              <p:cNvSpPr>
                <a:spLocks/>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859"/>
              <p:cNvSpPr>
                <a:spLocks/>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Freeform 1860"/>
              <p:cNvSpPr>
                <a:spLocks/>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861"/>
              <p:cNvSpPr>
                <a:spLocks/>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862"/>
              <p:cNvSpPr>
                <a:spLocks/>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863"/>
              <p:cNvSpPr>
                <a:spLocks/>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864"/>
              <p:cNvSpPr>
                <a:spLocks/>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19" name="Group 2066"/>
            <p:cNvGrpSpPr>
              <a:grpSpLocks/>
            </p:cNvGrpSpPr>
            <p:nvPr/>
          </p:nvGrpSpPr>
          <p:grpSpPr bwMode="auto">
            <a:xfrm>
              <a:off x="2500" y="3139"/>
              <a:ext cx="330" cy="36"/>
              <a:chOff x="2500" y="3139"/>
              <a:chExt cx="330" cy="36"/>
            </a:xfrm>
          </p:grpSpPr>
          <p:sp>
            <p:nvSpPr>
              <p:cNvPr id="1964" name="Freeform 1866"/>
              <p:cNvSpPr>
                <a:spLocks/>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1867"/>
              <p:cNvSpPr>
                <a:spLocks/>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6" name="Freeform 1868"/>
              <p:cNvSpPr>
                <a:spLocks/>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Freeform 1869"/>
              <p:cNvSpPr>
                <a:spLocks/>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1870"/>
              <p:cNvSpPr>
                <a:spLocks/>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1871"/>
              <p:cNvSpPr>
                <a:spLocks/>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1872"/>
              <p:cNvSpPr>
                <a:spLocks/>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1873"/>
              <p:cNvSpPr>
                <a:spLocks/>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1874"/>
              <p:cNvSpPr>
                <a:spLocks/>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1875"/>
              <p:cNvSpPr>
                <a:spLocks/>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Freeform 1876"/>
              <p:cNvSpPr>
                <a:spLocks/>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1877"/>
              <p:cNvSpPr>
                <a:spLocks/>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1878"/>
              <p:cNvSpPr>
                <a:spLocks/>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1879"/>
              <p:cNvSpPr>
                <a:spLocks/>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1880"/>
              <p:cNvSpPr>
                <a:spLocks/>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1881"/>
              <p:cNvSpPr>
                <a:spLocks/>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Freeform 1882"/>
              <p:cNvSpPr>
                <a:spLocks/>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1883"/>
              <p:cNvSpPr>
                <a:spLocks/>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1885"/>
              <p:cNvSpPr>
                <a:spLocks/>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Freeform 1886"/>
              <p:cNvSpPr>
                <a:spLocks/>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1887"/>
              <p:cNvSpPr>
                <a:spLocks/>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Freeform 1888"/>
              <p:cNvSpPr>
                <a:spLocks/>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1889"/>
              <p:cNvSpPr>
                <a:spLocks/>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1890"/>
              <p:cNvSpPr>
                <a:spLocks/>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1891"/>
              <p:cNvSpPr>
                <a:spLocks/>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1893"/>
              <p:cNvSpPr>
                <a:spLocks/>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Freeform 1894"/>
              <p:cNvSpPr>
                <a:spLocks/>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1895"/>
              <p:cNvSpPr>
                <a:spLocks/>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Freeform 1896"/>
              <p:cNvSpPr>
                <a:spLocks/>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1897"/>
              <p:cNvSpPr>
                <a:spLocks/>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1898"/>
              <p:cNvSpPr>
                <a:spLocks/>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1899"/>
              <p:cNvSpPr>
                <a:spLocks/>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1900"/>
              <p:cNvSpPr>
                <a:spLocks/>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1901"/>
              <p:cNvSpPr>
                <a:spLocks/>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1902"/>
              <p:cNvSpPr>
                <a:spLocks/>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1903"/>
              <p:cNvSpPr>
                <a:spLocks/>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1904"/>
              <p:cNvSpPr>
                <a:spLocks/>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1905"/>
              <p:cNvSpPr>
                <a:spLocks/>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Freeform 1906"/>
              <p:cNvSpPr>
                <a:spLocks/>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1907"/>
              <p:cNvSpPr>
                <a:spLocks/>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Freeform 1908"/>
              <p:cNvSpPr>
                <a:spLocks/>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1909"/>
              <p:cNvSpPr>
                <a:spLocks/>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1910"/>
              <p:cNvSpPr>
                <a:spLocks/>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Freeform 1911"/>
              <p:cNvSpPr>
                <a:spLocks/>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1912"/>
              <p:cNvSpPr>
                <a:spLocks/>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1913"/>
              <p:cNvSpPr>
                <a:spLocks/>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1914"/>
              <p:cNvSpPr>
                <a:spLocks/>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1915"/>
              <p:cNvSpPr>
                <a:spLocks/>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1916"/>
              <p:cNvSpPr>
                <a:spLocks/>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1917"/>
              <p:cNvSpPr>
                <a:spLocks/>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1918"/>
              <p:cNvSpPr>
                <a:spLocks/>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1919"/>
              <p:cNvSpPr>
                <a:spLocks/>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1920"/>
              <p:cNvSpPr>
                <a:spLocks/>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1921"/>
              <p:cNvSpPr>
                <a:spLocks/>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Freeform 1922"/>
              <p:cNvSpPr>
                <a:spLocks/>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1923"/>
              <p:cNvSpPr>
                <a:spLocks/>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1924"/>
              <p:cNvSpPr>
                <a:spLocks/>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1925"/>
              <p:cNvSpPr>
                <a:spLocks/>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1926"/>
              <p:cNvSpPr>
                <a:spLocks/>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1927"/>
              <p:cNvSpPr>
                <a:spLocks/>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Freeform 1928"/>
              <p:cNvSpPr>
                <a:spLocks/>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1929"/>
              <p:cNvSpPr>
                <a:spLocks/>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1931"/>
              <p:cNvSpPr>
                <a:spLocks/>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Freeform 1932"/>
              <p:cNvSpPr>
                <a:spLocks/>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1933"/>
              <p:cNvSpPr>
                <a:spLocks/>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Freeform 1934"/>
              <p:cNvSpPr>
                <a:spLocks/>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1935"/>
              <p:cNvSpPr>
                <a:spLocks/>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1936"/>
              <p:cNvSpPr>
                <a:spLocks/>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1937"/>
              <p:cNvSpPr>
                <a:spLocks/>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1939"/>
              <p:cNvSpPr>
                <a:spLocks/>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Freeform 1940"/>
              <p:cNvSpPr>
                <a:spLocks/>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1941"/>
              <p:cNvSpPr>
                <a:spLocks/>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1942"/>
              <p:cNvSpPr>
                <a:spLocks/>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1943"/>
              <p:cNvSpPr>
                <a:spLocks/>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1944"/>
              <p:cNvSpPr>
                <a:spLocks/>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1945"/>
              <p:cNvSpPr>
                <a:spLocks/>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1946"/>
              <p:cNvSpPr>
                <a:spLocks/>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1947"/>
              <p:cNvSpPr>
                <a:spLocks/>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1948"/>
              <p:cNvSpPr>
                <a:spLocks/>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1949"/>
              <p:cNvSpPr>
                <a:spLocks/>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1950"/>
              <p:cNvSpPr>
                <a:spLocks/>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1951"/>
              <p:cNvSpPr>
                <a:spLocks/>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Freeform 1952"/>
              <p:cNvSpPr>
                <a:spLocks/>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1953"/>
              <p:cNvSpPr>
                <a:spLocks/>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Freeform 1954"/>
              <p:cNvSpPr>
                <a:spLocks/>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1955"/>
              <p:cNvSpPr>
                <a:spLocks/>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1956"/>
              <p:cNvSpPr>
                <a:spLocks/>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Freeform 1957"/>
              <p:cNvSpPr>
                <a:spLocks/>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1958"/>
              <p:cNvSpPr>
                <a:spLocks/>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1959"/>
              <p:cNvSpPr>
                <a:spLocks/>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8" name="Freeform 1960"/>
              <p:cNvSpPr>
                <a:spLocks/>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1961"/>
              <p:cNvSpPr>
                <a:spLocks/>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1962"/>
              <p:cNvSpPr>
                <a:spLocks/>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1963"/>
              <p:cNvSpPr>
                <a:spLocks/>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1964"/>
              <p:cNvSpPr>
                <a:spLocks/>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3" name="Freeform 1965"/>
              <p:cNvSpPr>
                <a:spLocks/>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1966"/>
              <p:cNvSpPr>
                <a:spLocks/>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Freeform 1967"/>
              <p:cNvSpPr>
                <a:spLocks/>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1968"/>
              <p:cNvSpPr>
                <a:spLocks/>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Freeform 1969"/>
              <p:cNvSpPr>
                <a:spLocks/>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1970"/>
              <p:cNvSpPr>
                <a:spLocks/>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1971"/>
              <p:cNvSpPr>
                <a:spLocks/>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1972"/>
              <p:cNvSpPr>
                <a:spLocks/>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1973"/>
              <p:cNvSpPr>
                <a:spLocks/>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Freeform 1974"/>
              <p:cNvSpPr>
                <a:spLocks/>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1975"/>
              <p:cNvSpPr>
                <a:spLocks/>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1977"/>
              <p:cNvSpPr>
                <a:spLocks/>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Freeform 1978"/>
              <p:cNvSpPr>
                <a:spLocks/>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1979"/>
              <p:cNvSpPr>
                <a:spLocks/>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Freeform 1980"/>
              <p:cNvSpPr>
                <a:spLocks/>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1981"/>
              <p:cNvSpPr>
                <a:spLocks/>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1982"/>
              <p:cNvSpPr>
                <a:spLocks/>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1983"/>
              <p:cNvSpPr>
                <a:spLocks/>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Freeform 1985"/>
              <p:cNvSpPr>
                <a:spLocks/>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Freeform 1986"/>
              <p:cNvSpPr>
                <a:spLocks/>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1987"/>
              <p:cNvSpPr>
                <a:spLocks/>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1988"/>
              <p:cNvSpPr>
                <a:spLocks/>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1989"/>
              <p:cNvSpPr>
                <a:spLocks/>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1990"/>
              <p:cNvSpPr>
                <a:spLocks/>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1991"/>
              <p:cNvSpPr>
                <a:spLocks/>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1992"/>
              <p:cNvSpPr>
                <a:spLocks/>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Freeform 1993"/>
              <p:cNvSpPr>
                <a:spLocks/>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1994"/>
              <p:cNvSpPr>
                <a:spLocks/>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1995"/>
              <p:cNvSpPr>
                <a:spLocks/>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1996"/>
              <p:cNvSpPr>
                <a:spLocks/>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Freeform 1997"/>
              <p:cNvSpPr>
                <a:spLocks/>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Freeform 1998"/>
              <p:cNvSpPr>
                <a:spLocks/>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1999"/>
              <p:cNvSpPr>
                <a:spLocks/>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2000"/>
              <p:cNvSpPr>
                <a:spLocks/>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2001"/>
              <p:cNvSpPr>
                <a:spLocks/>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2002"/>
              <p:cNvSpPr>
                <a:spLocks/>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2003"/>
              <p:cNvSpPr>
                <a:spLocks/>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2004"/>
              <p:cNvSpPr>
                <a:spLocks/>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2005"/>
              <p:cNvSpPr>
                <a:spLocks/>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2006"/>
              <p:cNvSpPr>
                <a:spLocks/>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2007"/>
              <p:cNvSpPr>
                <a:spLocks/>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2009"/>
              <p:cNvSpPr>
                <a:spLocks/>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Freeform 2010"/>
              <p:cNvSpPr>
                <a:spLocks/>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2011"/>
              <p:cNvSpPr>
                <a:spLocks/>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2012"/>
              <p:cNvSpPr>
                <a:spLocks/>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Freeform 2013"/>
              <p:cNvSpPr>
                <a:spLocks/>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2014"/>
              <p:cNvSpPr>
                <a:spLocks/>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2015"/>
              <p:cNvSpPr>
                <a:spLocks/>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2016"/>
              <p:cNvSpPr>
                <a:spLocks/>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Freeform 2017"/>
              <p:cNvSpPr>
                <a:spLocks/>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2018"/>
              <p:cNvSpPr>
                <a:spLocks/>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2019"/>
              <p:cNvSpPr>
                <a:spLocks/>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Freeform 2020"/>
              <p:cNvSpPr>
                <a:spLocks/>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2021"/>
              <p:cNvSpPr>
                <a:spLocks/>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2023"/>
              <p:cNvSpPr>
                <a:spLocks/>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Freeform 2024"/>
              <p:cNvSpPr>
                <a:spLocks/>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2025"/>
              <p:cNvSpPr>
                <a:spLocks/>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Freeform 2026"/>
              <p:cNvSpPr>
                <a:spLocks/>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2027"/>
              <p:cNvSpPr>
                <a:spLocks/>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2028"/>
              <p:cNvSpPr>
                <a:spLocks/>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2029"/>
              <p:cNvSpPr>
                <a:spLocks/>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2030"/>
              <p:cNvSpPr>
                <a:spLocks/>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Freeform 2031"/>
              <p:cNvSpPr>
                <a:spLocks/>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Freeform 2032"/>
              <p:cNvSpPr>
                <a:spLocks/>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2033"/>
              <p:cNvSpPr>
                <a:spLocks/>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2035"/>
              <p:cNvSpPr>
                <a:spLocks/>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2036"/>
              <p:cNvSpPr>
                <a:spLocks/>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2037"/>
              <p:cNvSpPr>
                <a:spLocks/>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2038"/>
              <p:cNvSpPr>
                <a:spLocks/>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Freeform 2039"/>
              <p:cNvSpPr>
                <a:spLocks/>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2040"/>
              <p:cNvSpPr>
                <a:spLocks/>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2041"/>
              <p:cNvSpPr>
                <a:spLocks/>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2042"/>
              <p:cNvSpPr>
                <a:spLocks/>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Freeform 2043"/>
              <p:cNvSpPr>
                <a:spLocks/>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2044"/>
              <p:cNvSpPr>
                <a:spLocks/>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2045"/>
              <p:cNvSpPr>
                <a:spLocks/>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2046"/>
              <p:cNvSpPr>
                <a:spLocks/>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2047"/>
              <p:cNvSpPr>
                <a:spLocks/>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2048"/>
              <p:cNvSpPr>
                <a:spLocks/>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2049"/>
              <p:cNvSpPr>
                <a:spLocks/>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2050"/>
              <p:cNvSpPr>
                <a:spLocks/>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2051"/>
              <p:cNvSpPr>
                <a:spLocks/>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2052"/>
              <p:cNvSpPr>
                <a:spLocks/>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2053"/>
              <p:cNvSpPr>
                <a:spLocks/>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Freeform 2055"/>
              <p:cNvSpPr>
                <a:spLocks/>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2056"/>
              <p:cNvSpPr>
                <a:spLocks/>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2057"/>
              <p:cNvSpPr>
                <a:spLocks/>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2058"/>
              <p:cNvSpPr>
                <a:spLocks/>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Freeform 2059"/>
              <p:cNvSpPr>
                <a:spLocks/>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2060"/>
              <p:cNvSpPr>
                <a:spLocks/>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Freeform 2061"/>
              <p:cNvSpPr>
                <a:spLocks/>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2062"/>
              <p:cNvSpPr>
                <a:spLocks/>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Freeform 2063"/>
              <p:cNvSpPr>
                <a:spLocks/>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2064"/>
              <p:cNvSpPr>
                <a:spLocks/>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2065"/>
              <p:cNvSpPr>
                <a:spLocks/>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20" name="Group 2267"/>
            <p:cNvGrpSpPr>
              <a:grpSpLocks/>
            </p:cNvGrpSpPr>
            <p:nvPr/>
          </p:nvGrpSpPr>
          <p:grpSpPr bwMode="auto">
            <a:xfrm>
              <a:off x="2393" y="2584"/>
              <a:ext cx="705" cy="591"/>
              <a:chOff x="2393" y="2584"/>
              <a:chExt cx="705" cy="591"/>
            </a:xfrm>
          </p:grpSpPr>
          <p:sp>
            <p:nvSpPr>
              <p:cNvPr id="1764" name="Freeform 2067"/>
              <p:cNvSpPr>
                <a:spLocks/>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2068"/>
              <p:cNvSpPr>
                <a:spLocks/>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6"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2070"/>
              <p:cNvSpPr>
                <a:spLocks/>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Freeform 2071"/>
              <p:cNvSpPr>
                <a:spLocks/>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2072"/>
              <p:cNvSpPr>
                <a:spLocks/>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Freeform 2073"/>
              <p:cNvSpPr>
                <a:spLocks/>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2074"/>
              <p:cNvSpPr>
                <a:spLocks/>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2075"/>
              <p:cNvSpPr>
                <a:spLocks/>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2076"/>
              <p:cNvSpPr>
                <a:spLocks/>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Freeform 2077"/>
              <p:cNvSpPr>
                <a:spLocks/>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2078"/>
              <p:cNvSpPr>
                <a:spLocks/>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2079"/>
              <p:cNvSpPr>
                <a:spLocks/>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2080"/>
              <p:cNvSpPr>
                <a:spLocks/>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2082"/>
              <p:cNvSpPr>
                <a:spLocks/>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Freeform 2083"/>
              <p:cNvSpPr>
                <a:spLocks/>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2084"/>
              <p:cNvSpPr>
                <a:spLocks/>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Freeform 2085"/>
              <p:cNvSpPr>
                <a:spLocks/>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2086"/>
              <p:cNvSpPr>
                <a:spLocks/>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2087"/>
              <p:cNvSpPr>
                <a:spLocks/>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Freeform 2088"/>
              <p:cNvSpPr>
                <a:spLocks/>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2089"/>
              <p:cNvSpPr>
                <a:spLocks/>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2090"/>
              <p:cNvSpPr>
                <a:spLocks/>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2091"/>
              <p:cNvSpPr>
                <a:spLocks/>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2092"/>
              <p:cNvSpPr>
                <a:spLocks/>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2093"/>
              <p:cNvSpPr>
                <a:spLocks/>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2094"/>
              <p:cNvSpPr>
                <a:spLocks/>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2095"/>
              <p:cNvSpPr>
                <a:spLocks/>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2096"/>
              <p:cNvSpPr>
                <a:spLocks/>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2097"/>
              <p:cNvSpPr>
                <a:spLocks/>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2098"/>
              <p:cNvSpPr>
                <a:spLocks/>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Freeform 2099"/>
              <p:cNvSpPr>
                <a:spLocks/>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2100"/>
              <p:cNvSpPr>
                <a:spLocks/>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2102"/>
              <p:cNvSpPr>
                <a:spLocks/>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2103"/>
              <p:cNvSpPr>
                <a:spLocks/>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2104"/>
              <p:cNvSpPr>
                <a:spLocks/>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2105"/>
              <p:cNvSpPr>
                <a:spLocks/>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2106"/>
              <p:cNvSpPr>
                <a:spLocks/>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2107"/>
              <p:cNvSpPr>
                <a:spLocks/>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2108"/>
              <p:cNvSpPr>
                <a:spLocks/>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2109"/>
              <p:cNvSpPr>
                <a:spLocks/>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2110"/>
              <p:cNvSpPr>
                <a:spLocks/>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Freeform 2111"/>
              <p:cNvSpPr>
                <a:spLocks/>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2112"/>
              <p:cNvSpPr>
                <a:spLocks/>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2113"/>
              <p:cNvSpPr>
                <a:spLocks/>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2114"/>
              <p:cNvSpPr>
                <a:spLocks/>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2116"/>
              <p:cNvSpPr>
                <a:spLocks/>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2117"/>
              <p:cNvSpPr>
                <a:spLocks/>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2118"/>
              <p:cNvSpPr>
                <a:spLocks/>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2119"/>
              <p:cNvSpPr>
                <a:spLocks/>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2120"/>
              <p:cNvSpPr>
                <a:spLocks/>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2121"/>
              <p:cNvSpPr>
                <a:spLocks/>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2122"/>
              <p:cNvSpPr>
                <a:spLocks/>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2124"/>
              <p:cNvSpPr>
                <a:spLocks/>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2125"/>
              <p:cNvSpPr>
                <a:spLocks/>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2126"/>
              <p:cNvSpPr>
                <a:spLocks/>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2128"/>
              <p:cNvSpPr>
                <a:spLocks/>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Freeform 2129"/>
              <p:cNvSpPr>
                <a:spLocks/>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2130"/>
              <p:cNvSpPr>
                <a:spLocks/>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2131"/>
              <p:cNvSpPr>
                <a:spLocks/>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2132"/>
              <p:cNvSpPr>
                <a:spLocks/>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2133"/>
              <p:cNvSpPr>
                <a:spLocks/>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Freeform 2134"/>
              <p:cNvSpPr>
                <a:spLocks/>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2135"/>
              <p:cNvSpPr>
                <a:spLocks/>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2136"/>
              <p:cNvSpPr>
                <a:spLocks/>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2137"/>
              <p:cNvSpPr>
                <a:spLocks/>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Freeform 2138"/>
              <p:cNvSpPr>
                <a:spLocks/>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2139"/>
              <p:cNvSpPr>
                <a:spLocks/>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2140"/>
              <p:cNvSpPr>
                <a:spLocks/>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2141"/>
              <p:cNvSpPr>
                <a:spLocks/>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2142"/>
              <p:cNvSpPr>
                <a:spLocks/>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2143"/>
              <p:cNvSpPr>
                <a:spLocks/>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2144"/>
              <p:cNvSpPr>
                <a:spLocks/>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Freeform 2145"/>
              <p:cNvSpPr>
                <a:spLocks/>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Freeform 2146"/>
              <p:cNvSpPr>
                <a:spLocks/>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2148"/>
              <p:cNvSpPr>
                <a:spLocks/>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Freeform 2149"/>
              <p:cNvSpPr>
                <a:spLocks/>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2150"/>
              <p:cNvSpPr>
                <a:spLocks/>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2151"/>
              <p:cNvSpPr>
                <a:spLocks/>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2152"/>
              <p:cNvSpPr>
                <a:spLocks/>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Freeform 2153"/>
              <p:cNvSpPr>
                <a:spLocks/>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2154"/>
              <p:cNvSpPr>
                <a:spLocks/>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2155"/>
              <p:cNvSpPr>
                <a:spLocks/>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2156"/>
              <p:cNvSpPr>
                <a:spLocks/>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Freeform 2157"/>
              <p:cNvSpPr>
                <a:spLocks/>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2158"/>
              <p:cNvSpPr>
                <a:spLocks/>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2159"/>
              <p:cNvSpPr>
                <a:spLocks/>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2160"/>
              <p:cNvSpPr>
                <a:spLocks/>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8"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2162"/>
              <p:cNvSpPr>
                <a:spLocks/>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Freeform 2163"/>
              <p:cNvSpPr>
                <a:spLocks/>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2164"/>
              <p:cNvSpPr>
                <a:spLocks/>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2165"/>
              <p:cNvSpPr>
                <a:spLocks/>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3" name="Freeform 2166"/>
              <p:cNvSpPr>
                <a:spLocks/>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2167"/>
              <p:cNvSpPr>
                <a:spLocks/>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2168"/>
              <p:cNvSpPr>
                <a:spLocks/>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Freeform 2170"/>
              <p:cNvSpPr>
                <a:spLocks/>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Freeform 2171"/>
              <p:cNvSpPr>
                <a:spLocks/>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2172"/>
              <p:cNvSpPr>
                <a:spLocks/>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2174"/>
              <p:cNvSpPr>
                <a:spLocks/>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Freeform 2175"/>
              <p:cNvSpPr>
                <a:spLocks/>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Freeform 2176"/>
              <p:cNvSpPr>
                <a:spLocks/>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2177"/>
              <p:cNvSpPr>
                <a:spLocks/>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Freeform 2178"/>
              <p:cNvSpPr>
                <a:spLocks/>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2179"/>
              <p:cNvSpPr>
                <a:spLocks/>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2180"/>
              <p:cNvSpPr>
                <a:spLocks/>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2181"/>
              <p:cNvSpPr>
                <a:spLocks/>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2182"/>
              <p:cNvSpPr>
                <a:spLocks/>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2183"/>
              <p:cNvSpPr>
                <a:spLocks/>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2184"/>
              <p:cNvSpPr>
                <a:spLocks/>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2185"/>
              <p:cNvSpPr>
                <a:spLocks/>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2186"/>
              <p:cNvSpPr>
                <a:spLocks/>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2187"/>
              <p:cNvSpPr>
                <a:spLocks/>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2188"/>
              <p:cNvSpPr>
                <a:spLocks/>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2189"/>
              <p:cNvSpPr>
                <a:spLocks/>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2190"/>
              <p:cNvSpPr>
                <a:spLocks/>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2191"/>
              <p:cNvSpPr>
                <a:spLocks/>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2192"/>
              <p:cNvSpPr>
                <a:spLocks/>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2193"/>
              <p:cNvSpPr>
                <a:spLocks/>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2194"/>
              <p:cNvSpPr>
                <a:spLocks/>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2195"/>
              <p:cNvSpPr>
                <a:spLocks/>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2196"/>
              <p:cNvSpPr>
                <a:spLocks/>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2197"/>
              <p:cNvSpPr>
                <a:spLocks/>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2198"/>
              <p:cNvSpPr>
                <a:spLocks/>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2199"/>
              <p:cNvSpPr>
                <a:spLocks/>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2200"/>
              <p:cNvSpPr>
                <a:spLocks/>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2201"/>
              <p:cNvSpPr>
                <a:spLocks/>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2202"/>
              <p:cNvSpPr>
                <a:spLocks/>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2203"/>
              <p:cNvSpPr>
                <a:spLocks/>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2204"/>
              <p:cNvSpPr>
                <a:spLocks/>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2205"/>
              <p:cNvSpPr>
                <a:spLocks/>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2206"/>
              <p:cNvSpPr>
                <a:spLocks/>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2208"/>
              <p:cNvSpPr>
                <a:spLocks/>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Freeform 2209"/>
              <p:cNvSpPr>
                <a:spLocks/>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2210"/>
              <p:cNvSpPr>
                <a:spLocks/>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2211"/>
              <p:cNvSpPr>
                <a:spLocks/>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2212"/>
              <p:cNvSpPr>
                <a:spLocks/>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2213"/>
              <p:cNvSpPr>
                <a:spLocks/>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2214"/>
              <p:cNvSpPr>
                <a:spLocks/>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Freeform 2215"/>
              <p:cNvSpPr>
                <a:spLocks/>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2216"/>
              <p:cNvSpPr>
                <a:spLocks/>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Freeform 2217"/>
              <p:cNvSpPr>
                <a:spLocks/>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2218"/>
              <p:cNvSpPr>
                <a:spLocks/>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2219"/>
              <p:cNvSpPr>
                <a:spLocks/>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Freeform 2220"/>
              <p:cNvSpPr>
                <a:spLocks/>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2221"/>
              <p:cNvSpPr>
                <a:spLocks/>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2222"/>
              <p:cNvSpPr>
                <a:spLocks/>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2223"/>
              <p:cNvSpPr>
                <a:spLocks/>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2224"/>
              <p:cNvSpPr>
                <a:spLocks/>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2225"/>
              <p:cNvSpPr>
                <a:spLocks/>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2226"/>
              <p:cNvSpPr>
                <a:spLocks/>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2227"/>
              <p:cNvSpPr>
                <a:spLocks/>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2228"/>
              <p:cNvSpPr>
                <a:spLocks/>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2229"/>
              <p:cNvSpPr>
                <a:spLocks/>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2230"/>
              <p:cNvSpPr>
                <a:spLocks/>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Freeform 2231"/>
              <p:cNvSpPr>
                <a:spLocks/>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Freeform 2232"/>
              <p:cNvSpPr>
                <a:spLocks/>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2233"/>
              <p:cNvSpPr>
                <a:spLocks/>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2234"/>
              <p:cNvSpPr>
                <a:spLocks/>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2235"/>
              <p:cNvSpPr>
                <a:spLocks/>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2236"/>
              <p:cNvSpPr>
                <a:spLocks/>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Freeform 2237"/>
              <p:cNvSpPr>
                <a:spLocks/>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2238"/>
              <p:cNvSpPr>
                <a:spLocks/>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2240"/>
              <p:cNvSpPr>
                <a:spLocks/>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Freeform 2241"/>
              <p:cNvSpPr>
                <a:spLocks/>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2242"/>
              <p:cNvSpPr>
                <a:spLocks/>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Freeform 2243"/>
              <p:cNvSpPr>
                <a:spLocks/>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2244"/>
              <p:cNvSpPr>
                <a:spLocks/>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2245"/>
              <p:cNvSpPr>
                <a:spLocks/>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2246"/>
              <p:cNvSpPr>
                <a:spLocks/>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2247"/>
              <p:cNvSpPr>
                <a:spLocks/>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2248"/>
              <p:cNvSpPr>
                <a:spLocks/>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2249"/>
              <p:cNvSpPr>
                <a:spLocks/>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2250"/>
              <p:cNvSpPr>
                <a:spLocks/>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Freeform 2251"/>
              <p:cNvSpPr>
                <a:spLocks/>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2252"/>
              <p:cNvSpPr>
                <a:spLocks/>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2254"/>
              <p:cNvSpPr>
                <a:spLocks/>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Freeform 2255"/>
              <p:cNvSpPr>
                <a:spLocks/>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2256"/>
              <p:cNvSpPr>
                <a:spLocks/>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2257"/>
              <p:cNvSpPr>
                <a:spLocks/>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2258"/>
              <p:cNvSpPr>
                <a:spLocks/>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2259"/>
              <p:cNvSpPr>
                <a:spLocks/>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7" name="Freeform 2260"/>
              <p:cNvSpPr>
                <a:spLocks/>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2262"/>
              <p:cNvSpPr>
                <a:spLocks/>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Freeform 2263"/>
              <p:cNvSpPr>
                <a:spLocks/>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2264"/>
              <p:cNvSpPr>
                <a:spLocks/>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2265"/>
              <p:cNvSpPr>
                <a:spLocks/>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Freeform 2266"/>
              <p:cNvSpPr>
                <a:spLocks/>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21" name="Freeform 2268"/>
            <p:cNvSpPr>
              <a:spLocks/>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2" name="Freeform 2269"/>
            <p:cNvSpPr>
              <a:spLocks/>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3"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4" name="Freeform 2271"/>
            <p:cNvSpPr>
              <a:spLocks/>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5" name="Freeform 2272"/>
            <p:cNvSpPr>
              <a:spLocks/>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6" name="Freeform 2273"/>
            <p:cNvSpPr>
              <a:spLocks/>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7" name="Freeform 2274"/>
            <p:cNvSpPr>
              <a:spLocks/>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8" name="Freeform 2275"/>
            <p:cNvSpPr>
              <a:spLocks/>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9" name="Freeform 2276"/>
            <p:cNvSpPr>
              <a:spLocks/>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0" name="Freeform 2277"/>
            <p:cNvSpPr>
              <a:spLocks/>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1" name="Freeform 2278"/>
            <p:cNvSpPr>
              <a:spLocks/>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2" name="Freeform 2279"/>
            <p:cNvSpPr>
              <a:spLocks/>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3" name="Freeform 2280"/>
            <p:cNvSpPr>
              <a:spLocks/>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4"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5"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6" name="Freeform 2283"/>
            <p:cNvSpPr>
              <a:spLocks/>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7" name="Freeform 2284"/>
            <p:cNvSpPr>
              <a:spLocks/>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8" name="Freeform 2285"/>
            <p:cNvSpPr>
              <a:spLocks/>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9" name="Freeform 2286"/>
            <p:cNvSpPr>
              <a:spLocks/>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0" name="Freeform 2287"/>
            <p:cNvSpPr>
              <a:spLocks/>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1" name="Freeform 2288"/>
            <p:cNvSpPr>
              <a:spLocks/>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2" name="Freeform 2289"/>
            <p:cNvSpPr>
              <a:spLocks/>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3" name="Freeform 2290"/>
            <p:cNvSpPr>
              <a:spLocks/>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4" name="Freeform 2291"/>
            <p:cNvSpPr>
              <a:spLocks/>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5" name="Freeform 2292"/>
            <p:cNvSpPr>
              <a:spLocks/>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6" name="Freeform 2293"/>
            <p:cNvSpPr>
              <a:spLocks/>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7"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2295"/>
            <p:cNvSpPr>
              <a:spLocks/>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2296"/>
            <p:cNvSpPr>
              <a:spLocks/>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Freeform 2297"/>
            <p:cNvSpPr>
              <a:spLocks/>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2299"/>
            <p:cNvSpPr>
              <a:spLocks/>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2300"/>
            <p:cNvSpPr>
              <a:spLocks/>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2301"/>
            <p:cNvSpPr>
              <a:spLocks/>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2302"/>
            <p:cNvSpPr>
              <a:spLocks/>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7"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2305"/>
            <p:cNvSpPr>
              <a:spLocks/>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2307"/>
            <p:cNvSpPr>
              <a:spLocks/>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2308"/>
            <p:cNvSpPr>
              <a:spLocks/>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Freeform 2309"/>
            <p:cNvSpPr>
              <a:spLocks/>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2310"/>
            <p:cNvSpPr>
              <a:spLocks/>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403076068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1547667" y="3327835"/>
            <a:ext cx="6455579" cy="12695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2"/>
              </a:rPr>
              <a:t>www.1ppt.com/moban/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行业</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3"/>
              </a:rPr>
              <a:t>www.1ppt.com/hangye/</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4"/>
              </a:rPr>
              <a:t>www.1ppt.com/jieri/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5"/>
              </a:rPr>
              <a:t>www.1ppt.com/sucai/</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pPr defTabSz="914400"/>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6"/>
              </a:rPr>
              <a:t>www.1ppt.com/beijing/</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7"/>
              </a:rPr>
              <a:t>www.1ppt.com/tubiao/</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8"/>
              </a:rPr>
              <a:t>www.1ppt.com/xiazai/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9"/>
              </a:rPr>
              <a:t>www.1ppt.com/powerpoint</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en-US" altLang="zh-CN" sz="11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0"/>
              </a:rPr>
              <a:t>www.1ppt.com/word</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0"/>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Excel</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1"/>
              </a:rPr>
              <a:t>www.1ppt.com/excel</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1"/>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资料</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2"/>
              </a:rPr>
              <a:t>www.1ppt.com/ziliao/</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3"/>
              </a:rPr>
              <a:t>www.1ppt.com/kejian/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范文下载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4"/>
              </a:rPr>
              <a:t>www.1ppt.com/fanwen</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4"/>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试卷</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5"/>
              </a:rPr>
              <a:t>www.1ppt.com/shiti/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教案</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6"/>
              </a:rPr>
              <a:t>www.1ppt.com/jiaoan/</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字体下载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7"/>
              </a:rPr>
              <a:t>www.1ppt.com/ziti/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1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248707"/>
            <a:ext cx="9144000" cy="1025122"/>
          </a:xfrm>
          <a:prstGeom prst="rect">
            <a:avLst/>
          </a:prstGeom>
          <a:solidFill>
            <a:schemeClr val="tx2">
              <a:lumMod val="75000"/>
            </a:schemeClr>
          </a:solidFill>
          <a:ln w="9525">
            <a:noFill/>
            <a:miter lim="800000"/>
            <a:headEnd/>
            <a:tailEnd/>
          </a:ln>
        </p:spPr>
        <p:txBody>
          <a:bodyPr wrap="none" anchor="ctr"/>
          <a:lstStyle/>
          <a:p>
            <a:pPr defTabSz="914400">
              <a:defRPr/>
            </a:pPr>
            <a:endParaRPr lang="zh-CN" altLang="en-US" sz="1800" kern="0" dirty="0">
              <a:solidFill>
                <a:srgbClr val="005397"/>
              </a:solidFill>
              <a:latin typeface="Arial"/>
              <a:ea typeface="微软雅黑"/>
            </a:endParaRPr>
          </a:p>
        </p:txBody>
      </p:sp>
      <p:pic>
        <p:nvPicPr>
          <p:cNvPr id="10" name="图片 9"/>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820802" y="236386"/>
            <a:ext cx="7711638" cy="2011329"/>
          </a:xfrm>
          <a:prstGeom prst="rect">
            <a:avLst/>
          </a:prstGeom>
          <a:noFill/>
          <a:ln>
            <a:noFill/>
          </a:ln>
        </p:spPr>
      </p:pic>
      <p:sp>
        <p:nvSpPr>
          <p:cNvPr id="15" name="Rectangle 3"/>
          <p:cNvSpPr>
            <a:spLocks noChangeArrowheads="1"/>
          </p:cNvSpPr>
          <p:nvPr/>
        </p:nvSpPr>
        <p:spPr bwMode="auto">
          <a:xfrm>
            <a:off x="468316" y="2323010"/>
            <a:ext cx="4103687" cy="1214009"/>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400">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可以在下列情况使用</a:t>
            </a:r>
            <a:endParaRPr lang="zh-CN" altLang="en-US" sz="1200" kern="0" dirty="0" smtClean="0">
              <a:solidFill>
                <a:prstClr val="white"/>
              </a:solidFill>
              <a:latin typeface="微软雅黑" pitchFamily="34" charset="-122"/>
              <a:ea typeface="微软雅黑" pitchFamily="34" charset="-122"/>
            </a:endParaRPr>
          </a:p>
          <a:p>
            <a:pPr defTabSz="914400">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不限次数的用于您个人</a:t>
            </a:r>
            <a:r>
              <a:rPr lang="en-US" altLang="zh-CN" sz="1200" kern="0" dirty="0" smtClean="0">
                <a:solidFill>
                  <a:prstClr val="white"/>
                </a:solidFill>
                <a:latin typeface="微软雅黑" pitchFamily="34" charset="-122"/>
                <a:ea typeface="微软雅黑" pitchFamily="34" charset="-122"/>
              </a:rPr>
              <a:t>/</a:t>
            </a:r>
            <a:r>
              <a:rPr lang="zh-CN" altLang="en-US" sz="1200" kern="0" dirty="0" smtClean="0">
                <a:solidFill>
                  <a:prstClr val="white"/>
                </a:solidFill>
                <a:latin typeface="微软雅黑" pitchFamily="34" charset="-122"/>
                <a:ea typeface="微软雅黑" pitchFamily="34" charset="-122"/>
              </a:rPr>
              <a:t>公司、企业的商业演示。</a:t>
            </a:r>
          </a:p>
          <a:p>
            <a:pPr defTabSz="914400">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拷贝模板中的内容用于其它幻灯片母版中使用。</a:t>
            </a:r>
          </a:p>
        </p:txBody>
      </p:sp>
      <p:sp>
        <p:nvSpPr>
          <p:cNvPr id="16" name="Rectangle 4"/>
          <p:cNvSpPr>
            <a:spLocks noChangeArrowheads="1"/>
          </p:cNvSpPr>
          <p:nvPr/>
        </p:nvSpPr>
        <p:spPr bwMode="auto">
          <a:xfrm>
            <a:off x="4572000" y="2323010"/>
            <a:ext cx="4103688" cy="1160003"/>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400">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不可以在以下情况使用</a:t>
            </a:r>
            <a:endParaRPr lang="zh-CN" altLang="en-US" sz="1050" b="1" kern="0" dirty="0" smtClean="0">
              <a:solidFill>
                <a:prstClr val="white"/>
              </a:solidFill>
              <a:latin typeface="微软雅黑" pitchFamily="34" charset="-122"/>
              <a:ea typeface="微软雅黑" pitchFamily="34" charset="-122"/>
            </a:endParaRPr>
          </a:p>
          <a:p>
            <a:pPr defTabSz="914400">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用于任何形式的在线付费下载。</a:t>
            </a:r>
          </a:p>
          <a:p>
            <a:pPr defTabSz="914400">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收集整理我们发布的免费资源后，刻录光碟销售。</a:t>
            </a:r>
            <a:endParaRPr lang="zh-CN" altLang="en-GB" sz="1200" kern="0" dirty="0" smtClean="0">
              <a:solidFill>
                <a:prstClr val="white"/>
              </a:solidFill>
              <a:latin typeface="微软雅黑" pitchFamily="34" charset="-122"/>
              <a:ea typeface="微软雅黑" pitchFamily="34" charset="-122"/>
            </a:endParaRPr>
          </a:p>
        </p:txBody>
      </p:sp>
      <p:pic>
        <p:nvPicPr>
          <p:cNvPr id="17" name="Picture 10" descr="png-064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915816" y="2323010"/>
            <a:ext cx="3937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234001" y="2323010"/>
            <a:ext cx="3937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886574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3926631" y="105955"/>
            <a:ext cx="1382109" cy="707886"/>
          </a:xfrm>
          <a:prstGeom prst="rect">
            <a:avLst/>
          </a:prstGeom>
          <a:noFill/>
        </p:spPr>
        <p:txBody>
          <a:bodyPr wrap="none" rtlCol="0">
            <a:spAutoFit/>
          </a:bodyPr>
          <a:lstStyle/>
          <a:p>
            <a:pPr algn="r"/>
            <a:r>
              <a:rPr lang="zh-CN" altLang="en-US" sz="4000" smtClean="0">
                <a:solidFill>
                  <a:schemeClr val="accent1"/>
                </a:solidFill>
                <a:latin typeface="华康海报体W12(P)" panose="040B0C00000000000000" pitchFamily="82" charset="-122"/>
                <a:ea typeface="华康海报体W12(P)" panose="040B0C00000000000000" pitchFamily="82" charset="-122"/>
              </a:rPr>
              <a:t>目 录</a:t>
            </a:r>
            <a:endParaRPr lang="zh-CN" altLang="en-US" sz="4000">
              <a:solidFill>
                <a:schemeClr val="accent1"/>
              </a:solidFill>
              <a:latin typeface="华康海报体W12(P)" panose="040B0C00000000000000" pitchFamily="82" charset="-122"/>
              <a:ea typeface="华康海报体W12(P)" panose="040B0C00000000000000" pitchFamily="82" charset="-122"/>
            </a:endParaRPr>
          </a:p>
        </p:txBody>
      </p:sp>
      <p:sp>
        <p:nvSpPr>
          <p:cNvPr id="14" name="文本框 13"/>
          <p:cNvSpPr txBox="1"/>
          <p:nvPr/>
        </p:nvSpPr>
        <p:spPr>
          <a:xfrm>
            <a:off x="3083451" y="769160"/>
            <a:ext cx="2318263" cy="523220"/>
          </a:xfrm>
          <a:prstGeom prst="rect">
            <a:avLst/>
          </a:prstGeom>
          <a:noFill/>
        </p:spPr>
        <p:txBody>
          <a:bodyPr wrap="none" rtlCol="0">
            <a:spAutoFit/>
          </a:bodyPr>
          <a:lstStyle/>
          <a:p>
            <a:pPr algn="r"/>
            <a:r>
              <a:rPr lang="en-US" altLang="zh-CN" sz="2800" smtClean="0">
                <a:solidFill>
                  <a:schemeClr val="accent1"/>
                </a:solidFill>
                <a:latin typeface="华康海报体W12(P)" panose="040B0C00000000000000" pitchFamily="82" charset="-122"/>
                <a:ea typeface="华康海报体W12(P)" panose="040B0C00000000000000" pitchFamily="82" charset="-122"/>
              </a:rPr>
              <a:t>CONTENTS</a:t>
            </a:r>
            <a:endParaRPr lang="zh-CN" altLang="en-US" sz="2800">
              <a:solidFill>
                <a:schemeClr val="accent1"/>
              </a:solidFill>
              <a:latin typeface="华康海报体W12(P)" panose="040B0C00000000000000" pitchFamily="82" charset="-122"/>
              <a:ea typeface="华康海报体W12(P)" panose="040B0C00000000000000" pitchFamily="82" charset="-122"/>
            </a:endParaRPr>
          </a:p>
        </p:txBody>
      </p:sp>
      <p:sp>
        <p:nvSpPr>
          <p:cNvPr id="32" name="文本框 6"/>
          <p:cNvSpPr txBox="1">
            <a:spLocks noChangeArrowheads="1"/>
          </p:cNvSpPr>
          <p:nvPr/>
        </p:nvSpPr>
        <p:spPr bwMode="auto">
          <a:xfrm>
            <a:off x="2194227" y="1909359"/>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a:t>
            </a:r>
            <a:r>
              <a:rPr lang="zh-CN" altLang="en-US" sz="1800" smtClean="0">
                <a:solidFill>
                  <a:schemeClr val="accent4"/>
                </a:solidFill>
                <a:latin typeface="华康海报体W12(P)" panose="040B0C00000000000000" pitchFamily="82" charset="-122"/>
                <a:ea typeface="华康海报体W12(P)" panose="040B0C00000000000000" pitchFamily="82" charset="-122"/>
              </a:rPr>
              <a:t>添加内容</a:t>
            </a:r>
            <a:endParaRPr lang="zh-CN" altLang="en-US" sz="1800">
              <a:solidFill>
                <a:schemeClr val="accent4"/>
              </a:solidFill>
              <a:latin typeface="华康海报体W12(P)" panose="040B0C00000000000000" pitchFamily="82" charset="-122"/>
              <a:ea typeface="华康海报体W12(P)" panose="040B0C00000000000000" pitchFamily="82" charset="-122"/>
            </a:endParaRPr>
          </a:p>
        </p:txBody>
      </p:sp>
      <p:grpSp>
        <p:nvGrpSpPr>
          <p:cNvPr id="2" name="组合 1"/>
          <p:cNvGrpSpPr/>
          <p:nvPr/>
        </p:nvGrpSpPr>
        <p:grpSpPr>
          <a:xfrm>
            <a:off x="1797052" y="1978227"/>
            <a:ext cx="346841" cy="346841"/>
            <a:chOff x="2188156" y="1991243"/>
            <a:chExt cx="346841" cy="346841"/>
          </a:xfrm>
        </p:grpSpPr>
        <p:sp>
          <p:nvSpPr>
            <p:cNvPr id="7" name="AutoShape 3"/>
            <p:cNvSpPr>
              <a:spLocks noChangeAspect="1" noChangeArrowheads="1" noTextEdit="1"/>
            </p:cNvSpPr>
            <p:nvPr/>
          </p:nvSpPr>
          <p:spPr bwMode="auto">
            <a:xfrm>
              <a:off x="2315858" y="2059690"/>
              <a:ext cx="45719" cy="47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9" name="组合 8"/>
            <p:cNvGrpSpPr/>
            <p:nvPr/>
          </p:nvGrpSpPr>
          <p:grpSpPr>
            <a:xfrm>
              <a:off x="2188156" y="1991243"/>
              <a:ext cx="346841" cy="346841"/>
              <a:chOff x="1282317" y="2454183"/>
              <a:chExt cx="346841" cy="346841"/>
            </a:xfrm>
          </p:grpSpPr>
          <p:grpSp>
            <p:nvGrpSpPr>
              <p:cNvPr id="18" name="组合 17"/>
              <p:cNvGrpSpPr/>
              <p:nvPr/>
            </p:nvGrpSpPr>
            <p:grpSpPr>
              <a:xfrm>
                <a:off x="1282317" y="2454183"/>
                <a:ext cx="346841" cy="346841"/>
                <a:chOff x="1271753" y="2453562"/>
                <a:chExt cx="346841" cy="346841"/>
              </a:xfrm>
            </p:grpSpPr>
            <p:sp>
              <p:nvSpPr>
                <p:cNvPr id="10" name="椭圆 9"/>
                <p:cNvSpPr/>
                <p:nvPr/>
              </p:nvSpPr>
              <p:spPr>
                <a:xfrm>
                  <a:off x="1271753" y="2453562"/>
                  <a:ext cx="346841" cy="346841"/>
                </a:xfrm>
                <a:prstGeom prst="ellipse">
                  <a:avLst/>
                </a:prstGeom>
                <a:solidFill>
                  <a:schemeClr val="accent1"/>
                </a:solidFill>
                <a:ln>
                  <a:solidFill>
                    <a:schemeClr val="accent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弧形 16"/>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8"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4" name="组合 33"/>
          <p:cNvGrpSpPr/>
          <p:nvPr/>
        </p:nvGrpSpPr>
        <p:grpSpPr>
          <a:xfrm>
            <a:off x="1757917" y="3241322"/>
            <a:ext cx="346841" cy="346841"/>
            <a:chOff x="1282317" y="2454183"/>
            <a:chExt cx="346841" cy="346841"/>
          </a:xfrm>
        </p:grpSpPr>
        <p:grpSp>
          <p:nvGrpSpPr>
            <p:cNvPr id="35" name="组合 34"/>
            <p:cNvGrpSpPr/>
            <p:nvPr/>
          </p:nvGrpSpPr>
          <p:grpSpPr>
            <a:xfrm>
              <a:off x="1282317" y="2454183"/>
              <a:ext cx="346841" cy="346841"/>
              <a:chOff x="1271753" y="2453562"/>
              <a:chExt cx="346841" cy="346841"/>
            </a:xfrm>
          </p:grpSpPr>
          <p:sp>
            <p:nvSpPr>
              <p:cNvPr id="37" name="椭圆 36"/>
              <p:cNvSpPr/>
              <p:nvPr/>
            </p:nvSpPr>
            <p:spPr>
              <a:xfrm>
                <a:off x="1271753" y="2453562"/>
                <a:ext cx="346841" cy="346841"/>
              </a:xfrm>
              <a:prstGeom prst="ellipse">
                <a:avLst/>
              </a:prstGeom>
              <a:solidFill>
                <a:srgbClr val="C2EEF9"/>
              </a:solidFill>
              <a:ln>
                <a:solidFill>
                  <a:srgbClr val="7BCCE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弧形 3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3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 name="组合 38"/>
          <p:cNvGrpSpPr/>
          <p:nvPr/>
        </p:nvGrpSpPr>
        <p:grpSpPr>
          <a:xfrm>
            <a:off x="5357600" y="3241322"/>
            <a:ext cx="346841" cy="346841"/>
            <a:chOff x="1282317" y="2454183"/>
            <a:chExt cx="346841" cy="346841"/>
          </a:xfrm>
        </p:grpSpPr>
        <p:grpSp>
          <p:nvGrpSpPr>
            <p:cNvPr id="40" name="组合 39"/>
            <p:cNvGrpSpPr/>
            <p:nvPr/>
          </p:nvGrpSpPr>
          <p:grpSpPr>
            <a:xfrm>
              <a:off x="1282317" y="2454183"/>
              <a:ext cx="346841" cy="346841"/>
              <a:chOff x="1271753" y="2453562"/>
              <a:chExt cx="346841" cy="346841"/>
            </a:xfrm>
          </p:grpSpPr>
          <p:sp>
            <p:nvSpPr>
              <p:cNvPr id="42" name="椭圆 41"/>
              <p:cNvSpPr/>
              <p:nvPr/>
            </p:nvSpPr>
            <p:spPr>
              <a:xfrm>
                <a:off x="1271753" y="2453562"/>
                <a:ext cx="346841" cy="346841"/>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弧形 42"/>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41"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4" name="组合 43"/>
          <p:cNvGrpSpPr/>
          <p:nvPr/>
        </p:nvGrpSpPr>
        <p:grpSpPr>
          <a:xfrm>
            <a:off x="5357600" y="1978227"/>
            <a:ext cx="346841" cy="346841"/>
            <a:chOff x="1282317" y="2454183"/>
            <a:chExt cx="346841" cy="346841"/>
          </a:xfrm>
        </p:grpSpPr>
        <p:grpSp>
          <p:nvGrpSpPr>
            <p:cNvPr id="45" name="组合 44"/>
            <p:cNvGrpSpPr/>
            <p:nvPr/>
          </p:nvGrpSpPr>
          <p:grpSpPr>
            <a:xfrm>
              <a:off x="1282317" y="2454183"/>
              <a:ext cx="346841" cy="346841"/>
              <a:chOff x="1271753" y="2453562"/>
              <a:chExt cx="346841" cy="346841"/>
            </a:xfrm>
          </p:grpSpPr>
          <p:sp>
            <p:nvSpPr>
              <p:cNvPr id="47" name="椭圆 46"/>
              <p:cNvSpPr/>
              <p:nvPr/>
            </p:nvSpPr>
            <p:spPr>
              <a:xfrm>
                <a:off x="1271753" y="2453562"/>
                <a:ext cx="346841" cy="346841"/>
              </a:xfrm>
              <a:prstGeom prst="ellipse">
                <a:avLst/>
              </a:prstGeom>
              <a:solidFill>
                <a:srgbClr val="FFF7BD"/>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弧形 4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4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4" name="直接连接符 3"/>
          <p:cNvCxnSpPr/>
          <p:nvPr/>
        </p:nvCxnSpPr>
        <p:spPr>
          <a:xfrm>
            <a:off x="4438996" y="1292380"/>
            <a:ext cx="266007"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2194227" y="2163599"/>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sp>
        <p:nvSpPr>
          <p:cNvPr id="53" name="文本框 6"/>
          <p:cNvSpPr txBox="1">
            <a:spLocks noChangeArrowheads="1"/>
          </p:cNvSpPr>
          <p:nvPr/>
        </p:nvSpPr>
        <p:spPr bwMode="auto">
          <a:xfrm>
            <a:off x="2155092" y="3172454"/>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sp>
        <p:nvSpPr>
          <p:cNvPr id="54" name="矩形 53"/>
          <p:cNvSpPr/>
          <p:nvPr/>
        </p:nvSpPr>
        <p:spPr>
          <a:xfrm>
            <a:off x="2155092" y="3426694"/>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sp>
        <p:nvSpPr>
          <p:cNvPr id="55" name="文本框 6"/>
          <p:cNvSpPr txBox="1">
            <a:spLocks noChangeArrowheads="1"/>
          </p:cNvSpPr>
          <p:nvPr/>
        </p:nvSpPr>
        <p:spPr bwMode="auto">
          <a:xfrm>
            <a:off x="5770995" y="1909359"/>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sp>
        <p:nvSpPr>
          <p:cNvPr id="56" name="矩形 55"/>
          <p:cNvSpPr/>
          <p:nvPr/>
        </p:nvSpPr>
        <p:spPr>
          <a:xfrm>
            <a:off x="5770995" y="2163599"/>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sp>
        <p:nvSpPr>
          <p:cNvPr id="57" name="文本框 6"/>
          <p:cNvSpPr txBox="1">
            <a:spLocks noChangeArrowheads="1"/>
          </p:cNvSpPr>
          <p:nvPr/>
        </p:nvSpPr>
        <p:spPr bwMode="auto">
          <a:xfrm>
            <a:off x="5770995" y="3172454"/>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sp>
        <p:nvSpPr>
          <p:cNvPr id="58" name="矩形 57"/>
          <p:cNvSpPr/>
          <p:nvPr/>
        </p:nvSpPr>
        <p:spPr>
          <a:xfrm>
            <a:off x="5770995" y="3426694"/>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grpSp>
        <p:nvGrpSpPr>
          <p:cNvPr id="1742" name="Group 1707"/>
          <p:cNvGrpSpPr>
            <a:grpSpLocks noChangeAspect="1"/>
          </p:cNvGrpSpPr>
          <p:nvPr/>
        </p:nvGrpSpPr>
        <p:grpSpPr bwMode="auto">
          <a:xfrm>
            <a:off x="201613" y="3684589"/>
            <a:ext cx="1905000" cy="1538288"/>
            <a:chOff x="127" y="2321"/>
            <a:chExt cx="1200" cy="969"/>
          </a:xfrm>
        </p:grpSpPr>
        <p:grpSp>
          <p:nvGrpSpPr>
            <p:cNvPr id="1744" name="Group 1908"/>
            <p:cNvGrpSpPr>
              <a:grpSpLocks/>
            </p:cNvGrpSpPr>
            <p:nvPr/>
          </p:nvGrpSpPr>
          <p:grpSpPr bwMode="auto">
            <a:xfrm>
              <a:off x="562" y="2666"/>
              <a:ext cx="765" cy="441"/>
              <a:chOff x="562" y="2666"/>
              <a:chExt cx="765" cy="441"/>
            </a:xfrm>
          </p:grpSpPr>
          <p:sp>
            <p:nvSpPr>
              <p:cNvPr id="2263" name="Freeform 1708"/>
              <p:cNvSpPr>
                <a:spLocks/>
              </p:cNvSpPr>
              <p:nvPr/>
            </p:nvSpPr>
            <p:spPr bwMode="auto">
              <a:xfrm>
                <a:off x="562" y="2821"/>
                <a:ext cx="200" cy="286"/>
              </a:xfrm>
              <a:custGeom>
                <a:avLst/>
                <a:gdLst>
                  <a:gd name="T0" fmla="*/ 2 w 84"/>
                  <a:gd name="T1" fmla="*/ 28 h 120"/>
                  <a:gd name="T2" fmla="*/ 1 w 84"/>
                  <a:gd name="T3" fmla="*/ 15 h 120"/>
                  <a:gd name="T4" fmla="*/ 1 w 84"/>
                  <a:gd name="T5" fmla="*/ 6 h 120"/>
                  <a:gd name="T6" fmla="*/ 25 w 84"/>
                  <a:gd name="T7" fmla="*/ 1 h 120"/>
                  <a:gd name="T8" fmla="*/ 54 w 84"/>
                  <a:gd name="T9" fmla="*/ 2 h 120"/>
                  <a:gd name="T10" fmla="*/ 77 w 84"/>
                  <a:gd name="T11" fmla="*/ 2 h 120"/>
                  <a:gd name="T12" fmla="*/ 83 w 84"/>
                  <a:gd name="T13" fmla="*/ 6 h 120"/>
                  <a:gd name="T14" fmla="*/ 83 w 84"/>
                  <a:gd name="T15" fmla="*/ 18 h 120"/>
                  <a:gd name="T16" fmla="*/ 80 w 84"/>
                  <a:gd name="T17" fmla="*/ 56 h 120"/>
                  <a:gd name="T18" fmla="*/ 76 w 84"/>
                  <a:gd name="T19" fmla="*/ 91 h 120"/>
                  <a:gd name="T20" fmla="*/ 73 w 84"/>
                  <a:gd name="T21" fmla="*/ 113 h 120"/>
                  <a:gd name="T22" fmla="*/ 46 w 84"/>
                  <a:gd name="T23" fmla="*/ 115 h 120"/>
                  <a:gd name="T24" fmla="*/ 18 w 84"/>
                  <a:gd name="T25" fmla="*/ 120 h 120"/>
                  <a:gd name="T26" fmla="*/ 22 w 84"/>
                  <a:gd name="T27" fmla="*/ 102 h 120"/>
                  <a:gd name="T28" fmla="*/ 9 w 84"/>
                  <a:gd name="T29" fmla="*/ 94 h 120"/>
                  <a:gd name="T30" fmla="*/ 8 w 84"/>
                  <a:gd name="T31" fmla="*/ 84 h 120"/>
                  <a:gd name="T32" fmla="*/ 16 w 84"/>
                  <a:gd name="T33" fmla="*/ 74 h 120"/>
                  <a:gd name="T34" fmla="*/ 27 w 84"/>
                  <a:gd name="T35" fmla="*/ 51 h 120"/>
                  <a:gd name="T36" fmla="*/ 9 w 84"/>
                  <a:gd name="T37" fmla="*/ 24 h 120"/>
                  <a:gd name="T38" fmla="*/ 4 w 84"/>
                  <a:gd name="T39" fmla="*/ 2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20">
                    <a:moveTo>
                      <a:pt x="2" y="28"/>
                    </a:moveTo>
                    <a:cubicBezTo>
                      <a:pt x="1" y="25"/>
                      <a:pt x="1" y="19"/>
                      <a:pt x="1" y="15"/>
                    </a:cubicBezTo>
                    <a:cubicBezTo>
                      <a:pt x="1" y="12"/>
                      <a:pt x="0" y="8"/>
                      <a:pt x="1" y="6"/>
                    </a:cubicBezTo>
                    <a:cubicBezTo>
                      <a:pt x="4" y="0"/>
                      <a:pt x="18" y="1"/>
                      <a:pt x="25" y="1"/>
                    </a:cubicBezTo>
                    <a:cubicBezTo>
                      <a:pt x="35" y="1"/>
                      <a:pt x="44" y="1"/>
                      <a:pt x="54" y="2"/>
                    </a:cubicBezTo>
                    <a:cubicBezTo>
                      <a:pt x="61" y="2"/>
                      <a:pt x="69" y="1"/>
                      <a:pt x="77" y="2"/>
                    </a:cubicBezTo>
                    <a:cubicBezTo>
                      <a:pt x="81" y="2"/>
                      <a:pt x="83" y="2"/>
                      <a:pt x="83" y="6"/>
                    </a:cubicBezTo>
                    <a:cubicBezTo>
                      <a:pt x="84" y="10"/>
                      <a:pt x="83" y="14"/>
                      <a:pt x="83" y="18"/>
                    </a:cubicBezTo>
                    <a:cubicBezTo>
                      <a:pt x="83" y="31"/>
                      <a:pt x="81" y="43"/>
                      <a:pt x="80" y="56"/>
                    </a:cubicBezTo>
                    <a:cubicBezTo>
                      <a:pt x="79" y="68"/>
                      <a:pt x="78" y="79"/>
                      <a:pt x="76" y="91"/>
                    </a:cubicBezTo>
                    <a:cubicBezTo>
                      <a:pt x="75" y="98"/>
                      <a:pt x="74" y="105"/>
                      <a:pt x="73" y="113"/>
                    </a:cubicBezTo>
                    <a:cubicBezTo>
                      <a:pt x="64" y="114"/>
                      <a:pt x="55" y="115"/>
                      <a:pt x="46" y="115"/>
                    </a:cubicBezTo>
                    <a:cubicBezTo>
                      <a:pt x="36" y="115"/>
                      <a:pt x="27" y="119"/>
                      <a:pt x="18" y="120"/>
                    </a:cubicBezTo>
                    <a:cubicBezTo>
                      <a:pt x="18" y="114"/>
                      <a:pt x="22" y="108"/>
                      <a:pt x="22" y="102"/>
                    </a:cubicBezTo>
                    <a:cubicBezTo>
                      <a:pt x="22" y="95"/>
                      <a:pt x="15" y="91"/>
                      <a:pt x="9" y="94"/>
                    </a:cubicBezTo>
                    <a:cubicBezTo>
                      <a:pt x="10" y="90"/>
                      <a:pt x="8" y="87"/>
                      <a:pt x="8" y="84"/>
                    </a:cubicBezTo>
                    <a:cubicBezTo>
                      <a:pt x="9" y="81"/>
                      <a:pt x="14" y="77"/>
                      <a:pt x="16" y="74"/>
                    </a:cubicBezTo>
                    <a:cubicBezTo>
                      <a:pt x="20" y="67"/>
                      <a:pt x="25" y="59"/>
                      <a:pt x="27" y="51"/>
                    </a:cubicBezTo>
                    <a:cubicBezTo>
                      <a:pt x="30" y="40"/>
                      <a:pt x="25" y="16"/>
                      <a:pt x="9" y="24"/>
                    </a:cubicBezTo>
                    <a:cubicBezTo>
                      <a:pt x="7" y="25"/>
                      <a:pt x="6" y="27"/>
                      <a:pt x="4" y="28"/>
                    </a:cubicBezTo>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709"/>
              <p:cNvSpPr>
                <a:spLocks/>
              </p:cNvSpPr>
              <p:nvPr/>
            </p:nvSpPr>
            <p:spPr bwMode="auto">
              <a:xfrm>
                <a:off x="1173" y="2747"/>
                <a:ext cx="7" cy="3"/>
              </a:xfrm>
              <a:custGeom>
                <a:avLst/>
                <a:gdLst>
                  <a:gd name="T0" fmla="*/ 0 w 7"/>
                  <a:gd name="T1" fmla="*/ 3 h 3"/>
                  <a:gd name="T2" fmla="*/ 5 w 7"/>
                  <a:gd name="T3" fmla="*/ 3 h 3"/>
                  <a:gd name="T4" fmla="*/ 7 w 7"/>
                  <a:gd name="T5" fmla="*/ 0 h 3"/>
                  <a:gd name="T6" fmla="*/ 0 w 7"/>
                  <a:gd name="T7" fmla="*/ 3 h 3"/>
                </a:gdLst>
                <a:ahLst/>
                <a:cxnLst>
                  <a:cxn ang="0">
                    <a:pos x="T0" y="T1"/>
                  </a:cxn>
                  <a:cxn ang="0">
                    <a:pos x="T2" y="T3"/>
                  </a:cxn>
                  <a:cxn ang="0">
                    <a:pos x="T4" y="T5"/>
                  </a:cxn>
                  <a:cxn ang="0">
                    <a:pos x="T6" y="T7"/>
                  </a:cxn>
                </a:cxnLst>
                <a:rect l="0" t="0" r="r" b="b"/>
                <a:pathLst>
                  <a:path w="7" h="3">
                    <a:moveTo>
                      <a:pt x="0" y="3"/>
                    </a:moveTo>
                    <a:lnTo>
                      <a:pt x="5" y="3"/>
                    </a:lnTo>
                    <a:lnTo>
                      <a:pt x="7"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710"/>
              <p:cNvSpPr>
                <a:spLocks/>
              </p:cNvSpPr>
              <p:nvPr/>
            </p:nvSpPr>
            <p:spPr bwMode="auto">
              <a:xfrm>
                <a:off x="1175" y="2735"/>
                <a:ext cx="22" cy="24"/>
              </a:xfrm>
              <a:custGeom>
                <a:avLst/>
                <a:gdLst>
                  <a:gd name="T0" fmla="*/ 5 w 9"/>
                  <a:gd name="T1" fmla="*/ 3 h 10"/>
                  <a:gd name="T2" fmla="*/ 1 w 9"/>
                  <a:gd name="T3" fmla="*/ 3 h 10"/>
                  <a:gd name="T4" fmla="*/ 6 w 9"/>
                  <a:gd name="T5" fmla="*/ 9 h 10"/>
                  <a:gd name="T6" fmla="*/ 2 w 9"/>
                  <a:gd name="T7" fmla="*/ 8 h 10"/>
                  <a:gd name="T8" fmla="*/ 6 w 9"/>
                  <a:gd name="T9" fmla="*/ 7 h 10"/>
                  <a:gd name="T10" fmla="*/ 3 w 9"/>
                  <a:gd name="T11" fmla="*/ 9 h 10"/>
                  <a:gd name="T12" fmla="*/ 6 w 9"/>
                  <a:gd name="T13" fmla="*/ 10 h 10"/>
                  <a:gd name="T14" fmla="*/ 6 w 9"/>
                  <a:gd name="T15" fmla="*/ 9 h 10"/>
                  <a:gd name="T16" fmla="*/ 6 w 9"/>
                  <a:gd name="T17" fmla="*/ 9 h 10"/>
                  <a:gd name="T18" fmla="*/ 7 w 9"/>
                  <a:gd name="T19" fmla="*/ 5 h 10"/>
                  <a:gd name="T20" fmla="*/ 7 w 9"/>
                  <a:gd name="T21" fmla="*/ 5 h 10"/>
                  <a:gd name="T22" fmla="*/ 6 w 9"/>
                  <a:gd name="T23" fmla="*/ 5 h 10"/>
                  <a:gd name="T24" fmla="*/ 4 w 9"/>
                  <a:gd name="T25" fmla="*/ 5 h 10"/>
                  <a:gd name="T26" fmla="*/ 5 w 9"/>
                  <a:gd name="T2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5" y="3"/>
                    </a:moveTo>
                    <a:cubicBezTo>
                      <a:pt x="1" y="3"/>
                      <a:pt x="1" y="3"/>
                      <a:pt x="1" y="3"/>
                    </a:cubicBezTo>
                    <a:cubicBezTo>
                      <a:pt x="3" y="7"/>
                      <a:pt x="0" y="6"/>
                      <a:pt x="6" y="9"/>
                    </a:cubicBezTo>
                    <a:cubicBezTo>
                      <a:pt x="9" y="3"/>
                      <a:pt x="0" y="8"/>
                      <a:pt x="2" y="8"/>
                    </a:cubicBezTo>
                    <a:cubicBezTo>
                      <a:pt x="2" y="7"/>
                      <a:pt x="7" y="8"/>
                      <a:pt x="6" y="7"/>
                    </a:cubicBezTo>
                    <a:cubicBezTo>
                      <a:pt x="8" y="9"/>
                      <a:pt x="4" y="7"/>
                      <a:pt x="3" y="9"/>
                    </a:cubicBezTo>
                    <a:cubicBezTo>
                      <a:pt x="5" y="10"/>
                      <a:pt x="5" y="10"/>
                      <a:pt x="6" y="10"/>
                    </a:cubicBezTo>
                    <a:cubicBezTo>
                      <a:pt x="6" y="9"/>
                      <a:pt x="6" y="9"/>
                      <a:pt x="6" y="9"/>
                    </a:cubicBezTo>
                    <a:cubicBezTo>
                      <a:pt x="6" y="9"/>
                      <a:pt x="6" y="9"/>
                      <a:pt x="6" y="9"/>
                    </a:cubicBezTo>
                    <a:cubicBezTo>
                      <a:pt x="7" y="0"/>
                      <a:pt x="7" y="7"/>
                      <a:pt x="7" y="5"/>
                    </a:cubicBezTo>
                    <a:cubicBezTo>
                      <a:pt x="7" y="5"/>
                      <a:pt x="7" y="5"/>
                      <a:pt x="7" y="5"/>
                    </a:cubicBezTo>
                    <a:cubicBezTo>
                      <a:pt x="6" y="5"/>
                      <a:pt x="6" y="5"/>
                      <a:pt x="6" y="5"/>
                    </a:cubicBezTo>
                    <a:cubicBezTo>
                      <a:pt x="6" y="5"/>
                      <a:pt x="5" y="5"/>
                      <a:pt x="4" y="5"/>
                    </a:cubicBezTo>
                    <a:lnTo>
                      <a:pt x="5"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711"/>
              <p:cNvSpPr>
                <a:spLocks/>
              </p:cNvSpPr>
              <p:nvPr/>
            </p:nvSpPr>
            <p:spPr bwMode="auto">
              <a:xfrm>
                <a:off x="1175" y="2743"/>
                <a:ext cx="3" cy="9"/>
              </a:xfrm>
              <a:custGeom>
                <a:avLst/>
                <a:gdLst>
                  <a:gd name="T0" fmla="*/ 0 w 1"/>
                  <a:gd name="T1" fmla="*/ 3 h 4"/>
                  <a:gd name="T2" fmla="*/ 1 w 1"/>
                  <a:gd name="T3" fmla="*/ 2 h 4"/>
                  <a:gd name="T4" fmla="*/ 0 w 1"/>
                  <a:gd name="T5" fmla="*/ 4 h 4"/>
                  <a:gd name="T6" fmla="*/ 0 w 1"/>
                  <a:gd name="T7" fmla="*/ 3 h 4"/>
                </a:gdLst>
                <a:ahLst/>
                <a:cxnLst>
                  <a:cxn ang="0">
                    <a:pos x="T0" y="T1"/>
                  </a:cxn>
                  <a:cxn ang="0">
                    <a:pos x="T2" y="T3"/>
                  </a:cxn>
                  <a:cxn ang="0">
                    <a:pos x="T4" y="T5"/>
                  </a:cxn>
                  <a:cxn ang="0">
                    <a:pos x="T6" y="T7"/>
                  </a:cxn>
                </a:cxnLst>
                <a:rect l="0" t="0" r="r" b="b"/>
                <a:pathLst>
                  <a:path w="1" h="4">
                    <a:moveTo>
                      <a:pt x="0" y="3"/>
                    </a:moveTo>
                    <a:cubicBezTo>
                      <a:pt x="0" y="3"/>
                      <a:pt x="1" y="2"/>
                      <a:pt x="1" y="2"/>
                    </a:cubicBezTo>
                    <a:cubicBezTo>
                      <a:pt x="1" y="3"/>
                      <a:pt x="0" y="0"/>
                      <a:pt x="0" y="4"/>
                    </a:cubicBezTo>
                    <a:cubicBezTo>
                      <a:pt x="0" y="4"/>
                      <a:pt x="0" y="4"/>
                      <a:pt x="0"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Freeform 1712"/>
              <p:cNvSpPr>
                <a:spLocks/>
              </p:cNvSpPr>
              <p:nvPr/>
            </p:nvSpPr>
            <p:spPr bwMode="auto">
              <a:xfrm>
                <a:off x="1180" y="2750"/>
                <a:ext cx="7" cy="4"/>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2" y="1"/>
                      <a:pt x="0" y="2"/>
                      <a:pt x="0" y="2"/>
                    </a:cubicBezTo>
                    <a:cubicBezTo>
                      <a:pt x="3" y="0"/>
                      <a:pt x="3" y="0"/>
                      <a:pt x="3"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713"/>
              <p:cNvSpPr>
                <a:spLocks/>
              </p:cNvSpPr>
              <p:nvPr/>
            </p:nvSpPr>
            <p:spPr bwMode="auto">
              <a:xfrm>
                <a:off x="1180" y="275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714"/>
              <p:cNvSpPr>
                <a:spLocks/>
              </p:cNvSpPr>
              <p:nvPr/>
            </p:nvSpPr>
            <p:spPr bwMode="auto">
              <a:xfrm>
                <a:off x="1173" y="2735"/>
                <a:ext cx="24" cy="22"/>
              </a:xfrm>
              <a:custGeom>
                <a:avLst/>
                <a:gdLst>
                  <a:gd name="T0" fmla="*/ 0 w 10"/>
                  <a:gd name="T1" fmla="*/ 5 h 9"/>
                  <a:gd name="T2" fmla="*/ 3 w 10"/>
                  <a:gd name="T3" fmla="*/ 6 h 9"/>
                  <a:gd name="T4" fmla="*/ 3 w 10"/>
                  <a:gd name="T5" fmla="*/ 6 h 9"/>
                  <a:gd name="T6" fmla="*/ 6 w 10"/>
                  <a:gd name="T7" fmla="*/ 4 h 9"/>
                  <a:gd name="T8" fmla="*/ 8 w 10"/>
                  <a:gd name="T9" fmla="*/ 8 h 9"/>
                  <a:gd name="T10" fmla="*/ 9 w 10"/>
                  <a:gd name="T11" fmla="*/ 9 h 9"/>
                  <a:gd name="T12" fmla="*/ 9 w 10"/>
                  <a:gd name="T13" fmla="*/ 9 h 9"/>
                  <a:gd name="T14" fmla="*/ 9 w 10"/>
                  <a:gd name="T15" fmla="*/ 4 h 9"/>
                  <a:gd name="T16" fmla="*/ 9 w 10"/>
                  <a:gd name="T17" fmla="*/ 4 h 9"/>
                  <a:gd name="T18" fmla="*/ 7 w 10"/>
                  <a:gd name="T19" fmla="*/ 3 h 9"/>
                  <a:gd name="T20" fmla="*/ 0 w 10"/>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0" y="5"/>
                    </a:moveTo>
                    <a:cubicBezTo>
                      <a:pt x="0" y="6"/>
                      <a:pt x="2" y="6"/>
                      <a:pt x="3" y="6"/>
                    </a:cubicBezTo>
                    <a:cubicBezTo>
                      <a:pt x="3" y="6"/>
                      <a:pt x="3" y="6"/>
                      <a:pt x="3" y="6"/>
                    </a:cubicBezTo>
                    <a:cubicBezTo>
                      <a:pt x="2" y="5"/>
                      <a:pt x="4" y="4"/>
                      <a:pt x="6" y="4"/>
                    </a:cubicBezTo>
                    <a:cubicBezTo>
                      <a:pt x="7" y="6"/>
                      <a:pt x="10" y="3"/>
                      <a:pt x="8" y="8"/>
                    </a:cubicBezTo>
                    <a:cubicBezTo>
                      <a:pt x="9" y="9"/>
                      <a:pt x="9" y="9"/>
                      <a:pt x="9" y="9"/>
                    </a:cubicBezTo>
                    <a:cubicBezTo>
                      <a:pt x="9" y="9"/>
                      <a:pt x="9" y="9"/>
                      <a:pt x="9" y="9"/>
                    </a:cubicBezTo>
                    <a:cubicBezTo>
                      <a:pt x="9" y="0"/>
                      <a:pt x="9" y="6"/>
                      <a:pt x="9" y="4"/>
                    </a:cubicBezTo>
                    <a:cubicBezTo>
                      <a:pt x="9" y="4"/>
                      <a:pt x="9" y="4"/>
                      <a:pt x="9" y="4"/>
                    </a:cubicBezTo>
                    <a:cubicBezTo>
                      <a:pt x="7" y="3"/>
                      <a:pt x="7" y="3"/>
                      <a:pt x="7" y="3"/>
                    </a:cubicBezTo>
                    <a:cubicBezTo>
                      <a:pt x="4" y="3"/>
                      <a:pt x="1" y="5"/>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715"/>
              <p:cNvSpPr>
                <a:spLocks/>
              </p:cNvSpPr>
              <p:nvPr/>
            </p:nvSpPr>
            <p:spPr bwMode="auto">
              <a:xfrm>
                <a:off x="1185"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Rectangle 1716"/>
              <p:cNvSpPr>
                <a:spLocks noChangeArrowheads="1"/>
              </p:cNvSpPr>
              <p:nvPr/>
            </p:nvSpPr>
            <p:spPr bwMode="auto">
              <a:xfrm>
                <a:off x="1189" y="2752"/>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717"/>
              <p:cNvSpPr>
                <a:spLocks/>
              </p:cNvSpPr>
              <p:nvPr/>
            </p:nvSpPr>
            <p:spPr bwMode="auto">
              <a:xfrm>
                <a:off x="1144" y="2735"/>
                <a:ext cx="24" cy="12"/>
              </a:xfrm>
              <a:custGeom>
                <a:avLst/>
                <a:gdLst>
                  <a:gd name="T0" fmla="*/ 3 w 10"/>
                  <a:gd name="T1" fmla="*/ 4 h 5"/>
                  <a:gd name="T2" fmla="*/ 10 w 10"/>
                  <a:gd name="T3" fmla="*/ 4 h 5"/>
                  <a:gd name="T4" fmla="*/ 5 w 10"/>
                  <a:gd name="T5" fmla="*/ 0 h 5"/>
                  <a:gd name="T6" fmla="*/ 2 w 10"/>
                  <a:gd name="T7" fmla="*/ 0 h 5"/>
                  <a:gd name="T8" fmla="*/ 3 w 10"/>
                  <a:gd name="T9" fmla="*/ 4 h 5"/>
                </a:gdLst>
                <a:ahLst/>
                <a:cxnLst>
                  <a:cxn ang="0">
                    <a:pos x="T0" y="T1"/>
                  </a:cxn>
                  <a:cxn ang="0">
                    <a:pos x="T2" y="T3"/>
                  </a:cxn>
                  <a:cxn ang="0">
                    <a:pos x="T4" y="T5"/>
                  </a:cxn>
                  <a:cxn ang="0">
                    <a:pos x="T6" y="T7"/>
                  </a:cxn>
                  <a:cxn ang="0">
                    <a:pos x="T8" y="T9"/>
                  </a:cxn>
                </a:cxnLst>
                <a:rect l="0" t="0" r="r" b="b"/>
                <a:pathLst>
                  <a:path w="10" h="5">
                    <a:moveTo>
                      <a:pt x="3" y="4"/>
                    </a:moveTo>
                    <a:cubicBezTo>
                      <a:pt x="4" y="2"/>
                      <a:pt x="9" y="5"/>
                      <a:pt x="10" y="4"/>
                    </a:cubicBezTo>
                    <a:cubicBezTo>
                      <a:pt x="7" y="3"/>
                      <a:pt x="4" y="1"/>
                      <a:pt x="5" y="0"/>
                    </a:cubicBezTo>
                    <a:cubicBezTo>
                      <a:pt x="2" y="0"/>
                      <a:pt x="2" y="0"/>
                      <a:pt x="2" y="0"/>
                    </a:cubicBezTo>
                    <a:cubicBezTo>
                      <a:pt x="0" y="1"/>
                      <a:pt x="2" y="3"/>
                      <a:pt x="3"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718"/>
              <p:cNvSpPr>
                <a:spLocks/>
              </p:cNvSpPr>
              <p:nvPr/>
            </p:nvSpPr>
            <p:spPr bwMode="auto">
              <a:xfrm>
                <a:off x="1135"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Freeform 1719"/>
              <p:cNvSpPr>
                <a:spLocks/>
              </p:cNvSpPr>
              <p:nvPr/>
            </p:nvSpPr>
            <p:spPr bwMode="auto">
              <a:xfrm>
                <a:off x="1092" y="2723"/>
                <a:ext cx="50" cy="17"/>
              </a:xfrm>
              <a:custGeom>
                <a:avLst/>
                <a:gdLst>
                  <a:gd name="T0" fmla="*/ 0 w 21"/>
                  <a:gd name="T1" fmla="*/ 5 h 7"/>
                  <a:gd name="T2" fmla="*/ 9 w 21"/>
                  <a:gd name="T3" fmla="*/ 3 h 7"/>
                  <a:gd name="T4" fmla="*/ 6 w 21"/>
                  <a:gd name="T5" fmla="*/ 5 h 7"/>
                  <a:gd name="T6" fmla="*/ 14 w 21"/>
                  <a:gd name="T7" fmla="*/ 5 h 7"/>
                  <a:gd name="T8" fmla="*/ 10 w 21"/>
                  <a:gd name="T9" fmla="*/ 6 h 7"/>
                  <a:gd name="T10" fmla="*/ 17 w 21"/>
                  <a:gd name="T11" fmla="*/ 5 h 7"/>
                  <a:gd name="T12" fmla="*/ 21 w 21"/>
                  <a:gd name="T13" fmla="*/ 7 h 7"/>
                  <a:gd name="T14" fmla="*/ 20 w 21"/>
                  <a:gd name="T15" fmla="*/ 4 h 7"/>
                  <a:gd name="T16" fmla="*/ 16 w 21"/>
                  <a:gd name="T17" fmla="*/ 4 h 7"/>
                  <a:gd name="T18" fmla="*/ 18 w 21"/>
                  <a:gd name="T19" fmla="*/ 3 h 7"/>
                  <a:gd name="T20" fmla="*/ 7 w 21"/>
                  <a:gd name="T21" fmla="*/ 1 h 7"/>
                  <a:gd name="T22" fmla="*/ 0 w 21"/>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7">
                    <a:moveTo>
                      <a:pt x="0" y="5"/>
                    </a:moveTo>
                    <a:cubicBezTo>
                      <a:pt x="9" y="3"/>
                      <a:pt x="9" y="3"/>
                      <a:pt x="9" y="3"/>
                    </a:cubicBezTo>
                    <a:cubicBezTo>
                      <a:pt x="8" y="4"/>
                      <a:pt x="8" y="5"/>
                      <a:pt x="6" y="5"/>
                    </a:cubicBezTo>
                    <a:cubicBezTo>
                      <a:pt x="10" y="5"/>
                      <a:pt x="11" y="4"/>
                      <a:pt x="14" y="5"/>
                    </a:cubicBezTo>
                    <a:cubicBezTo>
                      <a:pt x="14" y="7"/>
                      <a:pt x="8" y="4"/>
                      <a:pt x="10" y="6"/>
                    </a:cubicBezTo>
                    <a:cubicBezTo>
                      <a:pt x="12" y="6"/>
                      <a:pt x="15" y="7"/>
                      <a:pt x="17" y="5"/>
                    </a:cubicBezTo>
                    <a:cubicBezTo>
                      <a:pt x="21" y="7"/>
                      <a:pt x="21" y="7"/>
                      <a:pt x="21" y="7"/>
                    </a:cubicBezTo>
                    <a:cubicBezTo>
                      <a:pt x="20" y="4"/>
                      <a:pt x="20" y="4"/>
                      <a:pt x="20" y="4"/>
                    </a:cubicBezTo>
                    <a:cubicBezTo>
                      <a:pt x="18" y="4"/>
                      <a:pt x="17" y="6"/>
                      <a:pt x="16" y="4"/>
                    </a:cubicBezTo>
                    <a:cubicBezTo>
                      <a:pt x="16" y="3"/>
                      <a:pt x="17" y="3"/>
                      <a:pt x="18" y="3"/>
                    </a:cubicBezTo>
                    <a:cubicBezTo>
                      <a:pt x="16" y="3"/>
                      <a:pt x="12" y="1"/>
                      <a:pt x="7" y="1"/>
                    </a:cubicBezTo>
                    <a:cubicBezTo>
                      <a:pt x="3" y="0"/>
                      <a:pt x="3" y="4"/>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720"/>
              <p:cNvSpPr>
                <a:spLocks/>
              </p:cNvSpPr>
              <p:nvPr/>
            </p:nvSpPr>
            <p:spPr bwMode="auto">
              <a:xfrm>
                <a:off x="1092" y="272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Freeform 1721"/>
              <p:cNvSpPr>
                <a:spLocks/>
              </p:cNvSpPr>
              <p:nvPr/>
            </p:nvSpPr>
            <p:spPr bwMode="auto">
              <a:xfrm>
                <a:off x="1044" y="2719"/>
                <a:ext cx="41" cy="14"/>
              </a:xfrm>
              <a:custGeom>
                <a:avLst/>
                <a:gdLst>
                  <a:gd name="T0" fmla="*/ 10 w 17"/>
                  <a:gd name="T1" fmla="*/ 6 h 6"/>
                  <a:gd name="T2" fmla="*/ 15 w 17"/>
                  <a:gd name="T3" fmla="*/ 5 h 6"/>
                  <a:gd name="T4" fmla="*/ 16 w 17"/>
                  <a:gd name="T5" fmla="*/ 6 h 6"/>
                  <a:gd name="T6" fmla="*/ 17 w 17"/>
                  <a:gd name="T7" fmla="*/ 5 h 6"/>
                  <a:gd name="T8" fmla="*/ 9 w 17"/>
                  <a:gd name="T9" fmla="*/ 5 h 6"/>
                  <a:gd name="T10" fmla="*/ 7 w 17"/>
                  <a:gd name="T11" fmla="*/ 2 h 6"/>
                  <a:gd name="T12" fmla="*/ 11 w 17"/>
                  <a:gd name="T13" fmla="*/ 3 h 6"/>
                  <a:gd name="T14" fmla="*/ 0 w 17"/>
                  <a:gd name="T15" fmla="*/ 2 h 6"/>
                  <a:gd name="T16" fmla="*/ 2 w 17"/>
                  <a:gd name="T17" fmla="*/ 3 h 6"/>
                  <a:gd name="T18" fmla="*/ 0 w 17"/>
                  <a:gd name="T19" fmla="*/ 3 h 6"/>
                  <a:gd name="T20" fmla="*/ 10 w 17"/>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
                    <a:moveTo>
                      <a:pt x="10" y="6"/>
                    </a:moveTo>
                    <a:cubicBezTo>
                      <a:pt x="15" y="5"/>
                      <a:pt x="15" y="5"/>
                      <a:pt x="15" y="5"/>
                    </a:cubicBezTo>
                    <a:cubicBezTo>
                      <a:pt x="16" y="5"/>
                      <a:pt x="16" y="6"/>
                      <a:pt x="16" y="6"/>
                    </a:cubicBezTo>
                    <a:cubicBezTo>
                      <a:pt x="16" y="6"/>
                      <a:pt x="17" y="5"/>
                      <a:pt x="17" y="5"/>
                    </a:cubicBezTo>
                    <a:cubicBezTo>
                      <a:pt x="15" y="2"/>
                      <a:pt x="12" y="5"/>
                      <a:pt x="9" y="5"/>
                    </a:cubicBezTo>
                    <a:cubicBezTo>
                      <a:pt x="3" y="3"/>
                      <a:pt x="10" y="4"/>
                      <a:pt x="7" y="2"/>
                    </a:cubicBezTo>
                    <a:cubicBezTo>
                      <a:pt x="9" y="2"/>
                      <a:pt x="9" y="2"/>
                      <a:pt x="11" y="3"/>
                    </a:cubicBezTo>
                    <a:cubicBezTo>
                      <a:pt x="8" y="0"/>
                      <a:pt x="3" y="2"/>
                      <a:pt x="0" y="2"/>
                    </a:cubicBezTo>
                    <a:cubicBezTo>
                      <a:pt x="1" y="2"/>
                      <a:pt x="1" y="3"/>
                      <a:pt x="2" y="3"/>
                    </a:cubicBezTo>
                    <a:cubicBezTo>
                      <a:pt x="0" y="3"/>
                      <a:pt x="0" y="3"/>
                      <a:pt x="0" y="3"/>
                    </a:cubicBezTo>
                    <a:cubicBezTo>
                      <a:pt x="2" y="5"/>
                      <a:pt x="5" y="6"/>
                      <a:pt x="10"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722"/>
              <p:cNvSpPr>
                <a:spLocks/>
              </p:cNvSpPr>
              <p:nvPr/>
            </p:nvSpPr>
            <p:spPr bwMode="auto">
              <a:xfrm>
                <a:off x="1082" y="273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1"/>
                      <a:pt x="0" y="0"/>
                    </a:cubicBezTo>
                    <a:cubicBezTo>
                      <a:pt x="0" y="1"/>
                      <a:pt x="1"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Freeform 1723"/>
              <p:cNvSpPr>
                <a:spLocks/>
              </p:cNvSpPr>
              <p:nvPr/>
            </p:nvSpPr>
            <p:spPr bwMode="auto">
              <a:xfrm>
                <a:off x="1042" y="27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Freeform 1724"/>
              <p:cNvSpPr>
                <a:spLocks/>
              </p:cNvSpPr>
              <p:nvPr/>
            </p:nvSpPr>
            <p:spPr bwMode="auto">
              <a:xfrm>
                <a:off x="1040" y="2728"/>
                <a:ext cx="7" cy="3"/>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0" y="0"/>
                      <a:pt x="0" y="0"/>
                      <a:pt x="0" y="0"/>
                    </a:cubicBezTo>
                    <a:cubicBezTo>
                      <a:pt x="1" y="1"/>
                      <a:pt x="1" y="1"/>
                      <a:pt x="1" y="1"/>
                    </a:cubicBezTo>
                    <a:cubicBezTo>
                      <a:pt x="2" y="1"/>
                      <a:pt x="3"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725"/>
              <p:cNvSpPr>
                <a:spLocks/>
              </p:cNvSpPr>
              <p:nvPr/>
            </p:nvSpPr>
            <p:spPr bwMode="auto">
              <a:xfrm>
                <a:off x="821" y="2688"/>
                <a:ext cx="216" cy="45"/>
              </a:xfrm>
              <a:custGeom>
                <a:avLst/>
                <a:gdLst>
                  <a:gd name="T0" fmla="*/ 24 w 91"/>
                  <a:gd name="T1" fmla="*/ 16 h 19"/>
                  <a:gd name="T2" fmla="*/ 20 w 91"/>
                  <a:gd name="T3" fmla="*/ 14 h 19"/>
                  <a:gd name="T4" fmla="*/ 25 w 91"/>
                  <a:gd name="T5" fmla="*/ 14 h 19"/>
                  <a:gd name="T6" fmla="*/ 25 w 91"/>
                  <a:gd name="T7" fmla="*/ 11 h 19"/>
                  <a:gd name="T8" fmla="*/ 16 w 91"/>
                  <a:gd name="T9" fmla="*/ 11 h 19"/>
                  <a:gd name="T10" fmla="*/ 16 w 91"/>
                  <a:gd name="T11" fmla="*/ 10 h 19"/>
                  <a:gd name="T12" fmla="*/ 3 w 91"/>
                  <a:gd name="T13" fmla="*/ 8 h 19"/>
                  <a:gd name="T14" fmla="*/ 15 w 91"/>
                  <a:gd name="T15" fmla="*/ 10 h 19"/>
                  <a:gd name="T16" fmla="*/ 63 w 91"/>
                  <a:gd name="T17" fmla="*/ 16 h 19"/>
                  <a:gd name="T18" fmla="*/ 65 w 91"/>
                  <a:gd name="T19" fmla="*/ 14 h 19"/>
                  <a:gd name="T20" fmla="*/ 69 w 91"/>
                  <a:gd name="T21" fmla="*/ 15 h 19"/>
                  <a:gd name="T22" fmla="*/ 66 w 91"/>
                  <a:gd name="T23" fmla="*/ 15 h 19"/>
                  <a:gd name="T24" fmla="*/ 79 w 91"/>
                  <a:gd name="T25" fmla="*/ 17 h 19"/>
                  <a:gd name="T26" fmla="*/ 80 w 91"/>
                  <a:gd name="T27" fmla="*/ 14 h 19"/>
                  <a:gd name="T28" fmla="*/ 86 w 91"/>
                  <a:gd name="T29" fmla="*/ 18 h 19"/>
                  <a:gd name="T30" fmla="*/ 90 w 91"/>
                  <a:gd name="T31" fmla="*/ 16 h 19"/>
                  <a:gd name="T32" fmla="*/ 86 w 91"/>
                  <a:gd name="T33" fmla="*/ 14 h 19"/>
                  <a:gd name="T34" fmla="*/ 89 w 91"/>
                  <a:gd name="T35" fmla="*/ 14 h 19"/>
                  <a:gd name="T36" fmla="*/ 58 w 91"/>
                  <a:gd name="T37" fmla="*/ 14 h 19"/>
                  <a:gd name="T38" fmla="*/ 59 w 91"/>
                  <a:gd name="T39" fmla="*/ 12 h 19"/>
                  <a:gd name="T40" fmla="*/ 40 w 91"/>
                  <a:gd name="T41" fmla="*/ 9 h 19"/>
                  <a:gd name="T42" fmla="*/ 33 w 91"/>
                  <a:gd name="T43" fmla="*/ 11 h 19"/>
                  <a:gd name="T44" fmla="*/ 29 w 91"/>
                  <a:gd name="T45" fmla="*/ 9 h 19"/>
                  <a:gd name="T46" fmla="*/ 29 w 91"/>
                  <a:gd name="T47" fmla="*/ 10 h 19"/>
                  <a:gd name="T48" fmla="*/ 23 w 91"/>
                  <a:gd name="T49" fmla="*/ 8 h 19"/>
                  <a:gd name="T50" fmla="*/ 22 w 91"/>
                  <a:gd name="T51" fmla="*/ 11 h 19"/>
                  <a:gd name="T52" fmla="*/ 11 w 91"/>
                  <a:gd name="T53" fmla="*/ 5 h 19"/>
                  <a:gd name="T54" fmla="*/ 12 w 91"/>
                  <a:gd name="T55" fmla="*/ 7 h 19"/>
                  <a:gd name="T56" fmla="*/ 10 w 91"/>
                  <a:gd name="T57" fmla="*/ 7 h 19"/>
                  <a:gd name="T58" fmla="*/ 8 w 91"/>
                  <a:gd name="T59" fmla="*/ 5 h 19"/>
                  <a:gd name="T60" fmla="*/ 3 w 91"/>
                  <a:gd name="T61" fmla="*/ 5 h 19"/>
                  <a:gd name="T62" fmla="*/ 2 w 91"/>
                  <a:gd name="T63" fmla="*/ 5 h 19"/>
                  <a:gd name="T64" fmla="*/ 1 w 91"/>
                  <a:gd name="T65" fmla="*/ 5 h 19"/>
                  <a:gd name="T66" fmla="*/ 1 w 91"/>
                  <a:gd name="T67" fmla="*/ 5 h 19"/>
                  <a:gd name="T68" fmla="*/ 1 w 91"/>
                  <a:gd name="T69" fmla="*/ 5 h 19"/>
                  <a:gd name="T70" fmla="*/ 1 w 91"/>
                  <a:gd name="T71" fmla="*/ 5 h 19"/>
                  <a:gd name="T72" fmla="*/ 1 w 91"/>
                  <a:gd name="T73" fmla="*/ 5 h 19"/>
                  <a:gd name="T74" fmla="*/ 1 w 91"/>
                  <a:gd name="T75" fmla="*/ 5 h 19"/>
                  <a:gd name="T76" fmla="*/ 0 w 91"/>
                  <a:gd name="T77" fmla="*/ 11 h 19"/>
                  <a:gd name="T78" fmla="*/ 0 w 91"/>
                  <a:gd name="T79" fmla="*/ 11 h 19"/>
                  <a:gd name="T80" fmla="*/ 1 w 91"/>
                  <a:gd name="T81" fmla="*/ 11 h 19"/>
                  <a:gd name="T82" fmla="*/ 1 w 91"/>
                  <a:gd name="T83" fmla="*/ 11 h 19"/>
                  <a:gd name="T84" fmla="*/ 3 w 91"/>
                  <a:gd name="T85" fmla="*/ 11 h 19"/>
                  <a:gd name="T86" fmla="*/ 2 w 91"/>
                  <a:gd name="T87" fmla="*/ 10 h 19"/>
                  <a:gd name="T88" fmla="*/ 14 w 91"/>
                  <a:gd name="T89" fmla="*/ 12 h 19"/>
                  <a:gd name="T90" fmla="*/ 8 w 91"/>
                  <a:gd name="T91" fmla="*/ 14 h 19"/>
                  <a:gd name="T92" fmla="*/ 11 w 91"/>
                  <a:gd name="T93" fmla="*/ 15 h 19"/>
                  <a:gd name="T94" fmla="*/ 19 w 91"/>
                  <a:gd name="T95" fmla="*/ 13 h 19"/>
                  <a:gd name="T96" fmla="*/ 24 w 91"/>
                  <a:gd name="T9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19">
                    <a:moveTo>
                      <a:pt x="24" y="16"/>
                    </a:moveTo>
                    <a:cubicBezTo>
                      <a:pt x="24" y="15"/>
                      <a:pt x="23" y="15"/>
                      <a:pt x="20" y="14"/>
                    </a:cubicBezTo>
                    <a:cubicBezTo>
                      <a:pt x="21" y="13"/>
                      <a:pt x="24" y="14"/>
                      <a:pt x="25" y="14"/>
                    </a:cubicBezTo>
                    <a:cubicBezTo>
                      <a:pt x="22" y="13"/>
                      <a:pt x="26" y="12"/>
                      <a:pt x="25" y="11"/>
                    </a:cubicBezTo>
                    <a:cubicBezTo>
                      <a:pt x="21" y="11"/>
                      <a:pt x="20" y="12"/>
                      <a:pt x="16" y="11"/>
                    </a:cubicBezTo>
                    <a:cubicBezTo>
                      <a:pt x="16" y="11"/>
                      <a:pt x="16" y="10"/>
                      <a:pt x="16" y="10"/>
                    </a:cubicBezTo>
                    <a:cubicBezTo>
                      <a:pt x="13" y="10"/>
                      <a:pt x="0" y="11"/>
                      <a:pt x="3" y="8"/>
                    </a:cubicBezTo>
                    <a:cubicBezTo>
                      <a:pt x="7" y="9"/>
                      <a:pt x="10" y="9"/>
                      <a:pt x="15" y="10"/>
                    </a:cubicBezTo>
                    <a:cubicBezTo>
                      <a:pt x="30" y="12"/>
                      <a:pt x="46" y="13"/>
                      <a:pt x="63" y="16"/>
                    </a:cubicBezTo>
                    <a:cubicBezTo>
                      <a:pt x="65" y="14"/>
                      <a:pt x="65" y="14"/>
                      <a:pt x="65" y="14"/>
                    </a:cubicBezTo>
                    <a:cubicBezTo>
                      <a:pt x="66" y="15"/>
                      <a:pt x="69" y="14"/>
                      <a:pt x="69" y="15"/>
                    </a:cubicBezTo>
                    <a:cubicBezTo>
                      <a:pt x="68" y="15"/>
                      <a:pt x="67" y="15"/>
                      <a:pt x="66" y="15"/>
                    </a:cubicBezTo>
                    <a:cubicBezTo>
                      <a:pt x="69" y="17"/>
                      <a:pt x="75" y="16"/>
                      <a:pt x="79" y="17"/>
                    </a:cubicBezTo>
                    <a:cubicBezTo>
                      <a:pt x="79" y="17"/>
                      <a:pt x="78" y="15"/>
                      <a:pt x="80" y="14"/>
                    </a:cubicBezTo>
                    <a:cubicBezTo>
                      <a:pt x="79" y="17"/>
                      <a:pt x="85" y="15"/>
                      <a:pt x="86" y="18"/>
                    </a:cubicBezTo>
                    <a:cubicBezTo>
                      <a:pt x="90" y="19"/>
                      <a:pt x="86" y="16"/>
                      <a:pt x="90" y="16"/>
                    </a:cubicBezTo>
                    <a:cubicBezTo>
                      <a:pt x="91" y="15"/>
                      <a:pt x="86" y="15"/>
                      <a:pt x="86" y="14"/>
                    </a:cubicBezTo>
                    <a:cubicBezTo>
                      <a:pt x="87" y="13"/>
                      <a:pt x="89" y="15"/>
                      <a:pt x="89" y="14"/>
                    </a:cubicBezTo>
                    <a:cubicBezTo>
                      <a:pt x="82" y="12"/>
                      <a:pt x="69" y="14"/>
                      <a:pt x="58" y="14"/>
                    </a:cubicBezTo>
                    <a:cubicBezTo>
                      <a:pt x="59" y="12"/>
                      <a:pt x="59" y="12"/>
                      <a:pt x="59" y="12"/>
                    </a:cubicBezTo>
                    <a:cubicBezTo>
                      <a:pt x="54" y="13"/>
                      <a:pt x="45" y="12"/>
                      <a:pt x="40" y="9"/>
                    </a:cubicBezTo>
                    <a:cubicBezTo>
                      <a:pt x="41" y="11"/>
                      <a:pt x="32" y="8"/>
                      <a:pt x="33" y="11"/>
                    </a:cubicBezTo>
                    <a:cubicBezTo>
                      <a:pt x="32" y="10"/>
                      <a:pt x="31" y="10"/>
                      <a:pt x="29" y="9"/>
                    </a:cubicBezTo>
                    <a:cubicBezTo>
                      <a:pt x="29" y="10"/>
                      <a:pt x="29" y="10"/>
                      <a:pt x="29" y="10"/>
                    </a:cubicBezTo>
                    <a:cubicBezTo>
                      <a:pt x="26" y="10"/>
                      <a:pt x="26" y="9"/>
                      <a:pt x="23" y="8"/>
                    </a:cubicBezTo>
                    <a:cubicBezTo>
                      <a:pt x="25" y="10"/>
                      <a:pt x="23" y="10"/>
                      <a:pt x="22" y="11"/>
                    </a:cubicBezTo>
                    <a:cubicBezTo>
                      <a:pt x="18" y="9"/>
                      <a:pt x="14" y="7"/>
                      <a:pt x="11" y="5"/>
                    </a:cubicBezTo>
                    <a:cubicBezTo>
                      <a:pt x="11" y="5"/>
                      <a:pt x="11" y="6"/>
                      <a:pt x="12" y="7"/>
                    </a:cubicBezTo>
                    <a:cubicBezTo>
                      <a:pt x="10" y="6"/>
                      <a:pt x="10" y="7"/>
                      <a:pt x="10" y="7"/>
                    </a:cubicBezTo>
                    <a:cubicBezTo>
                      <a:pt x="8" y="7"/>
                      <a:pt x="8" y="5"/>
                      <a:pt x="8" y="5"/>
                    </a:cubicBezTo>
                    <a:cubicBezTo>
                      <a:pt x="6" y="4"/>
                      <a:pt x="4" y="4"/>
                      <a:pt x="3"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8"/>
                      <a:pt x="1" y="0"/>
                      <a:pt x="0" y="11"/>
                    </a:cubicBezTo>
                    <a:cubicBezTo>
                      <a:pt x="0" y="11"/>
                      <a:pt x="0" y="11"/>
                      <a:pt x="0" y="11"/>
                    </a:cubicBezTo>
                    <a:cubicBezTo>
                      <a:pt x="1" y="11"/>
                      <a:pt x="1" y="11"/>
                      <a:pt x="1" y="11"/>
                    </a:cubicBezTo>
                    <a:cubicBezTo>
                      <a:pt x="1" y="11"/>
                      <a:pt x="1" y="11"/>
                      <a:pt x="1" y="11"/>
                    </a:cubicBezTo>
                    <a:cubicBezTo>
                      <a:pt x="1" y="11"/>
                      <a:pt x="2" y="11"/>
                      <a:pt x="3" y="11"/>
                    </a:cubicBezTo>
                    <a:cubicBezTo>
                      <a:pt x="2" y="10"/>
                      <a:pt x="2" y="10"/>
                      <a:pt x="2" y="10"/>
                    </a:cubicBezTo>
                    <a:cubicBezTo>
                      <a:pt x="6" y="10"/>
                      <a:pt x="9" y="12"/>
                      <a:pt x="14" y="12"/>
                    </a:cubicBezTo>
                    <a:cubicBezTo>
                      <a:pt x="16" y="14"/>
                      <a:pt x="10" y="13"/>
                      <a:pt x="8" y="14"/>
                    </a:cubicBezTo>
                    <a:cubicBezTo>
                      <a:pt x="9" y="14"/>
                      <a:pt x="11" y="15"/>
                      <a:pt x="11" y="15"/>
                    </a:cubicBezTo>
                    <a:cubicBezTo>
                      <a:pt x="13" y="15"/>
                      <a:pt x="17" y="14"/>
                      <a:pt x="19" y="13"/>
                    </a:cubicBezTo>
                    <a:cubicBezTo>
                      <a:pt x="17" y="15"/>
                      <a:pt x="22" y="16"/>
                      <a:pt x="24" y="1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Freeform 1726"/>
              <p:cNvSpPr>
                <a:spLocks/>
              </p:cNvSpPr>
              <p:nvPr/>
            </p:nvSpPr>
            <p:spPr bwMode="auto">
              <a:xfrm>
                <a:off x="845" y="2723"/>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727"/>
              <p:cNvSpPr>
                <a:spLocks/>
              </p:cNvSpPr>
              <p:nvPr/>
            </p:nvSpPr>
            <p:spPr bwMode="auto">
              <a:xfrm>
                <a:off x="878" y="272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728"/>
              <p:cNvSpPr>
                <a:spLocks/>
              </p:cNvSpPr>
              <p:nvPr/>
            </p:nvSpPr>
            <p:spPr bwMode="auto">
              <a:xfrm>
                <a:off x="826" y="2707"/>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729"/>
              <p:cNvSpPr>
                <a:spLocks/>
              </p:cNvSpPr>
              <p:nvPr/>
            </p:nvSpPr>
            <p:spPr bwMode="auto">
              <a:xfrm>
                <a:off x="840" y="2695"/>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1"/>
                      <a:pt x="3" y="2"/>
                    </a:cubicBezTo>
                    <a:cubicBezTo>
                      <a:pt x="3" y="1"/>
                      <a:pt x="3"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730"/>
              <p:cNvSpPr>
                <a:spLocks/>
              </p:cNvSpPr>
              <p:nvPr/>
            </p:nvSpPr>
            <p:spPr bwMode="auto">
              <a:xfrm>
                <a:off x="899" y="2707"/>
                <a:ext cx="8" cy="2"/>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3" y="1"/>
                      <a:pt x="2" y="0"/>
                      <a:pt x="3" y="0"/>
                    </a:cubicBezTo>
                    <a:cubicBezTo>
                      <a:pt x="1" y="0"/>
                      <a:pt x="0" y="0"/>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731"/>
              <p:cNvSpPr>
                <a:spLocks/>
              </p:cNvSpPr>
              <p:nvPr/>
            </p:nvSpPr>
            <p:spPr bwMode="auto">
              <a:xfrm>
                <a:off x="859" y="2726"/>
                <a:ext cx="12" cy="0"/>
              </a:xfrm>
              <a:custGeom>
                <a:avLst/>
                <a:gdLst>
                  <a:gd name="T0" fmla="*/ 0 w 12"/>
                  <a:gd name="T1" fmla="*/ 10 w 12"/>
                  <a:gd name="T2" fmla="*/ 12 w 12"/>
                  <a:gd name="T3" fmla="*/ 0 w 12"/>
                </a:gdLst>
                <a:ahLst/>
                <a:cxnLst>
                  <a:cxn ang="0">
                    <a:pos x="T0" y="0"/>
                  </a:cxn>
                  <a:cxn ang="0">
                    <a:pos x="T1" y="0"/>
                  </a:cxn>
                  <a:cxn ang="0">
                    <a:pos x="T2" y="0"/>
                  </a:cxn>
                  <a:cxn ang="0">
                    <a:pos x="T3" y="0"/>
                  </a:cxn>
                </a:cxnLst>
                <a:rect l="0" t="0" r="r" b="b"/>
                <a:pathLst>
                  <a:path w="12">
                    <a:moveTo>
                      <a:pt x="0" y="0"/>
                    </a:moveTo>
                    <a:lnTo>
                      <a:pt x="10" y="0"/>
                    </a:lnTo>
                    <a:lnTo>
                      <a:pt x="1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732"/>
              <p:cNvSpPr>
                <a:spLocks/>
              </p:cNvSpPr>
              <p:nvPr/>
            </p:nvSpPr>
            <p:spPr bwMode="auto">
              <a:xfrm>
                <a:off x="888" y="2716"/>
                <a:ext cx="149" cy="27"/>
              </a:xfrm>
              <a:custGeom>
                <a:avLst/>
                <a:gdLst>
                  <a:gd name="T0" fmla="*/ 59 w 63"/>
                  <a:gd name="T1" fmla="*/ 6 h 11"/>
                  <a:gd name="T2" fmla="*/ 48 w 63"/>
                  <a:gd name="T3" fmla="*/ 4 h 11"/>
                  <a:gd name="T4" fmla="*/ 40 w 63"/>
                  <a:gd name="T5" fmla="*/ 7 h 11"/>
                  <a:gd name="T6" fmla="*/ 41 w 63"/>
                  <a:gd name="T7" fmla="*/ 4 h 11"/>
                  <a:gd name="T8" fmla="*/ 20 w 63"/>
                  <a:gd name="T9" fmla="*/ 4 h 11"/>
                  <a:gd name="T10" fmla="*/ 20 w 63"/>
                  <a:gd name="T11" fmla="*/ 2 h 11"/>
                  <a:gd name="T12" fmla="*/ 12 w 63"/>
                  <a:gd name="T13" fmla="*/ 5 h 11"/>
                  <a:gd name="T14" fmla="*/ 12 w 63"/>
                  <a:gd name="T15" fmla="*/ 1 h 11"/>
                  <a:gd name="T16" fmla="*/ 13 w 63"/>
                  <a:gd name="T17" fmla="*/ 1 h 11"/>
                  <a:gd name="T18" fmla="*/ 1 w 63"/>
                  <a:gd name="T19" fmla="*/ 0 h 11"/>
                  <a:gd name="T20" fmla="*/ 0 w 63"/>
                  <a:gd name="T21" fmla="*/ 2 h 11"/>
                  <a:gd name="T22" fmla="*/ 0 w 63"/>
                  <a:gd name="T23" fmla="*/ 4 h 11"/>
                  <a:gd name="T24" fmla="*/ 8 w 63"/>
                  <a:gd name="T25" fmla="*/ 4 h 11"/>
                  <a:gd name="T26" fmla="*/ 8 w 63"/>
                  <a:gd name="T27" fmla="*/ 5 h 11"/>
                  <a:gd name="T28" fmla="*/ 11 w 63"/>
                  <a:gd name="T29" fmla="*/ 5 h 11"/>
                  <a:gd name="T30" fmla="*/ 12 w 63"/>
                  <a:gd name="T31" fmla="*/ 6 h 11"/>
                  <a:gd name="T32" fmla="*/ 17 w 63"/>
                  <a:gd name="T33" fmla="*/ 6 h 11"/>
                  <a:gd name="T34" fmla="*/ 17 w 63"/>
                  <a:gd name="T35" fmla="*/ 6 h 11"/>
                  <a:gd name="T36" fmla="*/ 21 w 63"/>
                  <a:gd name="T37" fmla="*/ 5 h 11"/>
                  <a:gd name="T38" fmla="*/ 23 w 63"/>
                  <a:gd name="T39" fmla="*/ 7 h 11"/>
                  <a:gd name="T40" fmla="*/ 22 w 63"/>
                  <a:gd name="T41" fmla="*/ 5 h 11"/>
                  <a:gd name="T42" fmla="*/ 36 w 63"/>
                  <a:gd name="T43" fmla="*/ 9 h 11"/>
                  <a:gd name="T44" fmla="*/ 37 w 63"/>
                  <a:gd name="T45" fmla="*/ 8 h 11"/>
                  <a:gd name="T46" fmla="*/ 30 w 63"/>
                  <a:gd name="T47" fmla="*/ 8 h 11"/>
                  <a:gd name="T48" fmla="*/ 32 w 63"/>
                  <a:gd name="T49" fmla="*/ 5 h 11"/>
                  <a:gd name="T50" fmla="*/ 39 w 63"/>
                  <a:gd name="T51" fmla="*/ 8 h 11"/>
                  <a:gd name="T52" fmla="*/ 49 w 63"/>
                  <a:gd name="T53" fmla="*/ 9 h 11"/>
                  <a:gd name="T54" fmla="*/ 49 w 63"/>
                  <a:gd name="T55" fmla="*/ 9 h 11"/>
                  <a:gd name="T56" fmla="*/ 56 w 63"/>
                  <a:gd name="T57" fmla="*/ 9 h 11"/>
                  <a:gd name="T58" fmla="*/ 54 w 63"/>
                  <a:gd name="T59" fmla="*/ 9 h 11"/>
                  <a:gd name="T60" fmla="*/ 57 w 63"/>
                  <a:gd name="T61" fmla="*/ 8 h 11"/>
                  <a:gd name="T62" fmla="*/ 57 w 63"/>
                  <a:gd name="T63" fmla="*/ 9 h 11"/>
                  <a:gd name="T64" fmla="*/ 63 w 63"/>
                  <a:gd name="T65" fmla="*/ 7 h 11"/>
                  <a:gd name="T66" fmla="*/ 56 w 63"/>
                  <a:gd name="T67" fmla="*/ 8 h 11"/>
                  <a:gd name="T68" fmla="*/ 59 w 63"/>
                  <a:gd name="T6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1">
                    <a:moveTo>
                      <a:pt x="59" y="6"/>
                    </a:moveTo>
                    <a:cubicBezTo>
                      <a:pt x="56" y="5"/>
                      <a:pt x="52" y="5"/>
                      <a:pt x="48" y="4"/>
                    </a:cubicBezTo>
                    <a:cubicBezTo>
                      <a:pt x="41" y="4"/>
                      <a:pt x="47" y="7"/>
                      <a:pt x="40" y="7"/>
                    </a:cubicBezTo>
                    <a:cubicBezTo>
                      <a:pt x="41" y="4"/>
                      <a:pt x="41" y="4"/>
                      <a:pt x="41" y="4"/>
                    </a:cubicBezTo>
                    <a:cubicBezTo>
                      <a:pt x="35" y="3"/>
                      <a:pt x="26" y="2"/>
                      <a:pt x="20" y="4"/>
                    </a:cubicBezTo>
                    <a:cubicBezTo>
                      <a:pt x="19" y="3"/>
                      <a:pt x="18" y="3"/>
                      <a:pt x="20" y="2"/>
                    </a:cubicBezTo>
                    <a:cubicBezTo>
                      <a:pt x="16" y="2"/>
                      <a:pt x="17" y="6"/>
                      <a:pt x="12" y="5"/>
                    </a:cubicBezTo>
                    <a:cubicBezTo>
                      <a:pt x="17" y="3"/>
                      <a:pt x="10" y="3"/>
                      <a:pt x="12" y="1"/>
                    </a:cubicBezTo>
                    <a:cubicBezTo>
                      <a:pt x="13" y="1"/>
                      <a:pt x="13" y="1"/>
                      <a:pt x="13" y="1"/>
                    </a:cubicBezTo>
                    <a:cubicBezTo>
                      <a:pt x="9" y="1"/>
                      <a:pt x="4" y="1"/>
                      <a:pt x="1" y="0"/>
                    </a:cubicBezTo>
                    <a:cubicBezTo>
                      <a:pt x="1" y="1"/>
                      <a:pt x="3" y="3"/>
                      <a:pt x="0" y="2"/>
                    </a:cubicBezTo>
                    <a:cubicBezTo>
                      <a:pt x="1" y="3"/>
                      <a:pt x="1" y="3"/>
                      <a:pt x="0" y="4"/>
                    </a:cubicBezTo>
                    <a:cubicBezTo>
                      <a:pt x="4" y="4"/>
                      <a:pt x="6" y="5"/>
                      <a:pt x="8" y="4"/>
                    </a:cubicBezTo>
                    <a:cubicBezTo>
                      <a:pt x="10" y="5"/>
                      <a:pt x="7" y="4"/>
                      <a:pt x="8" y="5"/>
                    </a:cubicBezTo>
                    <a:cubicBezTo>
                      <a:pt x="11" y="5"/>
                      <a:pt x="11" y="5"/>
                      <a:pt x="11" y="5"/>
                    </a:cubicBezTo>
                    <a:cubicBezTo>
                      <a:pt x="13" y="5"/>
                      <a:pt x="9" y="5"/>
                      <a:pt x="12" y="6"/>
                    </a:cubicBezTo>
                    <a:cubicBezTo>
                      <a:pt x="12" y="6"/>
                      <a:pt x="15" y="5"/>
                      <a:pt x="17" y="6"/>
                    </a:cubicBezTo>
                    <a:cubicBezTo>
                      <a:pt x="17" y="6"/>
                      <a:pt x="17" y="6"/>
                      <a:pt x="17" y="6"/>
                    </a:cubicBezTo>
                    <a:cubicBezTo>
                      <a:pt x="19" y="6"/>
                      <a:pt x="21" y="6"/>
                      <a:pt x="21" y="5"/>
                    </a:cubicBezTo>
                    <a:cubicBezTo>
                      <a:pt x="23" y="7"/>
                      <a:pt x="23" y="7"/>
                      <a:pt x="23" y="7"/>
                    </a:cubicBezTo>
                    <a:cubicBezTo>
                      <a:pt x="22" y="5"/>
                      <a:pt x="22" y="5"/>
                      <a:pt x="22" y="5"/>
                    </a:cubicBezTo>
                    <a:cubicBezTo>
                      <a:pt x="27" y="6"/>
                      <a:pt x="29" y="9"/>
                      <a:pt x="36" y="9"/>
                    </a:cubicBezTo>
                    <a:cubicBezTo>
                      <a:pt x="34" y="8"/>
                      <a:pt x="36" y="8"/>
                      <a:pt x="37" y="8"/>
                    </a:cubicBezTo>
                    <a:cubicBezTo>
                      <a:pt x="34" y="7"/>
                      <a:pt x="33" y="8"/>
                      <a:pt x="30" y="8"/>
                    </a:cubicBezTo>
                    <a:cubicBezTo>
                      <a:pt x="30" y="7"/>
                      <a:pt x="35" y="6"/>
                      <a:pt x="32" y="5"/>
                    </a:cubicBezTo>
                    <a:cubicBezTo>
                      <a:pt x="35" y="7"/>
                      <a:pt x="38" y="5"/>
                      <a:pt x="39" y="8"/>
                    </a:cubicBezTo>
                    <a:cubicBezTo>
                      <a:pt x="44" y="9"/>
                      <a:pt x="45" y="8"/>
                      <a:pt x="49" y="9"/>
                    </a:cubicBezTo>
                    <a:cubicBezTo>
                      <a:pt x="49" y="9"/>
                      <a:pt x="49" y="9"/>
                      <a:pt x="49" y="9"/>
                    </a:cubicBezTo>
                    <a:cubicBezTo>
                      <a:pt x="50" y="8"/>
                      <a:pt x="53" y="11"/>
                      <a:pt x="56" y="9"/>
                    </a:cubicBezTo>
                    <a:cubicBezTo>
                      <a:pt x="54" y="9"/>
                      <a:pt x="54" y="9"/>
                      <a:pt x="54" y="9"/>
                    </a:cubicBezTo>
                    <a:cubicBezTo>
                      <a:pt x="54" y="8"/>
                      <a:pt x="55" y="8"/>
                      <a:pt x="57" y="8"/>
                    </a:cubicBezTo>
                    <a:cubicBezTo>
                      <a:pt x="56" y="8"/>
                      <a:pt x="56" y="8"/>
                      <a:pt x="57" y="9"/>
                    </a:cubicBezTo>
                    <a:cubicBezTo>
                      <a:pt x="57" y="7"/>
                      <a:pt x="62" y="8"/>
                      <a:pt x="63" y="7"/>
                    </a:cubicBezTo>
                    <a:cubicBezTo>
                      <a:pt x="61" y="7"/>
                      <a:pt x="58" y="8"/>
                      <a:pt x="56" y="8"/>
                    </a:cubicBezTo>
                    <a:cubicBezTo>
                      <a:pt x="57" y="7"/>
                      <a:pt x="57" y="6"/>
                      <a:pt x="59"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733"/>
              <p:cNvSpPr>
                <a:spLocks/>
              </p:cNvSpPr>
              <p:nvPr/>
            </p:nvSpPr>
            <p:spPr bwMode="auto">
              <a:xfrm>
                <a:off x="923" y="2731"/>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734"/>
              <p:cNvSpPr>
                <a:spLocks/>
              </p:cNvSpPr>
              <p:nvPr/>
            </p:nvSpPr>
            <p:spPr bwMode="auto">
              <a:xfrm>
                <a:off x="1040" y="2733"/>
                <a:ext cx="116" cy="19"/>
              </a:xfrm>
              <a:custGeom>
                <a:avLst/>
                <a:gdLst>
                  <a:gd name="T0" fmla="*/ 14 w 49"/>
                  <a:gd name="T1" fmla="*/ 4 h 8"/>
                  <a:gd name="T2" fmla="*/ 15 w 49"/>
                  <a:gd name="T3" fmla="*/ 6 h 8"/>
                  <a:gd name="T4" fmla="*/ 15 w 49"/>
                  <a:gd name="T5" fmla="*/ 2 h 8"/>
                  <a:gd name="T6" fmla="*/ 21 w 49"/>
                  <a:gd name="T7" fmla="*/ 2 h 8"/>
                  <a:gd name="T8" fmla="*/ 20 w 49"/>
                  <a:gd name="T9" fmla="*/ 5 h 8"/>
                  <a:gd name="T10" fmla="*/ 25 w 49"/>
                  <a:gd name="T11" fmla="*/ 6 h 8"/>
                  <a:gd name="T12" fmla="*/ 25 w 49"/>
                  <a:gd name="T13" fmla="*/ 4 h 8"/>
                  <a:gd name="T14" fmla="*/ 31 w 49"/>
                  <a:gd name="T15" fmla="*/ 4 h 8"/>
                  <a:gd name="T16" fmla="*/ 29 w 49"/>
                  <a:gd name="T17" fmla="*/ 4 h 8"/>
                  <a:gd name="T18" fmla="*/ 32 w 49"/>
                  <a:gd name="T19" fmla="*/ 7 h 8"/>
                  <a:gd name="T20" fmla="*/ 46 w 49"/>
                  <a:gd name="T21" fmla="*/ 3 h 8"/>
                  <a:gd name="T22" fmla="*/ 42 w 49"/>
                  <a:gd name="T23" fmla="*/ 3 h 8"/>
                  <a:gd name="T24" fmla="*/ 41 w 49"/>
                  <a:gd name="T25" fmla="*/ 5 h 8"/>
                  <a:gd name="T26" fmla="*/ 37 w 49"/>
                  <a:gd name="T27" fmla="*/ 4 h 8"/>
                  <a:gd name="T28" fmla="*/ 40 w 49"/>
                  <a:gd name="T29" fmla="*/ 3 h 8"/>
                  <a:gd name="T30" fmla="*/ 7 w 49"/>
                  <a:gd name="T31" fmla="*/ 0 h 8"/>
                  <a:gd name="T32" fmla="*/ 12 w 49"/>
                  <a:gd name="T33" fmla="*/ 0 h 8"/>
                  <a:gd name="T34" fmla="*/ 7 w 49"/>
                  <a:gd name="T35" fmla="*/ 1 h 8"/>
                  <a:gd name="T36" fmla="*/ 10 w 49"/>
                  <a:gd name="T37" fmla="*/ 4 h 8"/>
                  <a:gd name="T38" fmla="*/ 7 w 49"/>
                  <a:gd name="T39" fmla="*/ 3 h 8"/>
                  <a:gd name="T40" fmla="*/ 7 w 49"/>
                  <a:gd name="T41" fmla="*/ 5 h 8"/>
                  <a:gd name="T42" fmla="*/ 0 w 49"/>
                  <a:gd name="T43" fmla="*/ 5 h 8"/>
                  <a:gd name="T44" fmla="*/ 12 w 49"/>
                  <a:gd name="T45" fmla="*/ 6 h 8"/>
                  <a:gd name="T46" fmla="*/ 14 w 49"/>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8">
                    <a:moveTo>
                      <a:pt x="14" y="4"/>
                    </a:moveTo>
                    <a:cubicBezTo>
                      <a:pt x="16" y="4"/>
                      <a:pt x="13" y="5"/>
                      <a:pt x="15" y="6"/>
                    </a:cubicBezTo>
                    <a:cubicBezTo>
                      <a:pt x="18" y="5"/>
                      <a:pt x="12" y="3"/>
                      <a:pt x="15" y="2"/>
                    </a:cubicBezTo>
                    <a:cubicBezTo>
                      <a:pt x="17" y="3"/>
                      <a:pt x="20" y="2"/>
                      <a:pt x="21" y="2"/>
                    </a:cubicBezTo>
                    <a:cubicBezTo>
                      <a:pt x="19" y="3"/>
                      <a:pt x="20" y="5"/>
                      <a:pt x="20" y="5"/>
                    </a:cubicBezTo>
                    <a:cubicBezTo>
                      <a:pt x="21" y="5"/>
                      <a:pt x="24" y="6"/>
                      <a:pt x="25" y="6"/>
                    </a:cubicBezTo>
                    <a:cubicBezTo>
                      <a:pt x="21" y="5"/>
                      <a:pt x="29" y="6"/>
                      <a:pt x="25" y="4"/>
                    </a:cubicBezTo>
                    <a:cubicBezTo>
                      <a:pt x="26" y="3"/>
                      <a:pt x="30" y="3"/>
                      <a:pt x="31" y="4"/>
                    </a:cubicBezTo>
                    <a:cubicBezTo>
                      <a:pt x="31" y="5"/>
                      <a:pt x="30" y="4"/>
                      <a:pt x="29" y="4"/>
                    </a:cubicBezTo>
                    <a:cubicBezTo>
                      <a:pt x="28" y="6"/>
                      <a:pt x="31" y="5"/>
                      <a:pt x="32" y="7"/>
                    </a:cubicBezTo>
                    <a:cubicBezTo>
                      <a:pt x="36" y="5"/>
                      <a:pt x="49" y="7"/>
                      <a:pt x="46" y="3"/>
                    </a:cubicBezTo>
                    <a:cubicBezTo>
                      <a:pt x="45" y="2"/>
                      <a:pt x="43" y="3"/>
                      <a:pt x="42" y="3"/>
                    </a:cubicBezTo>
                    <a:cubicBezTo>
                      <a:pt x="46" y="4"/>
                      <a:pt x="42" y="5"/>
                      <a:pt x="41" y="5"/>
                    </a:cubicBezTo>
                    <a:cubicBezTo>
                      <a:pt x="39" y="5"/>
                      <a:pt x="36" y="5"/>
                      <a:pt x="37" y="4"/>
                    </a:cubicBezTo>
                    <a:cubicBezTo>
                      <a:pt x="40" y="3"/>
                      <a:pt x="40" y="3"/>
                      <a:pt x="40" y="3"/>
                    </a:cubicBezTo>
                    <a:cubicBezTo>
                      <a:pt x="31" y="2"/>
                      <a:pt x="18" y="0"/>
                      <a:pt x="7" y="0"/>
                    </a:cubicBezTo>
                    <a:cubicBezTo>
                      <a:pt x="12" y="0"/>
                      <a:pt x="12" y="0"/>
                      <a:pt x="12" y="0"/>
                    </a:cubicBezTo>
                    <a:cubicBezTo>
                      <a:pt x="11" y="1"/>
                      <a:pt x="9" y="1"/>
                      <a:pt x="7" y="1"/>
                    </a:cubicBezTo>
                    <a:cubicBezTo>
                      <a:pt x="10" y="4"/>
                      <a:pt x="10" y="4"/>
                      <a:pt x="10" y="4"/>
                    </a:cubicBezTo>
                    <a:cubicBezTo>
                      <a:pt x="8" y="3"/>
                      <a:pt x="7" y="3"/>
                      <a:pt x="7" y="3"/>
                    </a:cubicBezTo>
                    <a:cubicBezTo>
                      <a:pt x="5" y="3"/>
                      <a:pt x="6" y="4"/>
                      <a:pt x="7" y="5"/>
                    </a:cubicBezTo>
                    <a:cubicBezTo>
                      <a:pt x="3" y="5"/>
                      <a:pt x="3" y="4"/>
                      <a:pt x="0" y="5"/>
                    </a:cubicBezTo>
                    <a:cubicBezTo>
                      <a:pt x="6" y="8"/>
                      <a:pt x="5" y="4"/>
                      <a:pt x="12" y="6"/>
                    </a:cubicBezTo>
                    <a:lnTo>
                      <a:pt x="14" y="4"/>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Freeform 1735"/>
              <p:cNvSpPr>
                <a:spLocks/>
              </p:cNvSpPr>
              <p:nvPr/>
            </p:nvSpPr>
            <p:spPr bwMode="auto">
              <a:xfrm>
                <a:off x="1040" y="2740"/>
                <a:ext cx="4" cy="3"/>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0"/>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736"/>
              <p:cNvSpPr>
                <a:spLocks/>
              </p:cNvSpPr>
              <p:nvPr/>
            </p:nvSpPr>
            <p:spPr bwMode="auto">
              <a:xfrm>
                <a:off x="1047" y="2731"/>
                <a:ext cx="7" cy="4"/>
              </a:xfrm>
              <a:custGeom>
                <a:avLst/>
                <a:gdLst>
                  <a:gd name="T0" fmla="*/ 1 w 3"/>
                  <a:gd name="T1" fmla="*/ 0 h 2"/>
                  <a:gd name="T2" fmla="*/ 0 w 3"/>
                  <a:gd name="T3" fmla="*/ 1 h 2"/>
                  <a:gd name="T4" fmla="*/ 1 w 3"/>
                  <a:gd name="T5" fmla="*/ 0 h 2"/>
                </a:gdLst>
                <a:ahLst/>
                <a:cxnLst>
                  <a:cxn ang="0">
                    <a:pos x="T0" y="T1"/>
                  </a:cxn>
                  <a:cxn ang="0">
                    <a:pos x="T2" y="T3"/>
                  </a:cxn>
                  <a:cxn ang="0">
                    <a:pos x="T4" y="T5"/>
                  </a:cxn>
                </a:cxnLst>
                <a:rect l="0" t="0" r="r" b="b"/>
                <a:pathLst>
                  <a:path w="3" h="2">
                    <a:moveTo>
                      <a:pt x="1" y="0"/>
                    </a:moveTo>
                    <a:cubicBezTo>
                      <a:pt x="1" y="1"/>
                      <a:pt x="0" y="1"/>
                      <a:pt x="0" y="1"/>
                    </a:cubicBezTo>
                    <a:cubicBezTo>
                      <a:pt x="3" y="2"/>
                      <a:pt x="2"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Freeform 1737"/>
              <p:cNvSpPr>
                <a:spLocks/>
              </p:cNvSpPr>
              <p:nvPr/>
            </p:nvSpPr>
            <p:spPr bwMode="auto">
              <a:xfrm>
                <a:off x="1123" y="2750"/>
                <a:ext cx="9"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2" y="0"/>
                      <a:pt x="2" y="0"/>
                      <a:pt x="2"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738"/>
              <p:cNvSpPr>
                <a:spLocks/>
              </p:cNvSpPr>
              <p:nvPr/>
            </p:nvSpPr>
            <p:spPr bwMode="auto">
              <a:xfrm>
                <a:off x="1147" y="2740"/>
                <a:ext cx="35" cy="12"/>
              </a:xfrm>
              <a:custGeom>
                <a:avLst/>
                <a:gdLst>
                  <a:gd name="T0" fmla="*/ 15 w 15"/>
                  <a:gd name="T1" fmla="*/ 1 h 5"/>
                  <a:gd name="T2" fmla="*/ 3 w 15"/>
                  <a:gd name="T3" fmla="*/ 0 h 5"/>
                  <a:gd name="T4" fmla="*/ 3 w 15"/>
                  <a:gd name="T5" fmla="*/ 4 h 5"/>
                  <a:gd name="T6" fmla="*/ 8 w 15"/>
                  <a:gd name="T7" fmla="*/ 2 h 5"/>
                  <a:gd name="T8" fmla="*/ 15 w 15"/>
                  <a:gd name="T9" fmla="*/ 3 h 5"/>
                  <a:gd name="T10" fmla="*/ 15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15" y="1"/>
                    </a:moveTo>
                    <a:cubicBezTo>
                      <a:pt x="10" y="1"/>
                      <a:pt x="8" y="2"/>
                      <a:pt x="3" y="0"/>
                    </a:cubicBezTo>
                    <a:cubicBezTo>
                      <a:pt x="0" y="1"/>
                      <a:pt x="4" y="3"/>
                      <a:pt x="3" y="4"/>
                    </a:cubicBezTo>
                    <a:cubicBezTo>
                      <a:pt x="5" y="5"/>
                      <a:pt x="5" y="2"/>
                      <a:pt x="8" y="2"/>
                    </a:cubicBezTo>
                    <a:cubicBezTo>
                      <a:pt x="9" y="3"/>
                      <a:pt x="12" y="2"/>
                      <a:pt x="15" y="3"/>
                    </a:cubicBezTo>
                    <a:cubicBezTo>
                      <a:pt x="14" y="2"/>
                      <a:pt x="14" y="2"/>
                      <a:pt x="15"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739"/>
              <p:cNvSpPr>
                <a:spLocks/>
              </p:cNvSpPr>
              <p:nvPr/>
            </p:nvSpPr>
            <p:spPr bwMode="auto">
              <a:xfrm>
                <a:off x="959" y="2719"/>
                <a:ext cx="252" cy="43"/>
              </a:xfrm>
              <a:custGeom>
                <a:avLst/>
                <a:gdLst>
                  <a:gd name="T0" fmla="*/ 99 w 106"/>
                  <a:gd name="T1" fmla="*/ 11 h 18"/>
                  <a:gd name="T2" fmla="*/ 93 w 106"/>
                  <a:gd name="T3" fmla="*/ 10 h 18"/>
                  <a:gd name="T4" fmla="*/ 96 w 106"/>
                  <a:gd name="T5" fmla="*/ 10 h 18"/>
                  <a:gd name="T6" fmla="*/ 91 w 106"/>
                  <a:gd name="T7" fmla="*/ 8 h 18"/>
                  <a:gd name="T8" fmla="*/ 91 w 106"/>
                  <a:gd name="T9" fmla="*/ 9 h 18"/>
                  <a:gd name="T10" fmla="*/ 80 w 106"/>
                  <a:gd name="T11" fmla="*/ 7 h 18"/>
                  <a:gd name="T12" fmla="*/ 78 w 106"/>
                  <a:gd name="T13" fmla="*/ 9 h 18"/>
                  <a:gd name="T14" fmla="*/ 71 w 106"/>
                  <a:gd name="T15" fmla="*/ 5 h 18"/>
                  <a:gd name="T16" fmla="*/ 72 w 106"/>
                  <a:gd name="T17" fmla="*/ 9 h 18"/>
                  <a:gd name="T18" fmla="*/ 60 w 106"/>
                  <a:gd name="T19" fmla="*/ 6 h 18"/>
                  <a:gd name="T20" fmla="*/ 63 w 106"/>
                  <a:gd name="T21" fmla="*/ 6 h 18"/>
                  <a:gd name="T22" fmla="*/ 56 w 106"/>
                  <a:gd name="T23" fmla="*/ 6 h 18"/>
                  <a:gd name="T24" fmla="*/ 57 w 106"/>
                  <a:gd name="T25" fmla="*/ 4 h 18"/>
                  <a:gd name="T26" fmla="*/ 47 w 106"/>
                  <a:gd name="T27" fmla="*/ 3 h 18"/>
                  <a:gd name="T28" fmla="*/ 48 w 106"/>
                  <a:gd name="T29" fmla="*/ 3 h 18"/>
                  <a:gd name="T30" fmla="*/ 29 w 106"/>
                  <a:gd name="T31" fmla="*/ 3 h 18"/>
                  <a:gd name="T32" fmla="*/ 26 w 106"/>
                  <a:gd name="T33" fmla="*/ 1 h 18"/>
                  <a:gd name="T34" fmla="*/ 28 w 106"/>
                  <a:gd name="T35" fmla="*/ 5 h 18"/>
                  <a:gd name="T36" fmla="*/ 20 w 106"/>
                  <a:gd name="T37" fmla="*/ 4 h 18"/>
                  <a:gd name="T38" fmla="*/ 22 w 106"/>
                  <a:gd name="T39" fmla="*/ 2 h 18"/>
                  <a:gd name="T40" fmla="*/ 18 w 106"/>
                  <a:gd name="T41" fmla="*/ 2 h 18"/>
                  <a:gd name="T42" fmla="*/ 15 w 106"/>
                  <a:gd name="T43" fmla="*/ 0 h 18"/>
                  <a:gd name="T44" fmla="*/ 7 w 106"/>
                  <a:gd name="T45" fmla="*/ 2 h 18"/>
                  <a:gd name="T46" fmla="*/ 2 w 106"/>
                  <a:gd name="T47" fmla="*/ 1 h 18"/>
                  <a:gd name="T48" fmla="*/ 5 w 106"/>
                  <a:gd name="T49" fmla="*/ 4 h 18"/>
                  <a:gd name="T50" fmla="*/ 32 w 106"/>
                  <a:gd name="T51" fmla="*/ 6 h 18"/>
                  <a:gd name="T52" fmla="*/ 39 w 106"/>
                  <a:gd name="T53" fmla="*/ 5 h 18"/>
                  <a:gd name="T54" fmla="*/ 39 w 106"/>
                  <a:gd name="T55" fmla="*/ 7 h 18"/>
                  <a:gd name="T56" fmla="*/ 40 w 106"/>
                  <a:gd name="T57" fmla="*/ 5 h 18"/>
                  <a:gd name="T58" fmla="*/ 44 w 106"/>
                  <a:gd name="T59" fmla="*/ 7 h 18"/>
                  <a:gd name="T60" fmla="*/ 46 w 106"/>
                  <a:gd name="T61" fmla="*/ 6 h 18"/>
                  <a:gd name="T62" fmla="*/ 49 w 106"/>
                  <a:gd name="T63" fmla="*/ 8 h 18"/>
                  <a:gd name="T64" fmla="*/ 91 w 106"/>
                  <a:gd name="T65" fmla="*/ 13 h 18"/>
                  <a:gd name="T66" fmla="*/ 90 w 106"/>
                  <a:gd name="T67" fmla="*/ 11 h 18"/>
                  <a:gd name="T68" fmla="*/ 102 w 106"/>
                  <a:gd name="T69" fmla="*/ 14 h 18"/>
                  <a:gd name="T70" fmla="*/ 100 w 106"/>
                  <a:gd name="T71" fmla="*/ 15 h 18"/>
                  <a:gd name="T72" fmla="*/ 101 w 106"/>
                  <a:gd name="T73" fmla="*/ 12 h 18"/>
                  <a:gd name="T74" fmla="*/ 96 w 106"/>
                  <a:gd name="T75" fmla="*/ 12 h 18"/>
                  <a:gd name="T76" fmla="*/ 99 w 106"/>
                  <a:gd name="T77" fmla="*/ 13 h 18"/>
                  <a:gd name="T78" fmla="*/ 94 w 106"/>
                  <a:gd name="T79" fmla="*/ 12 h 18"/>
                  <a:gd name="T80" fmla="*/ 97 w 106"/>
                  <a:gd name="T81" fmla="*/ 16 h 18"/>
                  <a:gd name="T82" fmla="*/ 104 w 106"/>
                  <a:gd name="T83" fmla="*/ 17 h 18"/>
                  <a:gd name="T84" fmla="*/ 104 w 106"/>
                  <a:gd name="T85" fmla="*/ 17 h 18"/>
                  <a:gd name="T86" fmla="*/ 104 w 106"/>
                  <a:gd name="T87" fmla="*/ 17 h 18"/>
                  <a:gd name="T88" fmla="*/ 104 w 106"/>
                  <a:gd name="T89" fmla="*/ 17 h 18"/>
                  <a:gd name="T90" fmla="*/ 104 w 106"/>
                  <a:gd name="T91" fmla="*/ 17 h 18"/>
                  <a:gd name="T92" fmla="*/ 104 w 106"/>
                  <a:gd name="T93" fmla="*/ 17 h 18"/>
                  <a:gd name="T94" fmla="*/ 105 w 106"/>
                  <a:gd name="T95" fmla="*/ 11 h 18"/>
                  <a:gd name="T96" fmla="*/ 105 w 106"/>
                  <a:gd name="T97" fmla="*/ 11 h 18"/>
                  <a:gd name="T98" fmla="*/ 105 w 106"/>
                  <a:gd name="T99" fmla="*/ 11 h 18"/>
                  <a:gd name="T100" fmla="*/ 105 w 106"/>
                  <a:gd name="T101" fmla="*/ 11 h 18"/>
                  <a:gd name="T102" fmla="*/ 104 w 106"/>
                  <a:gd name="T103" fmla="*/ 11 h 18"/>
                  <a:gd name="T104" fmla="*/ 103 w 106"/>
                  <a:gd name="T105" fmla="*/ 10 h 18"/>
                  <a:gd name="T106" fmla="*/ 99 w 106"/>
                  <a:gd name="T107" fmla="*/ 9 h 18"/>
                  <a:gd name="T108" fmla="*/ 99 w 106"/>
                  <a:gd name="T10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18">
                    <a:moveTo>
                      <a:pt x="99" y="11"/>
                    </a:moveTo>
                    <a:cubicBezTo>
                      <a:pt x="97" y="10"/>
                      <a:pt x="94" y="11"/>
                      <a:pt x="93" y="10"/>
                    </a:cubicBezTo>
                    <a:cubicBezTo>
                      <a:pt x="93" y="9"/>
                      <a:pt x="94" y="9"/>
                      <a:pt x="96" y="10"/>
                    </a:cubicBezTo>
                    <a:cubicBezTo>
                      <a:pt x="95" y="8"/>
                      <a:pt x="93" y="9"/>
                      <a:pt x="91" y="8"/>
                    </a:cubicBezTo>
                    <a:cubicBezTo>
                      <a:pt x="91" y="8"/>
                      <a:pt x="92" y="9"/>
                      <a:pt x="91" y="9"/>
                    </a:cubicBezTo>
                    <a:cubicBezTo>
                      <a:pt x="85" y="7"/>
                      <a:pt x="88" y="10"/>
                      <a:pt x="80" y="7"/>
                    </a:cubicBezTo>
                    <a:cubicBezTo>
                      <a:pt x="79" y="8"/>
                      <a:pt x="78" y="8"/>
                      <a:pt x="78" y="9"/>
                    </a:cubicBezTo>
                    <a:cubicBezTo>
                      <a:pt x="74" y="7"/>
                      <a:pt x="76" y="7"/>
                      <a:pt x="71" y="5"/>
                    </a:cubicBezTo>
                    <a:cubicBezTo>
                      <a:pt x="71" y="6"/>
                      <a:pt x="73" y="8"/>
                      <a:pt x="72" y="9"/>
                    </a:cubicBezTo>
                    <a:cubicBezTo>
                      <a:pt x="65" y="6"/>
                      <a:pt x="65" y="8"/>
                      <a:pt x="60" y="6"/>
                    </a:cubicBezTo>
                    <a:cubicBezTo>
                      <a:pt x="61" y="6"/>
                      <a:pt x="62" y="6"/>
                      <a:pt x="63" y="6"/>
                    </a:cubicBezTo>
                    <a:cubicBezTo>
                      <a:pt x="62" y="4"/>
                      <a:pt x="59" y="6"/>
                      <a:pt x="56" y="6"/>
                    </a:cubicBezTo>
                    <a:cubicBezTo>
                      <a:pt x="57" y="4"/>
                      <a:pt x="57" y="4"/>
                      <a:pt x="57" y="4"/>
                    </a:cubicBezTo>
                    <a:cubicBezTo>
                      <a:pt x="54" y="4"/>
                      <a:pt x="50" y="5"/>
                      <a:pt x="47" y="3"/>
                    </a:cubicBezTo>
                    <a:cubicBezTo>
                      <a:pt x="48" y="3"/>
                      <a:pt x="48" y="3"/>
                      <a:pt x="48" y="3"/>
                    </a:cubicBezTo>
                    <a:cubicBezTo>
                      <a:pt x="41" y="3"/>
                      <a:pt x="34" y="2"/>
                      <a:pt x="29" y="3"/>
                    </a:cubicBezTo>
                    <a:cubicBezTo>
                      <a:pt x="26" y="1"/>
                      <a:pt x="26" y="1"/>
                      <a:pt x="26" y="1"/>
                    </a:cubicBezTo>
                    <a:cubicBezTo>
                      <a:pt x="19" y="2"/>
                      <a:pt x="33" y="2"/>
                      <a:pt x="28" y="5"/>
                    </a:cubicBezTo>
                    <a:cubicBezTo>
                      <a:pt x="27" y="1"/>
                      <a:pt x="24" y="5"/>
                      <a:pt x="20" y="4"/>
                    </a:cubicBezTo>
                    <a:cubicBezTo>
                      <a:pt x="18" y="2"/>
                      <a:pt x="24" y="3"/>
                      <a:pt x="22" y="2"/>
                    </a:cubicBezTo>
                    <a:cubicBezTo>
                      <a:pt x="21" y="3"/>
                      <a:pt x="20" y="2"/>
                      <a:pt x="18" y="2"/>
                    </a:cubicBezTo>
                    <a:cubicBezTo>
                      <a:pt x="18" y="1"/>
                      <a:pt x="13" y="1"/>
                      <a:pt x="15" y="0"/>
                    </a:cubicBezTo>
                    <a:cubicBezTo>
                      <a:pt x="7" y="2"/>
                      <a:pt x="7" y="2"/>
                      <a:pt x="7" y="2"/>
                    </a:cubicBezTo>
                    <a:cubicBezTo>
                      <a:pt x="6" y="1"/>
                      <a:pt x="3" y="1"/>
                      <a:pt x="2" y="1"/>
                    </a:cubicBezTo>
                    <a:cubicBezTo>
                      <a:pt x="6" y="1"/>
                      <a:pt x="0" y="3"/>
                      <a:pt x="5" y="4"/>
                    </a:cubicBezTo>
                    <a:cubicBezTo>
                      <a:pt x="12" y="4"/>
                      <a:pt x="23" y="5"/>
                      <a:pt x="32" y="6"/>
                    </a:cubicBezTo>
                    <a:cubicBezTo>
                      <a:pt x="33" y="4"/>
                      <a:pt x="37" y="7"/>
                      <a:pt x="39" y="5"/>
                    </a:cubicBezTo>
                    <a:cubicBezTo>
                      <a:pt x="39" y="6"/>
                      <a:pt x="39" y="7"/>
                      <a:pt x="39" y="7"/>
                    </a:cubicBezTo>
                    <a:cubicBezTo>
                      <a:pt x="45" y="7"/>
                      <a:pt x="38" y="6"/>
                      <a:pt x="40" y="5"/>
                    </a:cubicBezTo>
                    <a:cubicBezTo>
                      <a:pt x="42" y="5"/>
                      <a:pt x="44" y="7"/>
                      <a:pt x="44" y="7"/>
                    </a:cubicBezTo>
                    <a:cubicBezTo>
                      <a:pt x="48" y="8"/>
                      <a:pt x="44" y="7"/>
                      <a:pt x="46" y="6"/>
                    </a:cubicBezTo>
                    <a:cubicBezTo>
                      <a:pt x="49" y="8"/>
                      <a:pt x="49" y="8"/>
                      <a:pt x="49" y="8"/>
                    </a:cubicBezTo>
                    <a:cubicBezTo>
                      <a:pt x="61" y="9"/>
                      <a:pt x="77" y="9"/>
                      <a:pt x="91" y="13"/>
                    </a:cubicBezTo>
                    <a:cubicBezTo>
                      <a:pt x="90" y="11"/>
                      <a:pt x="90" y="11"/>
                      <a:pt x="90" y="11"/>
                    </a:cubicBezTo>
                    <a:cubicBezTo>
                      <a:pt x="95" y="13"/>
                      <a:pt x="105" y="10"/>
                      <a:pt x="102" y="14"/>
                    </a:cubicBezTo>
                    <a:cubicBezTo>
                      <a:pt x="100" y="15"/>
                      <a:pt x="100" y="15"/>
                      <a:pt x="100" y="15"/>
                    </a:cubicBezTo>
                    <a:cubicBezTo>
                      <a:pt x="102" y="15"/>
                      <a:pt x="100" y="13"/>
                      <a:pt x="101" y="12"/>
                    </a:cubicBezTo>
                    <a:cubicBezTo>
                      <a:pt x="100" y="13"/>
                      <a:pt x="98" y="12"/>
                      <a:pt x="96" y="12"/>
                    </a:cubicBezTo>
                    <a:cubicBezTo>
                      <a:pt x="99" y="13"/>
                      <a:pt x="99" y="13"/>
                      <a:pt x="99" y="13"/>
                    </a:cubicBezTo>
                    <a:cubicBezTo>
                      <a:pt x="97" y="14"/>
                      <a:pt x="94" y="13"/>
                      <a:pt x="94" y="12"/>
                    </a:cubicBezTo>
                    <a:cubicBezTo>
                      <a:pt x="89" y="13"/>
                      <a:pt x="96" y="15"/>
                      <a:pt x="97" y="16"/>
                    </a:cubicBezTo>
                    <a:cubicBezTo>
                      <a:pt x="101" y="15"/>
                      <a:pt x="102" y="16"/>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8"/>
                      <a:pt x="106" y="6"/>
                      <a:pt x="105" y="11"/>
                    </a:cubicBezTo>
                    <a:cubicBezTo>
                      <a:pt x="105" y="11"/>
                      <a:pt x="105" y="11"/>
                      <a:pt x="105" y="11"/>
                    </a:cubicBezTo>
                    <a:cubicBezTo>
                      <a:pt x="105" y="11"/>
                      <a:pt x="105" y="11"/>
                      <a:pt x="105" y="11"/>
                    </a:cubicBezTo>
                    <a:cubicBezTo>
                      <a:pt x="105" y="11"/>
                      <a:pt x="105" y="11"/>
                      <a:pt x="105" y="11"/>
                    </a:cubicBezTo>
                    <a:cubicBezTo>
                      <a:pt x="104" y="11"/>
                      <a:pt x="104" y="11"/>
                      <a:pt x="104" y="11"/>
                    </a:cubicBezTo>
                    <a:cubicBezTo>
                      <a:pt x="103" y="10"/>
                      <a:pt x="103" y="10"/>
                      <a:pt x="103" y="10"/>
                    </a:cubicBezTo>
                    <a:cubicBezTo>
                      <a:pt x="102" y="9"/>
                      <a:pt x="101" y="9"/>
                      <a:pt x="99" y="9"/>
                    </a:cubicBezTo>
                    <a:cubicBezTo>
                      <a:pt x="95" y="9"/>
                      <a:pt x="99" y="10"/>
                      <a:pt x="99" y="1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740"/>
              <p:cNvSpPr>
                <a:spLocks/>
              </p:cNvSpPr>
              <p:nvPr/>
            </p:nvSpPr>
            <p:spPr bwMode="auto">
              <a:xfrm>
                <a:off x="1199" y="27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741"/>
              <p:cNvSpPr>
                <a:spLocks/>
              </p:cNvSpPr>
              <p:nvPr/>
            </p:nvSpPr>
            <p:spPr bwMode="auto">
              <a:xfrm>
                <a:off x="957" y="2719"/>
                <a:ext cx="7" cy="2"/>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2" y="1"/>
                      <a:pt x="2" y="0"/>
                      <a:pt x="1" y="0"/>
                    </a:cubicBezTo>
                    <a:cubicBezTo>
                      <a:pt x="0" y="1"/>
                      <a:pt x="1"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Rectangle 1742"/>
              <p:cNvSpPr>
                <a:spLocks noChangeArrowheads="1"/>
              </p:cNvSpPr>
              <p:nvPr/>
            </p:nvSpPr>
            <p:spPr bwMode="auto">
              <a:xfrm>
                <a:off x="1182" y="274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Rectangle 1743"/>
              <p:cNvSpPr>
                <a:spLocks noChangeArrowheads="1"/>
              </p:cNvSpPr>
              <p:nvPr/>
            </p:nvSpPr>
            <p:spPr bwMode="auto">
              <a:xfrm>
                <a:off x="1173" y="2754"/>
                <a:ext cx="5"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744"/>
              <p:cNvSpPr>
                <a:spLocks/>
              </p:cNvSpPr>
              <p:nvPr/>
            </p:nvSpPr>
            <p:spPr bwMode="auto">
              <a:xfrm>
                <a:off x="921" y="27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745"/>
              <p:cNvSpPr>
                <a:spLocks/>
              </p:cNvSpPr>
              <p:nvPr/>
            </p:nvSpPr>
            <p:spPr bwMode="auto">
              <a:xfrm>
                <a:off x="823"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746"/>
              <p:cNvSpPr>
                <a:spLocks/>
              </p:cNvSpPr>
              <p:nvPr/>
            </p:nvSpPr>
            <p:spPr bwMode="auto">
              <a:xfrm>
                <a:off x="812" y="2678"/>
                <a:ext cx="342" cy="69"/>
              </a:xfrm>
              <a:custGeom>
                <a:avLst/>
                <a:gdLst>
                  <a:gd name="T0" fmla="*/ 137 w 144"/>
                  <a:gd name="T1" fmla="*/ 26 h 29"/>
                  <a:gd name="T2" fmla="*/ 141 w 144"/>
                  <a:gd name="T3" fmla="*/ 24 h 29"/>
                  <a:gd name="T4" fmla="*/ 134 w 144"/>
                  <a:gd name="T5" fmla="*/ 23 h 29"/>
                  <a:gd name="T6" fmla="*/ 123 w 144"/>
                  <a:gd name="T7" fmla="*/ 23 h 29"/>
                  <a:gd name="T8" fmla="*/ 100 w 144"/>
                  <a:gd name="T9" fmla="*/ 21 h 29"/>
                  <a:gd name="T10" fmla="*/ 85 w 144"/>
                  <a:gd name="T11" fmla="*/ 19 h 29"/>
                  <a:gd name="T12" fmla="*/ 66 w 144"/>
                  <a:gd name="T13" fmla="*/ 18 h 29"/>
                  <a:gd name="T14" fmla="*/ 61 w 144"/>
                  <a:gd name="T15" fmla="*/ 17 h 29"/>
                  <a:gd name="T16" fmla="*/ 51 w 144"/>
                  <a:gd name="T17" fmla="*/ 14 h 29"/>
                  <a:gd name="T18" fmla="*/ 45 w 144"/>
                  <a:gd name="T19" fmla="*/ 16 h 29"/>
                  <a:gd name="T20" fmla="*/ 35 w 144"/>
                  <a:gd name="T21" fmla="*/ 14 h 29"/>
                  <a:gd name="T22" fmla="*/ 28 w 144"/>
                  <a:gd name="T23" fmla="*/ 12 h 29"/>
                  <a:gd name="T24" fmla="*/ 14 w 144"/>
                  <a:gd name="T25" fmla="*/ 10 h 29"/>
                  <a:gd name="T26" fmla="*/ 1 w 144"/>
                  <a:gd name="T27" fmla="*/ 9 h 29"/>
                  <a:gd name="T28" fmla="*/ 13 w 144"/>
                  <a:gd name="T29" fmla="*/ 9 h 29"/>
                  <a:gd name="T30" fmla="*/ 21 w 144"/>
                  <a:gd name="T31" fmla="*/ 9 h 29"/>
                  <a:gd name="T32" fmla="*/ 24 w 144"/>
                  <a:gd name="T33" fmla="*/ 11 h 29"/>
                  <a:gd name="T34" fmla="*/ 31 w 144"/>
                  <a:gd name="T35" fmla="*/ 12 h 29"/>
                  <a:gd name="T36" fmla="*/ 59 w 144"/>
                  <a:gd name="T37" fmla="*/ 18 h 29"/>
                  <a:gd name="T38" fmla="*/ 45 w 144"/>
                  <a:gd name="T39" fmla="*/ 15 h 29"/>
                  <a:gd name="T40" fmla="*/ 42 w 144"/>
                  <a:gd name="T41" fmla="*/ 15 h 29"/>
                  <a:gd name="T42" fmla="*/ 40 w 144"/>
                  <a:gd name="T43" fmla="*/ 11 h 29"/>
                  <a:gd name="T44" fmla="*/ 36 w 144"/>
                  <a:gd name="T45" fmla="*/ 9 h 29"/>
                  <a:gd name="T46" fmla="*/ 27 w 144"/>
                  <a:gd name="T47" fmla="*/ 8 h 29"/>
                  <a:gd name="T48" fmla="*/ 18 w 144"/>
                  <a:gd name="T49" fmla="*/ 6 h 29"/>
                  <a:gd name="T50" fmla="*/ 5 w 144"/>
                  <a:gd name="T51" fmla="*/ 4 h 29"/>
                  <a:gd name="T52" fmla="*/ 1 w 144"/>
                  <a:gd name="T53" fmla="*/ 5 h 29"/>
                  <a:gd name="T54" fmla="*/ 1 w 144"/>
                  <a:gd name="T55" fmla="*/ 5 h 29"/>
                  <a:gd name="T56" fmla="*/ 1 w 144"/>
                  <a:gd name="T57" fmla="*/ 5 h 29"/>
                  <a:gd name="T58" fmla="*/ 1 w 144"/>
                  <a:gd name="T59" fmla="*/ 11 h 29"/>
                  <a:gd name="T60" fmla="*/ 1 w 144"/>
                  <a:gd name="T61" fmla="*/ 11 h 29"/>
                  <a:gd name="T62" fmla="*/ 2 w 144"/>
                  <a:gd name="T63" fmla="*/ 11 h 29"/>
                  <a:gd name="T64" fmla="*/ 8 w 144"/>
                  <a:gd name="T65" fmla="*/ 12 h 29"/>
                  <a:gd name="T66" fmla="*/ 8 w 144"/>
                  <a:gd name="T67" fmla="*/ 12 h 29"/>
                  <a:gd name="T68" fmla="*/ 11 w 144"/>
                  <a:gd name="T69" fmla="*/ 13 h 29"/>
                  <a:gd name="T70" fmla="*/ 20 w 144"/>
                  <a:gd name="T71" fmla="*/ 13 h 29"/>
                  <a:gd name="T72" fmla="*/ 29 w 144"/>
                  <a:gd name="T73" fmla="*/ 14 h 29"/>
                  <a:gd name="T74" fmla="*/ 32 w 144"/>
                  <a:gd name="T75" fmla="*/ 16 h 29"/>
                  <a:gd name="T76" fmla="*/ 42 w 144"/>
                  <a:gd name="T77" fmla="*/ 18 h 29"/>
                  <a:gd name="T78" fmla="*/ 47 w 144"/>
                  <a:gd name="T79" fmla="*/ 18 h 29"/>
                  <a:gd name="T80" fmla="*/ 61 w 144"/>
                  <a:gd name="T81" fmla="*/ 20 h 29"/>
                  <a:gd name="T82" fmla="*/ 80 w 144"/>
                  <a:gd name="T83" fmla="*/ 22 h 29"/>
                  <a:gd name="T84" fmla="*/ 85 w 144"/>
                  <a:gd name="T85" fmla="*/ 23 h 29"/>
                  <a:gd name="T86" fmla="*/ 106 w 144"/>
                  <a:gd name="T87" fmla="*/ 25 h 29"/>
                  <a:gd name="T88" fmla="*/ 98 w 144"/>
                  <a:gd name="T89" fmla="*/ 22 h 29"/>
                  <a:gd name="T90" fmla="*/ 108 w 144"/>
                  <a:gd name="T9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29">
                    <a:moveTo>
                      <a:pt x="127" y="27"/>
                    </a:moveTo>
                    <a:cubicBezTo>
                      <a:pt x="130" y="27"/>
                      <a:pt x="135" y="27"/>
                      <a:pt x="137" y="26"/>
                    </a:cubicBezTo>
                    <a:cubicBezTo>
                      <a:pt x="137" y="27"/>
                      <a:pt x="137" y="27"/>
                      <a:pt x="137" y="27"/>
                    </a:cubicBezTo>
                    <a:cubicBezTo>
                      <a:pt x="139" y="27"/>
                      <a:pt x="144" y="26"/>
                      <a:pt x="141" y="24"/>
                    </a:cubicBezTo>
                    <a:cubicBezTo>
                      <a:pt x="140" y="25"/>
                      <a:pt x="140" y="25"/>
                      <a:pt x="140" y="25"/>
                    </a:cubicBezTo>
                    <a:cubicBezTo>
                      <a:pt x="136" y="26"/>
                      <a:pt x="137" y="23"/>
                      <a:pt x="134" y="23"/>
                    </a:cubicBezTo>
                    <a:cubicBezTo>
                      <a:pt x="130" y="23"/>
                      <a:pt x="127" y="25"/>
                      <a:pt x="124" y="24"/>
                    </a:cubicBezTo>
                    <a:cubicBezTo>
                      <a:pt x="122" y="24"/>
                      <a:pt x="123" y="24"/>
                      <a:pt x="123" y="23"/>
                    </a:cubicBezTo>
                    <a:cubicBezTo>
                      <a:pt x="120" y="23"/>
                      <a:pt x="118" y="25"/>
                      <a:pt x="116" y="25"/>
                    </a:cubicBezTo>
                    <a:cubicBezTo>
                      <a:pt x="115" y="19"/>
                      <a:pt x="105" y="26"/>
                      <a:pt x="100" y="21"/>
                    </a:cubicBezTo>
                    <a:cubicBezTo>
                      <a:pt x="97" y="21"/>
                      <a:pt x="92" y="21"/>
                      <a:pt x="88" y="21"/>
                    </a:cubicBezTo>
                    <a:cubicBezTo>
                      <a:pt x="90" y="20"/>
                      <a:pt x="84" y="21"/>
                      <a:pt x="85" y="19"/>
                    </a:cubicBezTo>
                    <a:cubicBezTo>
                      <a:pt x="83" y="23"/>
                      <a:pt x="73" y="16"/>
                      <a:pt x="72" y="20"/>
                    </a:cubicBezTo>
                    <a:cubicBezTo>
                      <a:pt x="67" y="18"/>
                      <a:pt x="72" y="20"/>
                      <a:pt x="66" y="18"/>
                    </a:cubicBezTo>
                    <a:cubicBezTo>
                      <a:pt x="66" y="18"/>
                      <a:pt x="67" y="18"/>
                      <a:pt x="67" y="18"/>
                    </a:cubicBezTo>
                    <a:cubicBezTo>
                      <a:pt x="65" y="17"/>
                      <a:pt x="63" y="19"/>
                      <a:pt x="61" y="17"/>
                    </a:cubicBezTo>
                    <a:cubicBezTo>
                      <a:pt x="56" y="16"/>
                      <a:pt x="60" y="18"/>
                      <a:pt x="57" y="18"/>
                    </a:cubicBezTo>
                    <a:cubicBezTo>
                      <a:pt x="52" y="17"/>
                      <a:pt x="53" y="16"/>
                      <a:pt x="51" y="14"/>
                    </a:cubicBezTo>
                    <a:cubicBezTo>
                      <a:pt x="50" y="16"/>
                      <a:pt x="47" y="14"/>
                      <a:pt x="44" y="15"/>
                    </a:cubicBezTo>
                    <a:cubicBezTo>
                      <a:pt x="44" y="15"/>
                      <a:pt x="48" y="16"/>
                      <a:pt x="45" y="16"/>
                    </a:cubicBezTo>
                    <a:cubicBezTo>
                      <a:pt x="39" y="15"/>
                      <a:pt x="40" y="17"/>
                      <a:pt x="34" y="16"/>
                    </a:cubicBezTo>
                    <a:cubicBezTo>
                      <a:pt x="32" y="13"/>
                      <a:pt x="40" y="17"/>
                      <a:pt x="35" y="14"/>
                    </a:cubicBezTo>
                    <a:cubicBezTo>
                      <a:pt x="39" y="14"/>
                      <a:pt x="42" y="15"/>
                      <a:pt x="44" y="14"/>
                    </a:cubicBezTo>
                    <a:cubicBezTo>
                      <a:pt x="39" y="12"/>
                      <a:pt x="33" y="12"/>
                      <a:pt x="28" y="12"/>
                    </a:cubicBezTo>
                    <a:cubicBezTo>
                      <a:pt x="25" y="11"/>
                      <a:pt x="29" y="11"/>
                      <a:pt x="27" y="10"/>
                    </a:cubicBezTo>
                    <a:cubicBezTo>
                      <a:pt x="22" y="8"/>
                      <a:pt x="18" y="11"/>
                      <a:pt x="14" y="10"/>
                    </a:cubicBezTo>
                    <a:cubicBezTo>
                      <a:pt x="15" y="8"/>
                      <a:pt x="15" y="8"/>
                      <a:pt x="15" y="8"/>
                    </a:cubicBezTo>
                    <a:cubicBezTo>
                      <a:pt x="13" y="10"/>
                      <a:pt x="5" y="6"/>
                      <a:pt x="1" y="9"/>
                    </a:cubicBezTo>
                    <a:cubicBezTo>
                      <a:pt x="1" y="7"/>
                      <a:pt x="2" y="9"/>
                      <a:pt x="1" y="9"/>
                    </a:cubicBezTo>
                    <a:cubicBezTo>
                      <a:pt x="0" y="9"/>
                      <a:pt x="8" y="7"/>
                      <a:pt x="13" y="9"/>
                    </a:cubicBezTo>
                    <a:cubicBezTo>
                      <a:pt x="12" y="7"/>
                      <a:pt x="18" y="6"/>
                      <a:pt x="21" y="7"/>
                    </a:cubicBezTo>
                    <a:cubicBezTo>
                      <a:pt x="22" y="7"/>
                      <a:pt x="21" y="8"/>
                      <a:pt x="21" y="9"/>
                    </a:cubicBezTo>
                    <a:cubicBezTo>
                      <a:pt x="16" y="7"/>
                      <a:pt x="16" y="10"/>
                      <a:pt x="12" y="10"/>
                    </a:cubicBezTo>
                    <a:cubicBezTo>
                      <a:pt x="15" y="10"/>
                      <a:pt x="21" y="11"/>
                      <a:pt x="24" y="11"/>
                    </a:cubicBezTo>
                    <a:cubicBezTo>
                      <a:pt x="22" y="12"/>
                      <a:pt x="22" y="12"/>
                      <a:pt x="22" y="12"/>
                    </a:cubicBezTo>
                    <a:cubicBezTo>
                      <a:pt x="27" y="13"/>
                      <a:pt x="27" y="9"/>
                      <a:pt x="31" y="12"/>
                    </a:cubicBezTo>
                    <a:cubicBezTo>
                      <a:pt x="31" y="13"/>
                      <a:pt x="31" y="13"/>
                      <a:pt x="31" y="13"/>
                    </a:cubicBezTo>
                    <a:cubicBezTo>
                      <a:pt x="40" y="14"/>
                      <a:pt x="51" y="19"/>
                      <a:pt x="59" y="18"/>
                    </a:cubicBezTo>
                    <a:cubicBezTo>
                      <a:pt x="60" y="17"/>
                      <a:pt x="56" y="15"/>
                      <a:pt x="56" y="14"/>
                    </a:cubicBezTo>
                    <a:cubicBezTo>
                      <a:pt x="52" y="14"/>
                      <a:pt x="49" y="15"/>
                      <a:pt x="45" y="15"/>
                    </a:cubicBezTo>
                    <a:cubicBezTo>
                      <a:pt x="46" y="13"/>
                      <a:pt x="46" y="13"/>
                      <a:pt x="46" y="13"/>
                    </a:cubicBezTo>
                    <a:cubicBezTo>
                      <a:pt x="45" y="14"/>
                      <a:pt x="40" y="14"/>
                      <a:pt x="42" y="15"/>
                    </a:cubicBezTo>
                    <a:cubicBezTo>
                      <a:pt x="39" y="15"/>
                      <a:pt x="41" y="13"/>
                      <a:pt x="37" y="13"/>
                    </a:cubicBezTo>
                    <a:cubicBezTo>
                      <a:pt x="38" y="12"/>
                      <a:pt x="40" y="12"/>
                      <a:pt x="40" y="11"/>
                    </a:cubicBezTo>
                    <a:cubicBezTo>
                      <a:pt x="37" y="11"/>
                      <a:pt x="37" y="11"/>
                      <a:pt x="37" y="11"/>
                    </a:cubicBezTo>
                    <a:cubicBezTo>
                      <a:pt x="38" y="10"/>
                      <a:pt x="35" y="10"/>
                      <a:pt x="36" y="9"/>
                    </a:cubicBezTo>
                    <a:cubicBezTo>
                      <a:pt x="31" y="10"/>
                      <a:pt x="29" y="7"/>
                      <a:pt x="24" y="7"/>
                    </a:cubicBezTo>
                    <a:cubicBezTo>
                      <a:pt x="27" y="8"/>
                      <a:pt x="27" y="8"/>
                      <a:pt x="27" y="8"/>
                    </a:cubicBezTo>
                    <a:cubicBezTo>
                      <a:pt x="26" y="9"/>
                      <a:pt x="25" y="8"/>
                      <a:pt x="23" y="8"/>
                    </a:cubicBezTo>
                    <a:cubicBezTo>
                      <a:pt x="22" y="7"/>
                      <a:pt x="21" y="7"/>
                      <a:pt x="18" y="6"/>
                    </a:cubicBezTo>
                    <a:cubicBezTo>
                      <a:pt x="16" y="6"/>
                      <a:pt x="14" y="8"/>
                      <a:pt x="11" y="7"/>
                    </a:cubicBezTo>
                    <a:cubicBezTo>
                      <a:pt x="12" y="5"/>
                      <a:pt x="5" y="6"/>
                      <a:pt x="5" y="4"/>
                    </a:cubicBezTo>
                    <a:cubicBezTo>
                      <a:pt x="4" y="5"/>
                      <a:pt x="3"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0"/>
                      <a:pt x="1" y="12"/>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3" y="11"/>
                      <a:pt x="3" y="11"/>
                      <a:pt x="3" y="11"/>
                    </a:cubicBezTo>
                    <a:cubicBezTo>
                      <a:pt x="5" y="10"/>
                      <a:pt x="8" y="11"/>
                      <a:pt x="8" y="12"/>
                    </a:cubicBezTo>
                    <a:cubicBezTo>
                      <a:pt x="7" y="12"/>
                      <a:pt x="7" y="12"/>
                      <a:pt x="6" y="12"/>
                    </a:cubicBezTo>
                    <a:cubicBezTo>
                      <a:pt x="8" y="12"/>
                      <a:pt x="8" y="12"/>
                      <a:pt x="8" y="12"/>
                    </a:cubicBezTo>
                    <a:cubicBezTo>
                      <a:pt x="8" y="13"/>
                      <a:pt x="8" y="13"/>
                      <a:pt x="8" y="13"/>
                    </a:cubicBezTo>
                    <a:cubicBezTo>
                      <a:pt x="9" y="13"/>
                      <a:pt x="9" y="12"/>
                      <a:pt x="11" y="13"/>
                    </a:cubicBezTo>
                    <a:cubicBezTo>
                      <a:pt x="11" y="13"/>
                      <a:pt x="10" y="13"/>
                      <a:pt x="9" y="13"/>
                    </a:cubicBezTo>
                    <a:cubicBezTo>
                      <a:pt x="13" y="14"/>
                      <a:pt x="17" y="11"/>
                      <a:pt x="20" y="13"/>
                    </a:cubicBezTo>
                    <a:cubicBezTo>
                      <a:pt x="21" y="12"/>
                      <a:pt x="25" y="13"/>
                      <a:pt x="25" y="11"/>
                    </a:cubicBezTo>
                    <a:cubicBezTo>
                      <a:pt x="26" y="12"/>
                      <a:pt x="25" y="13"/>
                      <a:pt x="29" y="14"/>
                    </a:cubicBezTo>
                    <a:cubicBezTo>
                      <a:pt x="31" y="13"/>
                      <a:pt x="32" y="15"/>
                      <a:pt x="35" y="15"/>
                    </a:cubicBezTo>
                    <a:cubicBezTo>
                      <a:pt x="31" y="16"/>
                      <a:pt x="35" y="15"/>
                      <a:pt x="32" y="16"/>
                    </a:cubicBezTo>
                    <a:cubicBezTo>
                      <a:pt x="34" y="17"/>
                      <a:pt x="38" y="16"/>
                      <a:pt x="42" y="17"/>
                    </a:cubicBezTo>
                    <a:cubicBezTo>
                      <a:pt x="42" y="17"/>
                      <a:pt x="42" y="18"/>
                      <a:pt x="42" y="18"/>
                    </a:cubicBezTo>
                    <a:cubicBezTo>
                      <a:pt x="44" y="18"/>
                      <a:pt x="46" y="17"/>
                      <a:pt x="47" y="19"/>
                    </a:cubicBezTo>
                    <a:cubicBezTo>
                      <a:pt x="47" y="18"/>
                      <a:pt x="47" y="18"/>
                      <a:pt x="47" y="18"/>
                    </a:cubicBezTo>
                    <a:cubicBezTo>
                      <a:pt x="50" y="19"/>
                      <a:pt x="54" y="19"/>
                      <a:pt x="57" y="21"/>
                    </a:cubicBezTo>
                    <a:cubicBezTo>
                      <a:pt x="61" y="20"/>
                      <a:pt x="61" y="20"/>
                      <a:pt x="61" y="20"/>
                    </a:cubicBezTo>
                    <a:cubicBezTo>
                      <a:pt x="65" y="23"/>
                      <a:pt x="72" y="22"/>
                      <a:pt x="76" y="21"/>
                    </a:cubicBezTo>
                    <a:cubicBezTo>
                      <a:pt x="77" y="21"/>
                      <a:pt x="80" y="22"/>
                      <a:pt x="80" y="22"/>
                    </a:cubicBezTo>
                    <a:cubicBezTo>
                      <a:pt x="79" y="22"/>
                      <a:pt x="79" y="23"/>
                      <a:pt x="78" y="23"/>
                    </a:cubicBezTo>
                    <a:cubicBezTo>
                      <a:pt x="80" y="23"/>
                      <a:pt x="83" y="25"/>
                      <a:pt x="85" y="23"/>
                    </a:cubicBezTo>
                    <a:cubicBezTo>
                      <a:pt x="88" y="23"/>
                      <a:pt x="87" y="24"/>
                      <a:pt x="89" y="25"/>
                    </a:cubicBezTo>
                    <a:cubicBezTo>
                      <a:pt x="94" y="23"/>
                      <a:pt x="104" y="28"/>
                      <a:pt x="106" y="25"/>
                    </a:cubicBezTo>
                    <a:cubicBezTo>
                      <a:pt x="104" y="24"/>
                      <a:pt x="100" y="23"/>
                      <a:pt x="96" y="23"/>
                    </a:cubicBezTo>
                    <a:cubicBezTo>
                      <a:pt x="97" y="23"/>
                      <a:pt x="96" y="22"/>
                      <a:pt x="98" y="22"/>
                    </a:cubicBezTo>
                    <a:cubicBezTo>
                      <a:pt x="102" y="22"/>
                      <a:pt x="104" y="24"/>
                      <a:pt x="108" y="23"/>
                    </a:cubicBezTo>
                    <a:cubicBezTo>
                      <a:pt x="108" y="26"/>
                      <a:pt x="108" y="26"/>
                      <a:pt x="108" y="26"/>
                    </a:cubicBezTo>
                    <a:cubicBezTo>
                      <a:pt x="114" y="29"/>
                      <a:pt x="121" y="24"/>
                      <a:pt x="127" y="2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Freeform 1747"/>
              <p:cNvSpPr>
                <a:spLocks/>
              </p:cNvSpPr>
              <p:nvPr/>
            </p:nvSpPr>
            <p:spPr bwMode="auto">
              <a:xfrm>
                <a:off x="985" y="2731"/>
                <a:ext cx="7" cy="4"/>
              </a:xfrm>
              <a:custGeom>
                <a:avLst/>
                <a:gdLst>
                  <a:gd name="T0" fmla="*/ 0 w 3"/>
                  <a:gd name="T1" fmla="*/ 0 h 2"/>
                  <a:gd name="T2" fmla="*/ 3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3" y="1"/>
                      <a:pt x="3" y="1"/>
                      <a:pt x="3" y="1"/>
                    </a:cubicBezTo>
                    <a:cubicBezTo>
                      <a:pt x="2" y="1"/>
                      <a:pt x="1"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748"/>
              <p:cNvSpPr>
                <a:spLocks/>
              </p:cNvSpPr>
              <p:nvPr/>
            </p:nvSpPr>
            <p:spPr bwMode="auto">
              <a:xfrm>
                <a:off x="992" y="2733"/>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Freeform 1749"/>
              <p:cNvSpPr>
                <a:spLocks/>
              </p:cNvSpPr>
              <p:nvPr/>
            </p:nvSpPr>
            <p:spPr bwMode="auto">
              <a:xfrm>
                <a:off x="1142" y="2745"/>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Rectangle 1750"/>
              <p:cNvSpPr>
                <a:spLocks noChangeArrowheads="1"/>
              </p:cNvSpPr>
              <p:nvPr/>
            </p:nvSpPr>
            <p:spPr bwMode="auto">
              <a:xfrm>
                <a:off x="1147" y="2743"/>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751"/>
              <p:cNvSpPr>
                <a:spLocks/>
              </p:cNvSpPr>
              <p:nvPr/>
            </p:nvSpPr>
            <p:spPr bwMode="auto">
              <a:xfrm>
                <a:off x="966" y="2719"/>
                <a:ext cx="221" cy="50"/>
              </a:xfrm>
              <a:custGeom>
                <a:avLst/>
                <a:gdLst>
                  <a:gd name="T0" fmla="*/ 13 w 93"/>
                  <a:gd name="T1" fmla="*/ 4 h 21"/>
                  <a:gd name="T2" fmla="*/ 2 w 93"/>
                  <a:gd name="T3" fmla="*/ 3 h 21"/>
                  <a:gd name="T4" fmla="*/ 49 w 93"/>
                  <a:gd name="T5" fmla="*/ 12 h 21"/>
                  <a:gd name="T6" fmla="*/ 67 w 93"/>
                  <a:gd name="T7" fmla="*/ 15 h 21"/>
                  <a:gd name="T8" fmla="*/ 78 w 93"/>
                  <a:gd name="T9" fmla="*/ 14 h 21"/>
                  <a:gd name="T10" fmla="*/ 81 w 93"/>
                  <a:gd name="T11" fmla="*/ 14 h 21"/>
                  <a:gd name="T12" fmla="*/ 86 w 93"/>
                  <a:gd name="T13" fmla="*/ 15 h 21"/>
                  <a:gd name="T14" fmla="*/ 93 w 93"/>
                  <a:gd name="T15" fmla="*/ 9 h 21"/>
                  <a:gd name="T16" fmla="*/ 93 w 93"/>
                  <a:gd name="T17" fmla="*/ 9 h 21"/>
                  <a:gd name="T18" fmla="*/ 93 w 93"/>
                  <a:gd name="T19" fmla="*/ 9 h 21"/>
                  <a:gd name="T20" fmla="*/ 93 w 93"/>
                  <a:gd name="T21" fmla="*/ 9 h 21"/>
                  <a:gd name="T22" fmla="*/ 92 w 93"/>
                  <a:gd name="T23" fmla="*/ 15 h 21"/>
                  <a:gd name="T24" fmla="*/ 92 w 93"/>
                  <a:gd name="T25" fmla="*/ 15 h 21"/>
                  <a:gd name="T26" fmla="*/ 92 w 93"/>
                  <a:gd name="T27" fmla="*/ 15 h 21"/>
                  <a:gd name="T28" fmla="*/ 92 w 93"/>
                  <a:gd name="T29" fmla="*/ 15 h 21"/>
                  <a:gd name="T30" fmla="*/ 92 w 93"/>
                  <a:gd name="T31" fmla="*/ 15 h 21"/>
                  <a:gd name="T32" fmla="*/ 93 w 93"/>
                  <a:gd name="T33" fmla="*/ 9 h 21"/>
                  <a:gd name="T34" fmla="*/ 93 w 93"/>
                  <a:gd name="T35" fmla="*/ 9 h 21"/>
                  <a:gd name="T36" fmla="*/ 91 w 93"/>
                  <a:gd name="T37" fmla="*/ 9 h 21"/>
                  <a:gd name="T38" fmla="*/ 85 w 93"/>
                  <a:gd name="T39" fmla="*/ 7 h 21"/>
                  <a:gd name="T40" fmla="*/ 78 w 93"/>
                  <a:gd name="T41" fmla="*/ 10 h 21"/>
                  <a:gd name="T42" fmla="*/ 89 w 93"/>
                  <a:gd name="T43" fmla="*/ 10 h 21"/>
                  <a:gd name="T44" fmla="*/ 92 w 93"/>
                  <a:gd name="T45" fmla="*/ 14 h 21"/>
                  <a:gd name="T46" fmla="*/ 88 w 93"/>
                  <a:gd name="T47" fmla="*/ 14 h 21"/>
                  <a:gd name="T48" fmla="*/ 81 w 93"/>
                  <a:gd name="T49" fmla="*/ 11 h 21"/>
                  <a:gd name="T50" fmla="*/ 77 w 93"/>
                  <a:gd name="T51" fmla="*/ 11 h 21"/>
                  <a:gd name="T52" fmla="*/ 77 w 93"/>
                  <a:gd name="T53" fmla="*/ 14 h 21"/>
                  <a:gd name="T54" fmla="*/ 76 w 93"/>
                  <a:gd name="T55" fmla="*/ 12 h 21"/>
                  <a:gd name="T56" fmla="*/ 69 w 93"/>
                  <a:gd name="T57" fmla="*/ 10 h 21"/>
                  <a:gd name="T58" fmla="*/ 48 w 93"/>
                  <a:gd name="T59" fmla="*/ 9 h 21"/>
                  <a:gd name="T60" fmla="*/ 47 w 93"/>
                  <a:gd name="T61" fmla="*/ 9 h 21"/>
                  <a:gd name="T62" fmla="*/ 35 w 93"/>
                  <a:gd name="T63" fmla="*/ 7 h 21"/>
                  <a:gd name="T64" fmla="*/ 23 w 93"/>
                  <a:gd name="T65" fmla="*/ 4 h 21"/>
                  <a:gd name="T66" fmla="*/ 19 w 93"/>
                  <a:gd name="T6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1">
                    <a:moveTo>
                      <a:pt x="19" y="3"/>
                    </a:moveTo>
                    <a:cubicBezTo>
                      <a:pt x="13" y="4"/>
                      <a:pt x="13" y="4"/>
                      <a:pt x="13" y="4"/>
                    </a:cubicBezTo>
                    <a:cubicBezTo>
                      <a:pt x="13" y="3"/>
                      <a:pt x="7" y="3"/>
                      <a:pt x="9" y="2"/>
                    </a:cubicBezTo>
                    <a:cubicBezTo>
                      <a:pt x="6" y="3"/>
                      <a:pt x="0" y="0"/>
                      <a:pt x="2" y="3"/>
                    </a:cubicBezTo>
                    <a:cubicBezTo>
                      <a:pt x="16" y="5"/>
                      <a:pt x="35" y="10"/>
                      <a:pt x="52" y="11"/>
                    </a:cubicBezTo>
                    <a:cubicBezTo>
                      <a:pt x="49" y="12"/>
                      <a:pt x="49" y="12"/>
                      <a:pt x="49" y="12"/>
                    </a:cubicBezTo>
                    <a:cubicBezTo>
                      <a:pt x="58" y="11"/>
                      <a:pt x="61" y="16"/>
                      <a:pt x="68" y="13"/>
                    </a:cubicBezTo>
                    <a:cubicBezTo>
                      <a:pt x="67" y="15"/>
                      <a:pt x="67" y="15"/>
                      <a:pt x="67" y="15"/>
                    </a:cubicBezTo>
                    <a:cubicBezTo>
                      <a:pt x="71" y="16"/>
                      <a:pt x="75" y="12"/>
                      <a:pt x="79" y="15"/>
                    </a:cubicBezTo>
                    <a:cubicBezTo>
                      <a:pt x="78" y="14"/>
                      <a:pt x="78" y="14"/>
                      <a:pt x="78" y="14"/>
                    </a:cubicBezTo>
                    <a:cubicBezTo>
                      <a:pt x="80" y="14"/>
                      <a:pt x="80" y="15"/>
                      <a:pt x="81" y="15"/>
                    </a:cubicBezTo>
                    <a:cubicBezTo>
                      <a:pt x="81" y="14"/>
                      <a:pt x="81" y="14"/>
                      <a:pt x="81" y="14"/>
                    </a:cubicBezTo>
                    <a:cubicBezTo>
                      <a:pt x="84" y="14"/>
                      <a:pt x="85" y="14"/>
                      <a:pt x="88" y="14"/>
                    </a:cubicBezTo>
                    <a:cubicBezTo>
                      <a:pt x="89" y="15"/>
                      <a:pt x="87" y="15"/>
                      <a:pt x="86" y="15"/>
                    </a:cubicBezTo>
                    <a:cubicBezTo>
                      <a:pt x="87" y="15"/>
                      <a:pt x="90" y="14"/>
                      <a:pt x="92" y="14"/>
                    </a:cubicBezTo>
                    <a:cubicBezTo>
                      <a:pt x="93" y="5"/>
                      <a:pt x="92" y="11"/>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8"/>
                      <a:pt x="91" y="20"/>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1" y="21"/>
                      <a:pt x="93" y="7"/>
                      <a:pt x="93" y="9"/>
                    </a:cubicBezTo>
                    <a:cubicBezTo>
                      <a:pt x="93" y="9"/>
                      <a:pt x="93" y="9"/>
                      <a:pt x="93" y="9"/>
                    </a:cubicBezTo>
                    <a:cubicBezTo>
                      <a:pt x="93" y="9"/>
                      <a:pt x="93" y="9"/>
                      <a:pt x="93" y="9"/>
                    </a:cubicBezTo>
                    <a:cubicBezTo>
                      <a:pt x="92" y="9"/>
                      <a:pt x="92" y="9"/>
                      <a:pt x="92" y="9"/>
                    </a:cubicBezTo>
                    <a:cubicBezTo>
                      <a:pt x="91" y="9"/>
                      <a:pt x="91" y="9"/>
                      <a:pt x="91" y="9"/>
                    </a:cubicBezTo>
                    <a:cubicBezTo>
                      <a:pt x="89" y="8"/>
                      <a:pt x="89" y="8"/>
                      <a:pt x="89" y="8"/>
                    </a:cubicBezTo>
                    <a:cubicBezTo>
                      <a:pt x="85" y="7"/>
                      <a:pt x="85" y="7"/>
                      <a:pt x="85" y="7"/>
                    </a:cubicBezTo>
                    <a:cubicBezTo>
                      <a:pt x="83" y="7"/>
                      <a:pt x="81" y="7"/>
                      <a:pt x="79" y="8"/>
                    </a:cubicBezTo>
                    <a:cubicBezTo>
                      <a:pt x="78" y="9"/>
                      <a:pt x="80" y="10"/>
                      <a:pt x="78" y="10"/>
                    </a:cubicBezTo>
                    <a:cubicBezTo>
                      <a:pt x="82" y="11"/>
                      <a:pt x="86" y="10"/>
                      <a:pt x="90" y="10"/>
                    </a:cubicBezTo>
                    <a:cubicBezTo>
                      <a:pt x="89" y="10"/>
                      <a:pt x="89" y="10"/>
                      <a:pt x="89" y="10"/>
                    </a:cubicBezTo>
                    <a:cubicBezTo>
                      <a:pt x="91" y="9"/>
                      <a:pt x="91" y="9"/>
                      <a:pt x="92" y="10"/>
                    </a:cubicBezTo>
                    <a:cubicBezTo>
                      <a:pt x="92" y="11"/>
                      <a:pt x="93" y="6"/>
                      <a:pt x="92" y="14"/>
                    </a:cubicBezTo>
                    <a:cubicBezTo>
                      <a:pt x="91" y="14"/>
                      <a:pt x="91" y="14"/>
                      <a:pt x="91" y="14"/>
                    </a:cubicBezTo>
                    <a:cubicBezTo>
                      <a:pt x="91" y="13"/>
                      <a:pt x="90" y="13"/>
                      <a:pt x="88" y="14"/>
                    </a:cubicBezTo>
                    <a:cubicBezTo>
                      <a:pt x="89" y="12"/>
                      <a:pt x="93" y="13"/>
                      <a:pt x="91" y="12"/>
                    </a:cubicBezTo>
                    <a:cubicBezTo>
                      <a:pt x="88" y="10"/>
                      <a:pt x="84" y="14"/>
                      <a:pt x="81" y="11"/>
                    </a:cubicBezTo>
                    <a:cubicBezTo>
                      <a:pt x="81" y="10"/>
                      <a:pt x="81" y="10"/>
                      <a:pt x="81" y="10"/>
                    </a:cubicBezTo>
                    <a:cubicBezTo>
                      <a:pt x="80" y="10"/>
                      <a:pt x="79" y="11"/>
                      <a:pt x="77" y="11"/>
                    </a:cubicBezTo>
                    <a:cubicBezTo>
                      <a:pt x="78" y="11"/>
                      <a:pt x="79" y="11"/>
                      <a:pt x="80" y="12"/>
                    </a:cubicBezTo>
                    <a:cubicBezTo>
                      <a:pt x="78" y="12"/>
                      <a:pt x="78" y="13"/>
                      <a:pt x="77" y="14"/>
                    </a:cubicBezTo>
                    <a:cubicBezTo>
                      <a:pt x="76" y="12"/>
                      <a:pt x="75" y="14"/>
                      <a:pt x="73" y="13"/>
                    </a:cubicBezTo>
                    <a:cubicBezTo>
                      <a:pt x="72" y="12"/>
                      <a:pt x="75" y="12"/>
                      <a:pt x="76" y="12"/>
                    </a:cubicBezTo>
                    <a:cubicBezTo>
                      <a:pt x="73" y="12"/>
                      <a:pt x="73" y="12"/>
                      <a:pt x="73" y="12"/>
                    </a:cubicBezTo>
                    <a:cubicBezTo>
                      <a:pt x="70" y="12"/>
                      <a:pt x="70" y="11"/>
                      <a:pt x="69" y="10"/>
                    </a:cubicBezTo>
                    <a:cubicBezTo>
                      <a:pt x="67" y="11"/>
                      <a:pt x="70" y="11"/>
                      <a:pt x="68" y="12"/>
                    </a:cubicBezTo>
                    <a:cubicBezTo>
                      <a:pt x="66" y="10"/>
                      <a:pt x="54" y="9"/>
                      <a:pt x="48" y="9"/>
                    </a:cubicBezTo>
                    <a:cubicBezTo>
                      <a:pt x="50" y="9"/>
                      <a:pt x="49" y="8"/>
                      <a:pt x="51" y="8"/>
                    </a:cubicBezTo>
                    <a:cubicBezTo>
                      <a:pt x="50" y="8"/>
                      <a:pt x="47" y="8"/>
                      <a:pt x="47" y="9"/>
                    </a:cubicBezTo>
                    <a:cubicBezTo>
                      <a:pt x="43" y="9"/>
                      <a:pt x="38" y="7"/>
                      <a:pt x="35" y="6"/>
                    </a:cubicBezTo>
                    <a:cubicBezTo>
                      <a:pt x="35" y="7"/>
                      <a:pt x="35" y="7"/>
                      <a:pt x="35" y="7"/>
                    </a:cubicBezTo>
                    <a:cubicBezTo>
                      <a:pt x="32" y="8"/>
                      <a:pt x="28" y="4"/>
                      <a:pt x="22" y="4"/>
                    </a:cubicBezTo>
                    <a:cubicBezTo>
                      <a:pt x="23" y="4"/>
                      <a:pt x="23" y="4"/>
                      <a:pt x="23" y="4"/>
                    </a:cubicBezTo>
                    <a:cubicBezTo>
                      <a:pt x="21" y="4"/>
                      <a:pt x="19" y="6"/>
                      <a:pt x="16" y="5"/>
                    </a:cubicBezTo>
                    <a:cubicBezTo>
                      <a:pt x="17" y="4"/>
                      <a:pt x="19" y="4"/>
                      <a:pt x="19"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752"/>
              <p:cNvSpPr>
                <a:spLocks/>
              </p:cNvSpPr>
              <p:nvPr/>
            </p:nvSpPr>
            <p:spPr bwMode="auto">
              <a:xfrm>
                <a:off x="959" y="2721"/>
                <a:ext cx="9" cy="7"/>
              </a:xfrm>
              <a:custGeom>
                <a:avLst/>
                <a:gdLst>
                  <a:gd name="T0" fmla="*/ 2 w 4"/>
                  <a:gd name="T1" fmla="*/ 1 h 3"/>
                  <a:gd name="T2" fmla="*/ 4 w 4"/>
                  <a:gd name="T3" fmla="*/ 0 h 3"/>
                  <a:gd name="T4" fmla="*/ 0 w 4"/>
                  <a:gd name="T5" fmla="*/ 2 h 3"/>
                  <a:gd name="T6" fmla="*/ 3 w 4"/>
                  <a:gd name="T7" fmla="*/ 2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cubicBezTo>
                      <a:pt x="4" y="0"/>
                      <a:pt x="4" y="0"/>
                      <a:pt x="4" y="0"/>
                    </a:cubicBezTo>
                    <a:cubicBezTo>
                      <a:pt x="2" y="0"/>
                      <a:pt x="0" y="1"/>
                      <a:pt x="0" y="2"/>
                    </a:cubicBezTo>
                    <a:cubicBezTo>
                      <a:pt x="1" y="2"/>
                      <a:pt x="3" y="3"/>
                      <a:pt x="3" y="2"/>
                    </a:cubicBezTo>
                    <a:cubicBezTo>
                      <a:pt x="3" y="2"/>
                      <a:pt x="3"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753"/>
              <p:cNvSpPr>
                <a:spLocks/>
              </p:cNvSpPr>
              <p:nvPr/>
            </p:nvSpPr>
            <p:spPr bwMode="auto">
              <a:xfrm>
                <a:off x="826" y="2697"/>
                <a:ext cx="133" cy="31"/>
              </a:xfrm>
              <a:custGeom>
                <a:avLst/>
                <a:gdLst>
                  <a:gd name="T0" fmla="*/ 21 w 56"/>
                  <a:gd name="T1" fmla="*/ 7 h 13"/>
                  <a:gd name="T2" fmla="*/ 20 w 56"/>
                  <a:gd name="T3" fmla="*/ 8 h 13"/>
                  <a:gd name="T4" fmla="*/ 41 w 56"/>
                  <a:gd name="T5" fmla="*/ 11 h 13"/>
                  <a:gd name="T6" fmla="*/ 48 w 56"/>
                  <a:gd name="T7" fmla="*/ 10 h 13"/>
                  <a:gd name="T8" fmla="*/ 49 w 56"/>
                  <a:gd name="T9" fmla="*/ 11 h 13"/>
                  <a:gd name="T10" fmla="*/ 54 w 56"/>
                  <a:gd name="T11" fmla="*/ 10 h 13"/>
                  <a:gd name="T12" fmla="*/ 51 w 56"/>
                  <a:gd name="T13" fmla="*/ 10 h 13"/>
                  <a:gd name="T14" fmla="*/ 52 w 56"/>
                  <a:gd name="T15" fmla="*/ 10 h 13"/>
                  <a:gd name="T16" fmla="*/ 48 w 56"/>
                  <a:gd name="T17" fmla="*/ 9 h 13"/>
                  <a:gd name="T18" fmla="*/ 49 w 56"/>
                  <a:gd name="T19" fmla="*/ 9 h 13"/>
                  <a:gd name="T20" fmla="*/ 40 w 56"/>
                  <a:gd name="T21" fmla="*/ 10 h 13"/>
                  <a:gd name="T22" fmla="*/ 40 w 56"/>
                  <a:gd name="T23" fmla="*/ 8 h 13"/>
                  <a:gd name="T24" fmla="*/ 31 w 56"/>
                  <a:gd name="T25" fmla="*/ 6 h 13"/>
                  <a:gd name="T26" fmla="*/ 31 w 56"/>
                  <a:gd name="T27" fmla="*/ 7 h 13"/>
                  <a:gd name="T28" fmla="*/ 32 w 56"/>
                  <a:gd name="T29" fmla="*/ 8 h 13"/>
                  <a:gd name="T30" fmla="*/ 29 w 56"/>
                  <a:gd name="T31" fmla="*/ 6 h 13"/>
                  <a:gd name="T32" fmla="*/ 11 w 56"/>
                  <a:gd name="T33" fmla="*/ 3 h 13"/>
                  <a:gd name="T34" fmla="*/ 6 w 56"/>
                  <a:gd name="T35" fmla="*/ 4 h 13"/>
                  <a:gd name="T36" fmla="*/ 9 w 56"/>
                  <a:gd name="T37" fmla="*/ 3 h 13"/>
                  <a:gd name="T38" fmla="*/ 5 w 56"/>
                  <a:gd name="T39" fmla="*/ 0 h 13"/>
                  <a:gd name="T40" fmla="*/ 0 w 56"/>
                  <a:gd name="T41" fmla="*/ 1 h 13"/>
                  <a:gd name="T42" fmla="*/ 21 w 56"/>
                  <a:gd name="T4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13">
                    <a:moveTo>
                      <a:pt x="21" y="7"/>
                    </a:moveTo>
                    <a:cubicBezTo>
                      <a:pt x="21" y="7"/>
                      <a:pt x="21" y="7"/>
                      <a:pt x="20" y="8"/>
                    </a:cubicBezTo>
                    <a:cubicBezTo>
                      <a:pt x="28" y="9"/>
                      <a:pt x="38" y="9"/>
                      <a:pt x="41" y="11"/>
                    </a:cubicBezTo>
                    <a:cubicBezTo>
                      <a:pt x="44" y="12"/>
                      <a:pt x="44" y="10"/>
                      <a:pt x="48" y="10"/>
                    </a:cubicBezTo>
                    <a:cubicBezTo>
                      <a:pt x="49" y="11"/>
                      <a:pt x="49" y="11"/>
                      <a:pt x="49" y="11"/>
                    </a:cubicBezTo>
                    <a:cubicBezTo>
                      <a:pt x="51" y="10"/>
                      <a:pt x="56" y="13"/>
                      <a:pt x="54" y="10"/>
                    </a:cubicBezTo>
                    <a:cubicBezTo>
                      <a:pt x="54" y="10"/>
                      <a:pt x="53" y="11"/>
                      <a:pt x="51" y="10"/>
                    </a:cubicBezTo>
                    <a:cubicBezTo>
                      <a:pt x="52" y="10"/>
                      <a:pt x="52" y="10"/>
                      <a:pt x="52" y="10"/>
                    </a:cubicBezTo>
                    <a:cubicBezTo>
                      <a:pt x="48" y="9"/>
                      <a:pt x="48" y="9"/>
                      <a:pt x="48" y="9"/>
                    </a:cubicBezTo>
                    <a:cubicBezTo>
                      <a:pt x="49" y="9"/>
                      <a:pt x="49" y="9"/>
                      <a:pt x="49" y="9"/>
                    </a:cubicBezTo>
                    <a:cubicBezTo>
                      <a:pt x="45" y="7"/>
                      <a:pt x="46" y="11"/>
                      <a:pt x="40" y="10"/>
                    </a:cubicBezTo>
                    <a:cubicBezTo>
                      <a:pt x="40" y="8"/>
                      <a:pt x="40" y="8"/>
                      <a:pt x="40" y="8"/>
                    </a:cubicBezTo>
                    <a:cubicBezTo>
                      <a:pt x="36" y="7"/>
                      <a:pt x="34" y="7"/>
                      <a:pt x="31" y="6"/>
                    </a:cubicBezTo>
                    <a:cubicBezTo>
                      <a:pt x="31" y="6"/>
                      <a:pt x="31" y="7"/>
                      <a:pt x="31" y="7"/>
                    </a:cubicBezTo>
                    <a:cubicBezTo>
                      <a:pt x="32" y="7"/>
                      <a:pt x="33" y="8"/>
                      <a:pt x="32" y="8"/>
                    </a:cubicBezTo>
                    <a:cubicBezTo>
                      <a:pt x="26" y="9"/>
                      <a:pt x="33" y="7"/>
                      <a:pt x="29" y="6"/>
                    </a:cubicBezTo>
                    <a:cubicBezTo>
                      <a:pt x="24" y="7"/>
                      <a:pt x="14" y="5"/>
                      <a:pt x="11" y="3"/>
                    </a:cubicBezTo>
                    <a:cubicBezTo>
                      <a:pt x="14" y="5"/>
                      <a:pt x="10" y="5"/>
                      <a:pt x="6" y="4"/>
                    </a:cubicBezTo>
                    <a:cubicBezTo>
                      <a:pt x="5" y="2"/>
                      <a:pt x="8" y="3"/>
                      <a:pt x="9" y="3"/>
                    </a:cubicBezTo>
                    <a:cubicBezTo>
                      <a:pt x="7" y="2"/>
                      <a:pt x="6" y="1"/>
                      <a:pt x="5" y="0"/>
                    </a:cubicBezTo>
                    <a:cubicBezTo>
                      <a:pt x="6" y="2"/>
                      <a:pt x="4" y="3"/>
                      <a:pt x="0" y="1"/>
                    </a:cubicBezTo>
                    <a:cubicBezTo>
                      <a:pt x="9" y="9"/>
                      <a:pt x="15" y="4"/>
                      <a:pt x="21" y="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754"/>
              <p:cNvSpPr>
                <a:spLocks/>
              </p:cNvSpPr>
              <p:nvPr/>
            </p:nvSpPr>
            <p:spPr bwMode="auto">
              <a:xfrm>
                <a:off x="866" y="2714"/>
                <a:ext cx="7" cy="2"/>
              </a:xfrm>
              <a:custGeom>
                <a:avLst/>
                <a:gdLst>
                  <a:gd name="T0" fmla="*/ 2 w 3"/>
                  <a:gd name="T1" fmla="*/ 1 h 1"/>
                  <a:gd name="T2" fmla="*/ 3 w 3"/>
                  <a:gd name="T3" fmla="*/ 1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1"/>
                    </a:cubicBezTo>
                    <a:cubicBezTo>
                      <a:pt x="0" y="0"/>
                      <a:pt x="0" y="0"/>
                      <a:pt x="0" y="0"/>
                    </a:cubicBezTo>
                    <a:lnTo>
                      <a:pt x="2"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755"/>
              <p:cNvSpPr>
                <a:spLocks/>
              </p:cNvSpPr>
              <p:nvPr/>
            </p:nvSpPr>
            <p:spPr bwMode="auto">
              <a:xfrm>
                <a:off x="1187" y="27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756"/>
              <p:cNvSpPr>
                <a:spLocks/>
              </p:cNvSpPr>
              <p:nvPr/>
            </p:nvSpPr>
            <p:spPr bwMode="auto">
              <a:xfrm>
                <a:off x="1178" y="2738"/>
                <a:ext cx="14" cy="2"/>
              </a:xfrm>
              <a:custGeom>
                <a:avLst/>
                <a:gdLst>
                  <a:gd name="T0" fmla="*/ 0 w 6"/>
                  <a:gd name="T1" fmla="*/ 1 h 1"/>
                  <a:gd name="T2" fmla="*/ 1 w 6"/>
                  <a:gd name="T3" fmla="*/ 1 h 1"/>
                  <a:gd name="T4" fmla="*/ 6 w 6"/>
                  <a:gd name="T5" fmla="*/ 1 h 1"/>
                  <a:gd name="T6" fmla="*/ 3 w 6"/>
                  <a:gd name="T7" fmla="*/ 0 h 1"/>
                  <a:gd name="T8" fmla="*/ 4 w 6"/>
                  <a:gd name="T9" fmla="*/ 1 h 1"/>
                  <a:gd name="T10" fmla="*/ 1 w 6"/>
                  <a:gd name="T11" fmla="*/ 0 h 1"/>
                  <a:gd name="T12" fmla="*/ 2 w 6"/>
                  <a:gd name="T13" fmla="*/ 1 h 1"/>
                  <a:gd name="T14" fmla="*/ 0 w 6"/>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
                    <a:moveTo>
                      <a:pt x="0" y="1"/>
                    </a:moveTo>
                    <a:cubicBezTo>
                      <a:pt x="1" y="1"/>
                      <a:pt x="1" y="1"/>
                      <a:pt x="1" y="1"/>
                    </a:cubicBezTo>
                    <a:cubicBezTo>
                      <a:pt x="4" y="1"/>
                      <a:pt x="3" y="1"/>
                      <a:pt x="6" y="1"/>
                    </a:cubicBezTo>
                    <a:cubicBezTo>
                      <a:pt x="5" y="0"/>
                      <a:pt x="4" y="0"/>
                      <a:pt x="3" y="0"/>
                    </a:cubicBezTo>
                    <a:cubicBezTo>
                      <a:pt x="3" y="0"/>
                      <a:pt x="4" y="0"/>
                      <a:pt x="4" y="1"/>
                    </a:cubicBezTo>
                    <a:cubicBezTo>
                      <a:pt x="3" y="1"/>
                      <a:pt x="3" y="0"/>
                      <a:pt x="1" y="0"/>
                    </a:cubicBezTo>
                    <a:cubicBezTo>
                      <a:pt x="0" y="1"/>
                      <a:pt x="2" y="1"/>
                      <a:pt x="2"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757"/>
              <p:cNvSpPr>
                <a:spLocks/>
              </p:cNvSpPr>
              <p:nvPr/>
            </p:nvSpPr>
            <p:spPr bwMode="auto">
              <a:xfrm>
                <a:off x="1182" y="274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Freeform 1758"/>
              <p:cNvSpPr>
                <a:spLocks/>
              </p:cNvSpPr>
              <p:nvPr/>
            </p:nvSpPr>
            <p:spPr bwMode="auto">
              <a:xfrm>
                <a:off x="1185" y="2740"/>
                <a:ext cx="4" cy="3"/>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0" y="0"/>
                    </a:cubicBezTo>
                    <a:cubicBezTo>
                      <a:pt x="2" y="1"/>
                      <a:pt x="2" y="1"/>
                      <a:pt x="2" y="1"/>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759"/>
              <p:cNvSpPr>
                <a:spLocks/>
              </p:cNvSpPr>
              <p:nvPr/>
            </p:nvSpPr>
            <p:spPr bwMode="auto">
              <a:xfrm>
                <a:off x="1187"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760"/>
              <p:cNvSpPr>
                <a:spLocks/>
              </p:cNvSpPr>
              <p:nvPr/>
            </p:nvSpPr>
            <p:spPr bwMode="auto">
              <a:xfrm>
                <a:off x="1180" y="2743"/>
                <a:ext cx="9" cy="2"/>
              </a:xfrm>
              <a:custGeom>
                <a:avLst/>
                <a:gdLst>
                  <a:gd name="T0" fmla="*/ 3 w 4"/>
                  <a:gd name="T1" fmla="*/ 1 h 1"/>
                  <a:gd name="T2" fmla="*/ 3 w 4"/>
                  <a:gd name="T3" fmla="*/ 0 h 1"/>
                  <a:gd name="T4" fmla="*/ 3 w 4"/>
                  <a:gd name="T5" fmla="*/ 1 h 1"/>
                  <a:gd name="T6" fmla="*/ 1 w 4"/>
                  <a:gd name="T7" fmla="*/ 0 h 1"/>
                  <a:gd name="T8" fmla="*/ 1 w 4"/>
                  <a:gd name="T9" fmla="*/ 0 h 1"/>
                  <a:gd name="T10" fmla="*/ 0 w 4"/>
                  <a:gd name="T11" fmla="*/ 0 h 1"/>
                  <a:gd name="T12" fmla="*/ 3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3" y="1"/>
                    </a:moveTo>
                    <a:cubicBezTo>
                      <a:pt x="4" y="1"/>
                      <a:pt x="3" y="1"/>
                      <a:pt x="3" y="0"/>
                    </a:cubicBezTo>
                    <a:cubicBezTo>
                      <a:pt x="3" y="1"/>
                      <a:pt x="3" y="1"/>
                      <a:pt x="3" y="1"/>
                    </a:cubicBezTo>
                    <a:cubicBezTo>
                      <a:pt x="2" y="1"/>
                      <a:pt x="1" y="0"/>
                      <a:pt x="1" y="0"/>
                    </a:cubicBezTo>
                    <a:cubicBezTo>
                      <a:pt x="1" y="0"/>
                      <a:pt x="2" y="0"/>
                      <a:pt x="1" y="0"/>
                    </a:cubicBezTo>
                    <a:cubicBezTo>
                      <a:pt x="0" y="0"/>
                      <a:pt x="0" y="0"/>
                      <a:pt x="0" y="0"/>
                    </a:cubicBezTo>
                    <a:cubicBezTo>
                      <a:pt x="0" y="0"/>
                      <a:pt x="2"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761"/>
              <p:cNvSpPr>
                <a:spLocks/>
              </p:cNvSpPr>
              <p:nvPr/>
            </p:nvSpPr>
            <p:spPr bwMode="auto">
              <a:xfrm>
                <a:off x="1185" y="274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762"/>
              <p:cNvSpPr>
                <a:spLocks/>
              </p:cNvSpPr>
              <p:nvPr/>
            </p:nvSpPr>
            <p:spPr bwMode="auto">
              <a:xfrm>
                <a:off x="1185" y="274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763"/>
              <p:cNvSpPr>
                <a:spLocks/>
              </p:cNvSpPr>
              <p:nvPr/>
            </p:nvSpPr>
            <p:spPr bwMode="auto">
              <a:xfrm>
                <a:off x="1178" y="2745"/>
                <a:ext cx="9" cy="2"/>
              </a:xfrm>
              <a:custGeom>
                <a:avLst/>
                <a:gdLst>
                  <a:gd name="T0" fmla="*/ 4 w 4"/>
                  <a:gd name="T1" fmla="*/ 1 h 1"/>
                  <a:gd name="T2" fmla="*/ 3 w 4"/>
                  <a:gd name="T3" fmla="*/ 0 h 1"/>
                  <a:gd name="T4" fmla="*/ 0 w 4"/>
                  <a:gd name="T5" fmla="*/ 0 h 1"/>
                  <a:gd name="T6" fmla="*/ 1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2" y="0"/>
                      <a:pt x="4" y="0"/>
                      <a:pt x="3" y="0"/>
                    </a:cubicBezTo>
                    <a:cubicBezTo>
                      <a:pt x="3" y="0"/>
                      <a:pt x="1" y="0"/>
                      <a:pt x="0" y="0"/>
                    </a:cubicBezTo>
                    <a:cubicBezTo>
                      <a:pt x="1" y="1"/>
                      <a:pt x="1" y="1"/>
                      <a:pt x="1"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764"/>
              <p:cNvSpPr>
                <a:spLocks/>
              </p:cNvSpPr>
              <p:nvPr/>
            </p:nvSpPr>
            <p:spPr bwMode="auto">
              <a:xfrm>
                <a:off x="1175"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765"/>
              <p:cNvSpPr>
                <a:spLocks/>
              </p:cNvSpPr>
              <p:nvPr/>
            </p:nvSpPr>
            <p:spPr bwMode="auto">
              <a:xfrm>
                <a:off x="1170" y="2747"/>
                <a:ext cx="15" cy="5"/>
              </a:xfrm>
              <a:custGeom>
                <a:avLst/>
                <a:gdLst>
                  <a:gd name="T0" fmla="*/ 5 w 6"/>
                  <a:gd name="T1" fmla="*/ 2 h 2"/>
                  <a:gd name="T2" fmla="*/ 3 w 6"/>
                  <a:gd name="T3" fmla="*/ 1 h 2"/>
                  <a:gd name="T4" fmla="*/ 5 w 6"/>
                  <a:gd name="T5" fmla="*/ 1 h 2"/>
                  <a:gd name="T6" fmla="*/ 4 w 6"/>
                  <a:gd name="T7" fmla="*/ 0 h 2"/>
                  <a:gd name="T8" fmla="*/ 6 w 6"/>
                  <a:gd name="T9" fmla="*/ 1 h 2"/>
                  <a:gd name="T10" fmla="*/ 4 w 6"/>
                  <a:gd name="T11" fmla="*/ 0 h 2"/>
                  <a:gd name="T12" fmla="*/ 5 w 6"/>
                  <a:gd name="T13" fmla="*/ 0 h 2"/>
                  <a:gd name="T14" fmla="*/ 3 w 6"/>
                  <a:gd name="T15" fmla="*/ 0 h 2"/>
                  <a:gd name="T16" fmla="*/ 3 w 6"/>
                  <a:gd name="T17" fmla="*/ 0 h 2"/>
                  <a:gd name="T18" fmla="*/ 2 w 6"/>
                  <a:gd name="T19" fmla="*/ 0 h 2"/>
                  <a:gd name="T20" fmla="*/ 1 w 6"/>
                  <a:gd name="T21" fmla="*/ 1 h 2"/>
                  <a:gd name="T22" fmla="*/ 5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5" y="2"/>
                    </a:moveTo>
                    <a:cubicBezTo>
                      <a:pt x="3" y="1"/>
                      <a:pt x="3" y="1"/>
                      <a:pt x="3" y="1"/>
                    </a:cubicBezTo>
                    <a:cubicBezTo>
                      <a:pt x="4" y="1"/>
                      <a:pt x="4" y="1"/>
                      <a:pt x="5" y="1"/>
                    </a:cubicBezTo>
                    <a:cubicBezTo>
                      <a:pt x="5" y="1"/>
                      <a:pt x="4" y="1"/>
                      <a:pt x="4" y="0"/>
                    </a:cubicBezTo>
                    <a:cubicBezTo>
                      <a:pt x="6" y="1"/>
                      <a:pt x="4" y="1"/>
                      <a:pt x="6" y="1"/>
                    </a:cubicBezTo>
                    <a:cubicBezTo>
                      <a:pt x="6" y="1"/>
                      <a:pt x="6" y="0"/>
                      <a:pt x="4" y="0"/>
                    </a:cubicBezTo>
                    <a:cubicBezTo>
                      <a:pt x="5" y="0"/>
                      <a:pt x="5" y="0"/>
                      <a:pt x="5" y="0"/>
                    </a:cubicBezTo>
                    <a:cubicBezTo>
                      <a:pt x="3" y="0"/>
                      <a:pt x="3" y="0"/>
                      <a:pt x="3" y="0"/>
                    </a:cubicBezTo>
                    <a:cubicBezTo>
                      <a:pt x="3" y="0"/>
                      <a:pt x="5" y="0"/>
                      <a:pt x="3" y="0"/>
                    </a:cubicBezTo>
                    <a:cubicBezTo>
                      <a:pt x="2" y="0"/>
                      <a:pt x="2" y="0"/>
                      <a:pt x="2" y="0"/>
                    </a:cubicBezTo>
                    <a:cubicBezTo>
                      <a:pt x="2" y="0"/>
                      <a:pt x="0" y="0"/>
                      <a:pt x="1" y="1"/>
                    </a:cubicBezTo>
                    <a:cubicBezTo>
                      <a:pt x="1"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766"/>
              <p:cNvSpPr>
                <a:spLocks/>
              </p:cNvSpPr>
              <p:nvPr/>
            </p:nvSpPr>
            <p:spPr bwMode="auto">
              <a:xfrm>
                <a:off x="1175" y="2750"/>
                <a:ext cx="3" cy="2"/>
              </a:xfrm>
              <a:custGeom>
                <a:avLst/>
                <a:gdLst>
                  <a:gd name="T0" fmla="*/ 3 w 3"/>
                  <a:gd name="T1" fmla="*/ 2 h 2"/>
                  <a:gd name="T2" fmla="*/ 0 w 3"/>
                  <a:gd name="T3" fmla="*/ 0 h 2"/>
                  <a:gd name="T4" fmla="*/ 3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Freeform 1767"/>
              <p:cNvSpPr>
                <a:spLocks/>
              </p:cNvSpPr>
              <p:nvPr/>
            </p:nvSpPr>
            <p:spPr bwMode="auto">
              <a:xfrm>
                <a:off x="1170" y="2752"/>
                <a:ext cx="15" cy="2"/>
              </a:xfrm>
              <a:custGeom>
                <a:avLst/>
                <a:gdLst>
                  <a:gd name="T0" fmla="*/ 6 w 6"/>
                  <a:gd name="T1" fmla="*/ 1 h 1"/>
                  <a:gd name="T2" fmla="*/ 4 w 6"/>
                  <a:gd name="T3" fmla="*/ 0 h 1"/>
                  <a:gd name="T4" fmla="*/ 5 w 6"/>
                  <a:gd name="T5" fmla="*/ 0 h 1"/>
                  <a:gd name="T6" fmla="*/ 4 w 6"/>
                  <a:gd name="T7" fmla="*/ 0 h 1"/>
                  <a:gd name="T8" fmla="*/ 4 w 6"/>
                  <a:gd name="T9" fmla="*/ 1 h 1"/>
                  <a:gd name="T10" fmla="*/ 2 w 6"/>
                  <a:gd name="T11" fmla="*/ 0 h 1"/>
                  <a:gd name="T12" fmla="*/ 2 w 6"/>
                  <a:gd name="T13" fmla="*/ 0 h 1"/>
                  <a:gd name="T14" fmla="*/ 3 w 6"/>
                  <a:gd name="T15" fmla="*/ 1 h 1"/>
                  <a:gd name="T16" fmla="*/ 3 w 6"/>
                  <a:gd name="T17" fmla="*/ 1 h 1"/>
                  <a:gd name="T18" fmla="*/ 4 w 6"/>
                  <a:gd name="T19" fmla="*/ 1 h 1"/>
                  <a:gd name="T20" fmla="*/ 6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6" y="1"/>
                    </a:moveTo>
                    <a:cubicBezTo>
                      <a:pt x="4" y="0"/>
                      <a:pt x="4" y="0"/>
                      <a:pt x="4" y="0"/>
                    </a:cubicBezTo>
                    <a:cubicBezTo>
                      <a:pt x="4" y="0"/>
                      <a:pt x="5" y="0"/>
                      <a:pt x="5" y="0"/>
                    </a:cubicBezTo>
                    <a:cubicBezTo>
                      <a:pt x="5" y="0"/>
                      <a:pt x="4" y="0"/>
                      <a:pt x="4" y="0"/>
                    </a:cubicBezTo>
                    <a:cubicBezTo>
                      <a:pt x="2" y="0"/>
                      <a:pt x="4" y="0"/>
                      <a:pt x="4" y="1"/>
                    </a:cubicBezTo>
                    <a:cubicBezTo>
                      <a:pt x="4" y="1"/>
                      <a:pt x="3" y="0"/>
                      <a:pt x="2" y="0"/>
                    </a:cubicBezTo>
                    <a:cubicBezTo>
                      <a:pt x="2" y="0"/>
                      <a:pt x="2" y="0"/>
                      <a:pt x="2" y="0"/>
                    </a:cubicBezTo>
                    <a:cubicBezTo>
                      <a:pt x="0" y="0"/>
                      <a:pt x="2" y="1"/>
                      <a:pt x="3" y="1"/>
                    </a:cubicBezTo>
                    <a:cubicBezTo>
                      <a:pt x="3" y="1"/>
                      <a:pt x="3" y="1"/>
                      <a:pt x="3" y="1"/>
                    </a:cubicBezTo>
                    <a:cubicBezTo>
                      <a:pt x="4" y="1"/>
                      <a:pt x="4" y="1"/>
                      <a:pt x="4" y="1"/>
                    </a:cubicBezTo>
                    <a:cubicBezTo>
                      <a:pt x="5" y="1"/>
                      <a:pt x="6" y="1"/>
                      <a:pt x="6"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768"/>
              <p:cNvSpPr>
                <a:spLocks/>
              </p:cNvSpPr>
              <p:nvPr/>
            </p:nvSpPr>
            <p:spPr bwMode="auto">
              <a:xfrm>
                <a:off x="1182" y="27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Freeform 1769"/>
              <p:cNvSpPr>
                <a:spLocks/>
              </p:cNvSpPr>
              <p:nvPr/>
            </p:nvSpPr>
            <p:spPr bwMode="auto">
              <a:xfrm>
                <a:off x="1175" y="275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770"/>
              <p:cNvSpPr>
                <a:spLocks/>
              </p:cNvSpPr>
              <p:nvPr/>
            </p:nvSpPr>
            <p:spPr bwMode="auto">
              <a:xfrm>
                <a:off x="1182" y="275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771"/>
              <p:cNvSpPr>
                <a:spLocks/>
              </p:cNvSpPr>
              <p:nvPr/>
            </p:nvSpPr>
            <p:spPr bwMode="auto">
              <a:xfrm>
                <a:off x="1156" y="2754"/>
                <a:ext cx="38" cy="24"/>
              </a:xfrm>
              <a:custGeom>
                <a:avLst/>
                <a:gdLst>
                  <a:gd name="T0" fmla="*/ 15 w 16"/>
                  <a:gd name="T1" fmla="*/ 7 h 10"/>
                  <a:gd name="T2" fmla="*/ 14 w 16"/>
                  <a:gd name="T3" fmla="*/ 7 h 10"/>
                  <a:gd name="T4" fmla="*/ 13 w 16"/>
                  <a:gd name="T5" fmla="*/ 7 h 10"/>
                  <a:gd name="T6" fmla="*/ 11 w 16"/>
                  <a:gd name="T7" fmla="*/ 6 h 10"/>
                  <a:gd name="T8" fmla="*/ 11 w 16"/>
                  <a:gd name="T9" fmla="*/ 7 h 10"/>
                  <a:gd name="T10" fmla="*/ 10 w 16"/>
                  <a:gd name="T11" fmla="*/ 7 h 10"/>
                  <a:gd name="T12" fmla="*/ 11 w 16"/>
                  <a:gd name="T13" fmla="*/ 9 h 10"/>
                  <a:gd name="T14" fmla="*/ 10 w 16"/>
                  <a:gd name="T15" fmla="*/ 7 h 10"/>
                  <a:gd name="T16" fmla="*/ 11 w 16"/>
                  <a:gd name="T17" fmla="*/ 3 h 10"/>
                  <a:gd name="T18" fmla="*/ 9 w 16"/>
                  <a:gd name="T19" fmla="*/ 3 h 10"/>
                  <a:gd name="T20" fmla="*/ 11 w 16"/>
                  <a:gd name="T21" fmla="*/ 3 h 10"/>
                  <a:gd name="T22" fmla="*/ 11 w 16"/>
                  <a:gd name="T23" fmla="*/ 3 h 10"/>
                  <a:gd name="T24" fmla="*/ 11 w 16"/>
                  <a:gd name="T25" fmla="*/ 2 h 10"/>
                  <a:gd name="T26" fmla="*/ 9 w 16"/>
                  <a:gd name="T27" fmla="*/ 1 h 10"/>
                  <a:gd name="T28" fmla="*/ 12 w 16"/>
                  <a:gd name="T29" fmla="*/ 1 h 10"/>
                  <a:gd name="T30" fmla="*/ 10 w 16"/>
                  <a:gd name="T31" fmla="*/ 1 h 10"/>
                  <a:gd name="T32" fmla="*/ 8 w 16"/>
                  <a:gd name="T33" fmla="*/ 1 h 10"/>
                  <a:gd name="T34" fmla="*/ 7 w 16"/>
                  <a:gd name="T35" fmla="*/ 0 h 10"/>
                  <a:gd name="T36" fmla="*/ 10 w 16"/>
                  <a:gd name="T37" fmla="*/ 3 h 10"/>
                  <a:gd name="T38" fmla="*/ 8 w 16"/>
                  <a:gd name="T39" fmla="*/ 3 h 10"/>
                  <a:gd name="T40" fmla="*/ 7 w 16"/>
                  <a:gd name="T41" fmla="*/ 4 h 10"/>
                  <a:gd name="T42" fmla="*/ 9 w 16"/>
                  <a:gd name="T43" fmla="*/ 5 h 10"/>
                  <a:gd name="T44" fmla="*/ 8 w 16"/>
                  <a:gd name="T45" fmla="*/ 5 h 10"/>
                  <a:gd name="T46" fmla="*/ 9 w 16"/>
                  <a:gd name="T47" fmla="*/ 6 h 10"/>
                  <a:gd name="T48" fmla="*/ 7 w 16"/>
                  <a:gd name="T49" fmla="*/ 6 h 10"/>
                  <a:gd name="T50" fmla="*/ 10 w 16"/>
                  <a:gd name="T51" fmla="*/ 7 h 10"/>
                  <a:gd name="T52" fmla="*/ 6 w 16"/>
                  <a:gd name="T53" fmla="*/ 6 h 10"/>
                  <a:gd name="T54" fmla="*/ 7 w 16"/>
                  <a:gd name="T55" fmla="*/ 7 h 10"/>
                  <a:gd name="T56" fmla="*/ 8 w 16"/>
                  <a:gd name="T57" fmla="*/ 7 h 10"/>
                  <a:gd name="T58" fmla="*/ 6 w 16"/>
                  <a:gd name="T59" fmla="*/ 7 h 10"/>
                  <a:gd name="T60" fmla="*/ 6 w 16"/>
                  <a:gd name="T61" fmla="*/ 7 h 10"/>
                  <a:gd name="T62" fmla="*/ 7 w 16"/>
                  <a:gd name="T63" fmla="*/ 7 h 10"/>
                  <a:gd name="T64" fmla="*/ 7 w 16"/>
                  <a:gd name="T65" fmla="*/ 7 h 10"/>
                  <a:gd name="T66" fmla="*/ 7 w 16"/>
                  <a:gd name="T67" fmla="*/ 7 h 10"/>
                  <a:gd name="T68" fmla="*/ 7 w 16"/>
                  <a:gd name="T69" fmla="*/ 7 h 10"/>
                  <a:gd name="T70" fmla="*/ 7 w 16"/>
                  <a:gd name="T71" fmla="*/ 7 h 10"/>
                  <a:gd name="T72" fmla="*/ 7 w 16"/>
                  <a:gd name="T73" fmla="*/ 7 h 10"/>
                  <a:gd name="T74" fmla="*/ 7 w 16"/>
                  <a:gd name="T75" fmla="*/ 7 h 10"/>
                  <a:gd name="T76" fmla="*/ 14 w 16"/>
                  <a:gd name="T77" fmla="*/ 10 h 10"/>
                  <a:gd name="T78" fmla="*/ 14 w 16"/>
                  <a:gd name="T79" fmla="*/ 10 h 10"/>
                  <a:gd name="T80" fmla="*/ 14 w 16"/>
                  <a:gd name="T81" fmla="*/ 10 h 10"/>
                  <a:gd name="T82" fmla="*/ 14 w 16"/>
                  <a:gd name="T83" fmla="*/ 10 h 10"/>
                  <a:gd name="T84" fmla="*/ 13 w 16"/>
                  <a:gd name="T85" fmla="*/ 9 h 10"/>
                  <a:gd name="T86" fmla="*/ 12 w 16"/>
                  <a:gd name="T87" fmla="*/ 9 h 10"/>
                  <a:gd name="T88" fmla="*/ 13 w 16"/>
                  <a:gd name="T89" fmla="*/ 8 h 10"/>
                  <a:gd name="T90" fmla="*/ 15 w 16"/>
                  <a:gd name="T91" fmla="*/ 9 h 10"/>
                  <a:gd name="T92" fmla="*/ 16 w 16"/>
                  <a:gd name="T93" fmla="*/ 9 h 10"/>
                  <a:gd name="T94" fmla="*/ 13 w 16"/>
                  <a:gd name="T95" fmla="*/ 7 h 10"/>
                  <a:gd name="T96" fmla="*/ 15 w 16"/>
                  <a:gd name="T9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0">
                    <a:moveTo>
                      <a:pt x="15" y="7"/>
                    </a:moveTo>
                    <a:cubicBezTo>
                      <a:pt x="14" y="7"/>
                      <a:pt x="14" y="7"/>
                      <a:pt x="14" y="7"/>
                    </a:cubicBezTo>
                    <a:cubicBezTo>
                      <a:pt x="13" y="7"/>
                      <a:pt x="13" y="7"/>
                      <a:pt x="13" y="7"/>
                    </a:cubicBezTo>
                    <a:cubicBezTo>
                      <a:pt x="12" y="7"/>
                      <a:pt x="12" y="6"/>
                      <a:pt x="11" y="6"/>
                    </a:cubicBezTo>
                    <a:cubicBezTo>
                      <a:pt x="10" y="7"/>
                      <a:pt x="12" y="7"/>
                      <a:pt x="11" y="7"/>
                    </a:cubicBezTo>
                    <a:cubicBezTo>
                      <a:pt x="10" y="7"/>
                      <a:pt x="10" y="7"/>
                      <a:pt x="10" y="7"/>
                    </a:cubicBezTo>
                    <a:cubicBezTo>
                      <a:pt x="11" y="8"/>
                      <a:pt x="12" y="9"/>
                      <a:pt x="11" y="9"/>
                    </a:cubicBezTo>
                    <a:cubicBezTo>
                      <a:pt x="10" y="8"/>
                      <a:pt x="10" y="8"/>
                      <a:pt x="10" y="7"/>
                    </a:cubicBezTo>
                    <a:cubicBezTo>
                      <a:pt x="11" y="6"/>
                      <a:pt x="10" y="5"/>
                      <a:pt x="11" y="3"/>
                    </a:cubicBezTo>
                    <a:cubicBezTo>
                      <a:pt x="9" y="3"/>
                      <a:pt x="9" y="3"/>
                      <a:pt x="9" y="3"/>
                    </a:cubicBezTo>
                    <a:cubicBezTo>
                      <a:pt x="10" y="3"/>
                      <a:pt x="9" y="2"/>
                      <a:pt x="11" y="3"/>
                    </a:cubicBezTo>
                    <a:cubicBezTo>
                      <a:pt x="10" y="3"/>
                      <a:pt x="11" y="3"/>
                      <a:pt x="11" y="3"/>
                    </a:cubicBezTo>
                    <a:cubicBezTo>
                      <a:pt x="12" y="3"/>
                      <a:pt x="11" y="2"/>
                      <a:pt x="11" y="2"/>
                    </a:cubicBezTo>
                    <a:cubicBezTo>
                      <a:pt x="11" y="2"/>
                      <a:pt x="9" y="2"/>
                      <a:pt x="9" y="1"/>
                    </a:cubicBezTo>
                    <a:cubicBezTo>
                      <a:pt x="11" y="2"/>
                      <a:pt x="9" y="1"/>
                      <a:pt x="12" y="1"/>
                    </a:cubicBezTo>
                    <a:cubicBezTo>
                      <a:pt x="12" y="1"/>
                      <a:pt x="10" y="1"/>
                      <a:pt x="10" y="1"/>
                    </a:cubicBezTo>
                    <a:cubicBezTo>
                      <a:pt x="9" y="0"/>
                      <a:pt x="9" y="1"/>
                      <a:pt x="8" y="1"/>
                    </a:cubicBezTo>
                    <a:cubicBezTo>
                      <a:pt x="7" y="0"/>
                      <a:pt x="9" y="1"/>
                      <a:pt x="7" y="0"/>
                    </a:cubicBezTo>
                    <a:cubicBezTo>
                      <a:pt x="7" y="1"/>
                      <a:pt x="9" y="2"/>
                      <a:pt x="10" y="3"/>
                    </a:cubicBezTo>
                    <a:cubicBezTo>
                      <a:pt x="8" y="3"/>
                      <a:pt x="8" y="3"/>
                      <a:pt x="8" y="3"/>
                    </a:cubicBezTo>
                    <a:cubicBezTo>
                      <a:pt x="9" y="4"/>
                      <a:pt x="9" y="4"/>
                      <a:pt x="7" y="4"/>
                    </a:cubicBezTo>
                    <a:cubicBezTo>
                      <a:pt x="8" y="4"/>
                      <a:pt x="6" y="5"/>
                      <a:pt x="9" y="5"/>
                    </a:cubicBezTo>
                    <a:cubicBezTo>
                      <a:pt x="8" y="5"/>
                      <a:pt x="8" y="5"/>
                      <a:pt x="8" y="5"/>
                    </a:cubicBezTo>
                    <a:cubicBezTo>
                      <a:pt x="9" y="6"/>
                      <a:pt x="9" y="6"/>
                      <a:pt x="9" y="6"/>
                    </a:cubicBezTo>
                    <a:cubicBezTo>
                      <a:pt x="9" y="6"/>
                      <a:pt x="7" y="6"/>
                      <a:pt x="7" y="6"/>
                    </a:cubicBezTo>
                    <a:cubicBezTo>
                      <a:pt x="9" y="6"/>
                      <a:pt x="9" y="6"/>
                      <a:pt x="10" y="7"/>
                    </a:cubicBezTo>
                    <a:cubicBezTo>
                      <a:pt x="8" y="7"/>
                      <a:pt x="7" y="7"/>
                      <a:pt x="6" y="6"/>
                    </a:cubicBezTo>
                    <a:cubicBezTo>
                      <a:pt x="7" y="7"/>
                      <a:pt x="7" y="7"/>
                      <a:pt x="7" y="7"/>
                    </a:cubicBezTo>
                    <a:cubicBezTo>
                      <a:pt x="7" y="7"/>
                      <a:pt x="8" y="7"/>
                      <a:pt x="8" y="7"/>
                    </a:cubicBezTo>
                    <a:cubicBezTo>
                      <a:pt x="8" y="8"/>
                      <a:pt x="7"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10" y="8"/>
                      <a:pt x="0" y="5"/>
                      <a:pt x="14" y="10"/>
                    </a:cubicBezTo>
                    <a:cubicBezTo>
                      <a:pt x="14" y="10"/>
                      <a:pt x="14" y="10"/>
                      <a:pt x="14" y="10"/>
                    </a:cubicBezTo>
                    <a:cubicBezTo>
                      <a:pt x="14" y="10"/>
                      <a:pt x="14" y="10"/>
                      <a:pt x="14" y="10"/>
                    </a:cubicBezTo>
                    <a:cubicBezTo>
                      <a:pt x="14" y="10"/>
                      <a:pt x="14" y="10"/>
                      <a:pt x="14" y="10"/>
                    </a:cubicBezTo>
                    <a:cubicBezTo>
                      <a:pt x="13" y="9"/>
                      <a:pt x="13" y="9"/>
                      <a:pt x="13" y="9"/>
                    </a:cubicBezTo>
                    <a:cubicBezTo>
                      <a:pt x="12" y="9"/>
                      <a:pt x="12" y="9"/>
                      <a:pt x="12" y="9"/>
                    </a:cubicBezTo>
                    <a:cubicBezTo>
                      <a:pt x="12" y="8"/>
                      <a:pt x="13" y="8"/>
                      <a:pt x="13" y="8"/>
                    </a:cubicBezTo>
                    <a:cubicBezTo>
                      <a:pt x="15" y="8"/>
                      <a:pt x="14" y="8"/>
                      <a:pt x="15" y="9"/>
                    </a:cubicBezTo>
                    <a:cubicBezTo>
                      <a:pt x="15" y="9"/>
                      <a:pt x="15" y="9"/>
                      <a:pt x="16" y="9"/>
                    </a:cubicBezTo>
                    <a:cubicBezTo>
                      <a:pt x="15" y="8"/>
                      <a:pt x="14" y="8"/>
                      <a:pt x="13" y="7"/>
                    </a:cubicBezTo>
                    <a:cubicBezTo>
                      <a:pt x="15" y="8"/>
                      <a:pt x="15" y="7"/>
                      <a:pt x="15" y="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772"/>
              <p:cNvSpPr>
                <a:spLocks/>
              </p:cNvSpPr>
              <p:nvPr/>
            </p:nvSpPr>
            <p:spPr bwMode="auto">
              <a:xfrm>
                <a:off x="1194" y="277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773"/>
              <p:cNvSpPr>
                <a:spLocks/>
              </p:cNvSpPr>
              <p:nvPr/>
            </p:nvSpPr>
            <p:spPr bwMode="auto">
              <a:xfrm>
                <a:off x="1192" y="27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774"/>
              <p:cNvSpPr>
                <a:spLocks/>
              </p:cNvSpPr>
              <p:nvPr/>
            </p:nvSpPr>
            <p:spPr bwMode="auto">
              <a:xfrm>
                <a:off x="1178" y="2773"/>
                <a:ext cx="4" cy="3"/>
              </a:xfrm>
              <a:custGeom>
                <a:avLst/>
                <a:gdLst>
                  <a:gd name="T0" fmla="*/ 1 w 2"/>
                  <a:gd name="T1" fmla="*/ 1 h 1"/>
                  <a:gd name="T2" fmla="*/ 2 w 2"/>
                  <a:gd name="T3" fmla="*/ 1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2" y="1"/>
                      <a:pt x="2" y="1"/>
                    </a:cubicBezTo>
                    <a:cubicBezTo>
                      <a:pt x="2" y="1"/>
                      <a:pt x="2" y="1"/>
                      <a:pt x="2" y="1"/>
                    </a:cubicBezTo>
                    <a:cubicBezTo>
                      <a:pt x="1" y="1"/>
                      <a:pt x="2"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775"/>
              <p:cNvSpPr>
                <a:spLocks/>
              </p:cNvSpPr>
              <p:nvPr/>
            </p:nvSpPr>
            <p:spPr bwMode="auto">
              <a:xfrm>
                <a:off x="1168" y="27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776"/>
              <p:cNvSpPr>
                <a:spLocks/>
              </p:cNvSpPr>
              <p:nvPr/>
            </p:nvSpPr>
            <p:spPr bwMode="auto">
              <a:xfrm>
                <a:off x="1170" y="27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Rectangle 1777"/>
              <p:cNvSpPr>
                <a:spLocks noChangeArrowheads="1"/>
              </p:cNvSpPr>
              <p:nvPr/>
            </p:nvSpPr>
            <p:spPr bwMode="auto">
              <a:xfrm>
                <a:off x="1194" y="277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778"/>
              <p:cNvSpPr>
                <a:spLocks/>
              </p:cNvSpPr>
              <p:nvPr/>
            </p:nvSpPr>
            <p:spPr bwMode="auto">
              <a:xfrm>
                <a:off x="1178" y="2754"/>
                <a:ext cx="19" cy="17"/>
              </a:xfrm>
              <a:custGeom>
                <a:avLst/>
                <a:gdLst>
                  <a:gd name="T0" fmla="*/ 2 w 8"/>
                  <a:gd name="T1" fmla="*/ 1 h 7"/>
                  <a:gd name="T2" fmla="*/ 1 w 8"/>
                  <a:gd name="T3" fmla="*/ 2 h 7"/>
                  <a:gd name="T4" fmla="*/ 4 w 8"/>
                  <a:gd name="T5" fmla="*/ 3 h 7"/>
                  <a:gd name="T6" fmla="*/ 1 w 8"/>
                  <a:gd name="T7" fmla="*/ 2 h 7"/>
                  <a:gd name="T8" fmla="*/ 3 w 8"/>
                  <a:gd name="T9" fmla="*/ 4 h 7"/>
                  <a:gd name="T10" fmla="*/ 2 w 8"/>
                  <a:gd name="T11" fmla="*/ 4 h 7"/>
                  <a:gd name="T12" fmla="*/ 5 w 8"/>
                  <a:gd name="T13" fmla="*/ 5 h 7"/>
                  <a:gd name="T14" fmla="*/ 1 w 8"/>
                  <a:gd name="T15" fmla="*/ 5 h 7"/>
                  <a:gd name="T16" fmla="*/ 1 w 8"/>
                  <a:gd name="T17" fmla="*/ 5 h 7"/>
                  <a:gd name="T18" fmla="*/ 2 w 8"/>
                  <a:gd name="T19" fmla="*/ 6 h 7"/>
                  <a:gd name="T20" fmla="*/ 4 w 8"/>
                  <a:gd name="T21" fmla="*/ 6 h 7"/>
                  <a:gd name="T22" fmla="*/ 6 w 8"/>
                  <a:gd name="T23" fmla="*/ 7 h 7"/>
                  <a:gd name="T24" fmla="*/ 5 w 8"/>
                  <a:gd name="T25" fmla="*/ 6 h 7"/>
                  <a:gd name="T26" fmla="*/ 6 w 8"/>
                  <a:gd name="T27" fmla="*/ 6 h 7"/>
                  <a:gd name="T28" fmla="*/ 5 w 8"/>
                  <a:gd name="T29" fmla="*/ 6 h 7"/>
                  <a:gd name="T30" fmla="*/ 6 w 8"/>
                  <a:gd name="T31" fmla="*/ 6 h 7"/>
                  <a:gd name="T32" fmla="*/ 5 w 8"/>
                  <a:gd name="T33" fmla="*/ 5 h 7"/>
                  <a:gd name="T34" fmla="*/ 6 w 8"/>
                  <a:gd name="T35" fmla="*/ 5 h 7"/>
                  <a:gd name="T36" fmla="*/ 4 w 8"/>
                  <a:gd name="T37" fmla="*/ 4 h 7"/>
                  <a:gd name="T38" fmla="*/ 6 w 8"/>
                  <a:gd name="T39" fmla="*/ 4 h 7"/>
                  <a:gd name="T40" fmla="*/ 5 w 8"/>
                  <a:gd name="T41" fmla="*/ 4 h 7"/>
                  <a:gd name="T42" fmla="*/ 7 w 8"/>
                  <a:gd name="T43" fmla="*/ 3 h 7"/>
                  <a:gd name="T44" fmla="*/ 5 w 8"/>
                  <a:gd name="T45" fmla="*/ 3 h 7"/>
                  <a:gd name="T46" fmla="*/ 6 w 8"/>
                  <a:gd name="T47" fmla="*/ 4 h 7"/>
                  <a:gd name="T48" fmla="*/ 3 w 8"/>
                  <a:gd name="T49" fmla="*/ 3 h 7"/>
                  <a:gd name="T50" fmla="*/ 6 w 8"/>
                  <a:gd name="T51" fmla="*/ 3 h 7"/>
                  <a:gd name="T52" fmla="*/ 6 w 8"/>
                  <a:gd name="T53" fmla="*/ 2 h 7"/>
                  <a:gd name="T54" fmla="*/ 6 w 8"/>
                  <a:gd name="T55" fmla="*/ 2 h 7"/>
                  <a:gd name="T56" fmla="*/ 5 w 8"/>
                  <a:gd name="T57" fmla="*/ 1 h 7"/>
                  <a:gd name="T58" fmla="*/ 4 w 8"/>
                  <a:gd name="T59" fmla="*/ 1 h 7"/>
                  <a:gd name="T60" fmla="*/ 4 w 8"/>
                  <a:gd name="T61" fmla="*/ 1 h 7"/>
                  <a:gd name="T62" fmla="*/ 4 w 8"/>
                  <a:gd name="T63" fmla="*/ 1 h 7"/>
                  <a:gd name="T64" fmla="*/ 2 w 8"/>
                  <a:gd name="T65" fmla="*/ 0 h 7"/>
                  <a:gd name="T66" fmla="*/ 3 w 8"/>
                  <a:gd name="T67" fmla="*/ 1 h 7"/>
                  <a:gd name="T68" fmla="*/ 2 w 8"/>
                  <a:gd name="T6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2" y="1"/>
                    </a:moveTo>
                    <a:cubicBezTo>
                      <a:pt x="0" y="1"/>
                      <a:pt x="1" y="1"/>
                      <a:pt x="1" y="2"/>
                    </a:cubicBezTo>
                    <a:cubicBezTo>
                      <a:pt x="2" y="2"/>
                      <a:pt x="4" y="2"/>
                      <a:pt x="4" y="3"/>
                    </a:cubicBezTo>
                    <a:cubicBezTo>
                      <a:pt x="1" y="2"/>
                      <a:pt x="1" y="2"/>
                      <a:pt x="1" y="2"/>
                    </a:cubicBezTo>
                    <a:cubicBezTo>
                      <a:pt x="1" y="3"/>
                      <a:pt x="1" y="4"/>
                      <a:pt x="3" y="4"/>
                    </a:cubicBezTo>
                    <a:cubicBezTo>
                      <a:pt x="3" y="4"/>
                      <a:pt x="2" y="5"/>
                      <a:pt x="2" y="4"/>
                    </a:cubicBezTo>
                    <a:cubicBezTo>
                      <a:pt x="2" y="5"/>
                      <a:pt x="6" y="5"/>
                      <a:pt x="5" y="5"/>
                    </a:cubicBezTo>
                    <a:cubicBezTo>
                      <a:pt x="3" y="5"/>
                      <a:pt x="3" y="5"/>
                      <a:pt x="1" y="5"/>
                    </a:cubicBezTo>
                    <a:cubicBezTo>
                      <a:pt x="1" y="5"/>
                      <a:pt x="1" y="5"/>
                      <a:pt x="1" y="5"/>
                    </a:cubicBezTo>
                    <a:cubicBezTo>
                      <a:pt x="1" y="5"/>
                      <a:pt x="2" y="6"/>
                      <a:pt x="2" y="6"/>
                    </a:cubicBezTo>
                    <a:cubicBezTo>
                      <a:pt x="3" y="6"/>
                      <a:pt x="4" y="6"/>
                      <a:pt x="4" y="6"/>
                    </a:cubicBezTo>
                    <a:cubicBezTo>
                      <a:pt x="4" y="6"/>
                      <a:pt x="5" y="7"/>
                      <a:pt x="6" y="7"/>
                    </a:cubicBezTo>
                    <a:cubicBezTo>
                      <a:pt x="5" y="6"/>
                      <a:pt x="6" y="6"/>
                      <a:pt x="5" y="6"/>
                    </a:cubicBezTo>
                    <a:cubicBezTo>
                      <a:pt x="6" y="6"/>
                      <a:pt x="5" y="6"/>
                      <a:pt x="6" y="6"/>
                    </a:cubicBezTo>
                    <a:cubicBezTo>
                      <a:pt x="5" y="6"/>
                      <a:pt x="5" y="6"/>
                      <a:pt x="5" y="6"/>
                    </a:cubicBezTo>
                    <a:cubicBezTo>
                      <a:pt x="5" y="5"/>
                      <a:pt x="6" y="6"/>
                      <a:pt x="6" y="6"/>
                    </a:cubicBezTo>
                    <a:cubicBezTo>
                      <a:pt x="6" y="5"/>
                      <a:pt x="5" y="5"/>
                      <a:pt x="5" y="5"/>
                    </a:cubicBezTo>
                    <a:cubicBezTo>
                      <a:pt x="6" y="5"/>
                      <a:pt x="6" y="5"/>
                      <a:pt x="6" y="5"/>
                    </a:cubicBezTo>
                    <a:cubicBezTo>
                      <a:pt x="5" y="5"/>
                      <a:pt x="6" y="5"/>
                      <a:pt x="4" y="4"/>
                    </a:cubicBezTo>
                    <a:cubicBezTo>
                      <a:pt x="6" y="4"/>
                      <a:pt x="6" y="4"/>
                      <a:pt x="6" y="4"/>
                    </a:cubicBezTo>
                    <a:cubicBezTo>
                      <a:pt x="5" y="4"/>
                      <a:pt x="5" y="4"/>
                      <a:pt x="5" y="4"/>
                    </a:cubicBezTo>
                    <a:cubicBezTo>
                      <a:pt x="5" y="4"/>
                      <a:pt x="8" y="4"/>
                      <a:pt x="7" y="3"/>
                    </a:cubicBezTo>
                    <a:cubicBezTo>
                      <a:pt x="6" y="3"/>
                      <a:pt x="6" y="3"/>
                      <a:pt x="5" y="3"/>
                    </a:cubicBezTo>
                    <a:cubicBezTo>
                      <a:pt x="5" y="3"/>
                      <a:pt x="6" y="3"/>
                      <a:pt x="6" y="4"/>
                    </a:cubicBezTo>
                    <a:cubicBezTo>
                      <a:pt x="5" y="4"/>
                      <a:pt x="4" y="3"/>
                      <a:pt x="3" y="3"/>
                    </a:cubicBezTo>
                    <a:cubicBezTo>
                      <a:pt x="5" y="3"/>
                      <a:pt x="3" y="3"/>
                      <a:pt x="6" y="3"/>
                    </a:cubicBezTo>
                    <a:cubicBezTo>
                      <a:pt x="6" y="2"/>
                      <a:pt x="5" y="2"/>
                      <a:pt x="6" y="2"/>
                    </a:cubicBezTo>
                    <a:cubicBezTo>
                      <a:pt x="6" y="2"/>
                      <a:pt x="6" y="2"/>
                      <a:pt x="6" y="2"/>
                    </a:cubicBezTo>
                    <a:cubicBezTo>
                      <a:pt x="4" y="2"/>
                      <a:pt x="7" y="2"/>
                      <a:pt x="5" y="1"/>
                    </a:cubicBezTo>
                    <a:cubicBezTo>
                      <a:pt x="4" y="1"/>
                      <a:pt x="4" y="1"/>
                      <a:pt x="4" y="1"/>
                    </a:cubicBezTo>
                    <a:cubicBezTo>
                      <a:pt x="4" y="1"/>
                      <a:pt x="4" y="1"/>
                      <a:pt x="4" y="1"/>
                    </a:cubicBezTo>
                    <a:cubicBezTo>
                      <a:pt x="4" y="1"/>
                      <a:pt x="4" y="1"/>
                      <a:pt x="4" y="1"/>
                    </a:cubicBezTo>
                    <a:cubicBezTo>
                      <a:pt x="3" y="1"/>
                      <a:pt x="3" y="0"/>
                      <a:pt x="2" y="0"/>
                    </a:cubicBezTo>
                    <a:cubicBezTo>
                      <a:pt x="2" y="1"/>
                      <a:pt x="3" y="1"/>
                      <a:pt x="3" y="1"/>
                    </a:cubicBezTo>
                    <a:cubicBezTo>
                      <a:pt x="3" y="1"/>
                      <a:pt x="2"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779"/>
              <p:cNvSpPr>
                <a:spLocks/>
              </p:cNvSpPr>
              <p:nvPr/>
            </p:nvSpPr>
            <p:spPr bwMode="auto">
              <a:xfrm>
                <a:off x="1192"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780"/>
              <p:cNvSpPr>
                <a:spLocks/>
              </p:cNvSpPr>
              <p:nvPr/>
            </p:nvSpPr>
            <p:spPr bwMode="auto">
              <a:xfrm>
                <a:off x="1178" y="2745"/>
                <a:ext cx="21" cy="12"/>
              </a:xfrm>
              <a:custGeom>
                <a:avLst/>
                <a:gdLst>
                  <a:gd name="T0" fmla="*/ 4 w 9"/>
                  <a:gd name="T1" fmla="*/ 3 h 5"/>
                  <a:gd name="T2" fmla="*/ 6 w 9"/>
                  <a:gd name="T3" fmla="*/ 3 h 5"/>
                  <a:gd name="T4" fmla="*/ 3 w 9"/>
                  <a:gd name="T5" fmla="*/ 3 h 5"/>
                  <a:gd name="T6" fmla="*/ 2 w 9"/>
                  <a:gd name="T7" fmla="*/ 2 h 5"/>
                  <a:gd name="T8" fmla="*/ 5 w 9"/>
                  <a:gd name="T9" fmla="*/ 3 h 5"/>
                  <a:gd name="T10" fmla="*/ 6 w 9"/>
                  <a:gd name="T11" fmla="*/ 2 h 5"/>
                  <a:gd name="T12" fmla="*/ 4 w 9"/>
                  <a:gd name="T13" fmla="*/ 2 h 5"/>
                  <a:gd name="T14" fmla="*/ 3 w 9"/>
                  <a:gd name="T15" fmla="*/ 1 h 5"/>
                  <a:gd name="T16" fmla="*/ 3 w 9"/>
                  <a:gd name="T17" fmla="*/ 2 h 5"/>
                  <a:gd name="T18" fmla="*/ 6 w 9"/>
                  <a:gd name="T19" fmla="*/ 2 h 5"/>
                  <a:gd name="T20" fmla="*/ 0 w 9"/>
                  <a:gd name="T21" fmla="*/ 0 h 5"/>
                  <a:gd name="T22" fmla="*/ 1 w 9"/>
                  <a:gd name="T23" fmla="*/ 0 h 5"/>
                  <a:gd name="T24" fmla="*/ 3 w 9"/>
                  <a:gd name="T25" fmla="*/ 1 h 5"/>
                  <a:gd name="T26" fmla="*/ 2 w 9"/>
                  <a:gd name="T27" fmla="*/ 1 h 5"/>
                  <a:gd name="T28" fmla="*/ 1 w 9"/>
                  <a:gd name="T29" fmla="*/ 1 h 5"/>
                  <a:gd name="T30" fmla="*/ 1 w 9"/>
                  <a:gd name="T31" fmla="*/ 4 h 5"/>
                  <a:gd name="T32" fmla="*/ 1 w 9"/>
                  <a:gd name="T33" fmla="*/ 3 h 5"/>
                  <a:gd name="T34" fmla="*/ 2 w 9"/>
                  <a:gd name="T35" fmla="*/ 4 h 5"/>
                  <a:gd name="T36" fmla="*/ 5 w 9"/>
                  <a:gd name="T37" fmla="*/ 4 h 5"/>
                  <a:gd name="T38" fmla="*/ 4 w 9"/>
                  <a:gd name="T39" fmla="*/ 4 h 5"/>
                  <a:gd name="T40" fmla="*/ 6 w 9"/>
                  <a:gd name="T41" fmla="*/ 4 h 5"/>
                  <a:gd name="T42" fmla="*/ 7 w 9"/>
                  <a:gd name="T43" fmla="*/ 5 h 5"/>
                  <a:gd name="T44" fmla="*/ 7 w 9"/>
                  <a:gd name="T45" fmla="*/ 4 h 5"/>
                  <a:gd name="T46" fmla="*/ 4 w 9"/>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4" y="3"/>
                    </a:moveTo>
                    <a:cubicBezTo>
                      <a:pt x="5" y="3"/>
                      <a:pt x="5" y="3"/>
                      <a:pt x="6" y="3"/>
                    </a:cubicBezTo>
                    <a:cubicBezTo>
                      <a:pt x="5" y="3"/>
                      <a:pt x="4" y="3"/>
                      <a:pt x="3" y="3"/>
                    </a:cubicBezTo>
                    <a:cubicBezTo>
                      <a:pt x="4" y="3"/>
                      <a:pt x="2" y="3"/>
                      <a:pt x="2" y="2"/>
                    </a:cubicBezTo>
                    <a:cubicBezTo>
                      <a:pt x="3" y="3"/>
                      <a:pt x="5" y="3"/>
                      <a:pt x="5" y="3"/>
                    </a:cubicBezTo>
                    <a:cubicBezTo>
                      <a:pt x="5" y="3"/>
                      <a:pt x="6" y="2"/>
                      <a:pt x="6" y="2"/>
                    </a:cubicBezTo>
                    <a:cubicBezTo>
                      <a:pt x="4" y="3"/>
                      <a:pt x="5" y="2"/>
                      <a:pt x="4" y="2"/>
                    </a:cubicBezTo>
                    <a:cubicBezTo>
                      <a:pt x="3" y="2"/>
                      <a:pt x="2" y="2"/>
                      <a:pt x="3" y="1"/>
                    </a:cubicBezTo>
                    <a:cubicBezTo>
                      <a:pt x="4" y="2"/>
                      <a:pt x="3" y="2"/>
                      <a:pt x="3" y="2"/>
                    </a:cubicBezTo>
                    <a:cubicBezTo>
                      <a:pt x="5" y="2"/>
                      <a:pt x="4" y="2"/>
                      <a:pt x="6" y="2"/>
                    </a:cubicBezTo>
                    <a:cubicBezTo>
                      <a:pt x="4" y="1"/>
                      <a:pt x="4" y="0"/>
                      <a:pt x="0" y="0"/>
                    </a:cubicBezTo>
                    <a:cubicBezTo>
                      <a:pt x="0" y="0"/>
                      <a:pt x="1" y="0"/>
                      <a:pt x="1" y="0"/>
                    </a:cubicBezTo>
                    <a:cubicBezTo>
                      <a:pt x="1" y="0"/>
                      <a:pt x="2" y="1"/>
                      <a:pt x="3" y="1"/>
                    </a:cubicBezTo>
                    <a:cubicBezTo>
                      <a:pt x="3" y="1"/>
                      <a:pt x="4" y="1"/>
                      <a:pt x="2" y="1"/>
                    </a:cubicBezTo>
                    <a:cubicBezTo>
                      <a:pt x="1" y="1"/>
                      <a:pt x="1" y="1"/>
                      <a:pt x="1" y="1"/>
                    </a:cubicBezTo>
                    <a:cubicBezTo>
                      <a:pt x="0" y="1"/>
                      <a:pt x="1" y="3"/>
                      <a:pt x="1" y="4"/>
                    </a:cubicBezTo>
                    <a:cubicBezTo>
                      <a:pt x="1" y="3"/>
                      <a:pt x="1" y="3"/>
                      <a:pt x="1" y="3"/>
                    </a:cubicBezTo>
                    <a:cubicBezTo>
                      <a:pt x="2" y="3"/>
                      <a:pt x="2" y="3"/>
                      <a:pt x="2" y="4"/>
                    </a:cubicBezTo>
                    <a:cubicBezTo>
                      <a:pt x="5" y="4"/>
                      <a:pt x="5" y="4"/>
                      <a:pt x="5" y="4"/>
                    </a:cubicBezTo>
                    <a:cubicBezTo>
                      <a:pt x="4" y="4"/>
                      <a:pt x="5" y="4"/>
                      <a:pt x="4" y="4"/>
                    </a:cubicBezTo>
                    <a:cubicBezTo>
                      <a:pt x="5" y="4"/>
                      <a:pt x="5" y="4"/>
                      <a:pt x="6" y="4"/>
                    </a:cubicBezTo>
                    <a:cubicBezTo>
                      <a:pt x="6" y="4"/>
                      <a:pt x="6" y="4"/>
                      <a:pt x="7" y="5"/>
                    </a:cubicBezTo>
                    <a:cubicBezTo>
                      <a:pt x="9" y="4"/>
                      <a:pt x="6" y="4"/>
                      <a:pt x="7" y="4"/>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Freeform 1781"/>
              <p:cNvSpPr>
                <a:spLocks/>
              </p:cNvSpPr>
              <p:nvPr/>
            </p:nvSpPr>
            <p:spPr bwMode="auto">
              <a:xfrm>
                <a:off x="1187" y="275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782"/>
              <p:cNvSpPr>
                <a:spLocks/>
              </p:cNvSpPr>
              <p:nvPr/>
            </p:nvSpPr>
            <p:spPr bwMode="auto">
              <a:xfrm>
                <a:off x="1180" y="275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Freeform 1783"/>
              <p:cNvSpPr>
                <a:spLocks/>
              </p:cNvSpPr>
              <p:nvPr/>
            </p:nvSpPr>
            <p:spPr bwMode="auto">
              <a:xfrm>
                <a:off x="1189" y="274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784"/>
              <p:cNvSpPr>
                <a:spLocks/>
              </p:cNvSpPr>
              <p:nvPr/>
            </p:nvSpPr>
            <p:spPr bwMode="auto">
              <a:xfrm>
                <a:off x="1178" y="2743"/>
                <a:ext cx="11" cy="2"/>
              </a:xfrm>
              <a:custGeom>
                <a:avLst/>
                <a:gdLst>
                  <a:gd name="T0" fmla="*/ 0 w 5"/>
                  <a:gd name="T1" fmla="*/ 0 h 1"/>
                  <a:gd name="T2" fmla="*/ 0 w 5"/>
                  <a:gd name="T3" fmla="*/ 1 h 1"/>
                  <a:gd name="T4" fmla="*/ 4 w 5"/>
                  <a:gd name="T5" fmla="*/ 1 h 1"/>
                  <a:gd name="T6" fmla="*/ 2 w 5"/>
                  <a:gd name="T7" fmla="*/ 0 h 1"/>
                  <a:gd name="T8" fmla="*/ 2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0"/>
                      <a:pt x="0" y="1"/>
                    </a:cubicBezTo>
                    <a:cubicBezTo>
                      <a:pt x="2" y="1"/>
                      <a:pt x="3" y="1"/>
                      <a:pt x="4" y="1"/>
                    </a:cubicBezTo>
                    <a:cubicBezTo>
                      <a:pt x="5" y="1"/>
                      <a:pt x="2" y="1"/>
                      <a:pt x="2" y="0"/>
                    </a:cubicBezTo>
                    <a:cubicBezTo>
                      <a:pt x="3" y="0"/>
                      <a:pt x="1" y="0"/>
                      <a:pt x="2"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785"/>
              <p:cNvSpPr>
                <a:spLocks/>
              </p:cNvSpPr>
              <p:nvPr/>
            </p:nvSpPr>
            <p:spPr bwMode="auto">
              <a:xfrm>
                <a:off x="1168" y="2726"/>
                <a:ext cx="29" cy="17"/>
              </a:xfrm>
              <a:custGeom>
                <a:avLst/>
                <a:gdLst>
                  <a:gd name="T0" fmla="*/ 9 w 12"/>
                  <a:gd name="T1" fmla="*/ 6 h 7"/>
                  <a:gd name="T2" fmla="*/ 9 w 12"/>
                  <a:gd name="T3" fmla="*/ 5 h 7"/>
                  <a:gd name="T4" fmla="*/ 10 w 12"/>
                  <a:gd name="T5" fmla="*/ 6 h 7"/>
                  <a:gd name="T6" fmla="*/ 11 w 12"/>
                  <a:gd name="T7" fmla="*/ 5 h 7"/>
                  <a:gd name="T8" fmla="*/ 10 w 12"/>
                  <a:gd name="T9" fmla="*/ 5 h 7"/>
                  <a:gd name="T10" fmla="*/ 10 w 12"/>
                  <a:gd name="T11" fmla="*/ 4 h 7"/>
                  <a:gd name="T12" fmla="*/ 8 w 12"/>
                  <a:gd name="T13" fmla="*/ 4 h 7"/>
                  <a:gd name="T14" fmla="*/ 11 w 12"/>
                  <a:gd name="T15" fmla="*/ 4 h 7"/>
                  <a:gd name="T16" fmla="*/ 7 w 12"/>
                  <a:gd name="T17" fmla="*/ 3 h 7"/>
                  <a:gd name="T18" fmla="*/ 9 w 12"/>
                  <a:gd name="T19" fmla="*/ 2 h 7"/>
                  <a:gd name="T20" fmla="*/ 9 w 12"/>
                  <a:gd name="T21" fmla="*/ 3 h 7"/>
                  <a:gd name="T22" fmla="*/ 9 w 12"/>
                  <a:gd name="T23" fmla="*/ 2 h 7"/>
                  <a:gd name="T24" fmla="*/ 11 w 12"/>
                  <a:gd name="T25" fmla="*/ 3 h 7"/>
                  <a:gd name="T26" fmla="*/ 11 w 12"/>
                  <a:gd name="T27" fmla="*/ 2 h 7"/>
                  <a:gd name="T28" fmla="*/ 11 w 12"/>
                  <a:gd name="T29" fmla="*/ 2 h 7"/>
                  <a:gd name="T30" fmla="*/ 11 w 12"/>
                  <a:gd name="T31" fmla="*/ 2 h 7"/>
                  <a:gd name="T32" fmla="*/ 11 w 12"/>
                  <a:gd name="T33" fmla="*/ 2 h 7"/>
                  <a:gd name="T34" fmla="*/ 11 w 12"/>
                  <a:gd name="T35" fmla="*/ 2 h 7"/>
                  <a:gd name="T36" fmla="*/ 11 w 12"/>
                  <a:gd name="T37" fmla="*/ 2 h 7"/>
                  <a:gd name="T38" fmla="*/ 11 w 12"/>
                  <a:gd name="T39" fmla="*/ 2 h 7"/>
                  <a:gd name="T40" fmla="*/ 5 w 12"/>
                  <a:gd name="T41" fmla="*/ 1 h 7"/>
                  <a:gd name="T42" fmla="*/ 5 w 12"/>
                  <a:gd name="T43" fmla="*/ 1 h 7"/>
                  <a:gd name="T44" fmla="*/ 5 w 12"/>
                  <a:gd name="T45" fmla="*/ 1 h 7"/>
                  <a:gd name="T46" fmla="*/ 6 w 12"/>
                  <a:gd name="T47" fmla="*/ 1 h 7"/>
                  <a:gd name="T48" fmla="*/ 6 w 12"/>
                  <a:gd name="T49" fmla="*/ 2 h 7"/>
                  <a:gd name="T50" fmla="*/ 5 w 12"/>
                  <a:gd name="T51" fmla="*/ 2 h 7"/>
                  <a:gd name="T52" fmla="*/ 4 w 12"/>
                  <a:gd name="T53" fmla="*/ 2 h 7"/>
                  <a:gd name="T54" fmla="*/ 6 w 12"/>
                  <a:gd name="T55" fmla="*/ 4 h 7"/>
                  <a:gd name="T56" fmla="*/ 5 w 12"/>
                  <a:gd name="T57" fmla="*/ 4 h 7"/>
                  <a:gd name="T58" fmla="*/ 8 w 12"/>
                  <a:gd name="T59" fmla="*/ 4 h 7"/>
                  <a:gd name="T60" fmla="*/ 8 w 12"/>
                  <a:gd name="T61" fmla="*/ 5 h 7"/>
                  <a:gd name="T62" fmla="*/ 5 w 12"/>
                  <a:gd name="T63" fmla="*/ 4 h 7"/>
                  <a:gd name="T64" fmla="*/ 6 w 12"/>
                  <a:gd name="T65" fmla="*/ 5 h 7"/>
                  <a:gd name="T66" fmla="*/ 4 w 12"/>
                  <a:gd name="T67" fmla="*/ 5 h 7"/>
                  <a:gd name="T68" fmla="*/ 7 w 12"/>
                  <a:gd name="T69" fmla="*/ 6 h 7"/>
                  <a:gd name="T70" fmla="*/ 7 w 12"/>
                  <a:gd name="T71" fmla="*/ 6 h 7"/>
                  <a:gd name="T72" fmla="*/ 10 w 12"/>
                  <a:gd name="T73" fmla="*/ 6 h 7"/>
                  <a:gd name="T74" fmla="*/ 9 w 12"/>
                  <a:gd name="T75" fmla="*/ 4 h 7"/>
                  <a:gd name="T76" fmla="*/ 8 w 12"/>
                  <a:gd name="T77" fmla="*/ 3 h 7"/>
                  <a:gd name="T78" fmla="*/ 10 w 12"/>
                  <a:gd name="T79" fmla="*/ 3 h 7"/>
                  <a:gd name="T80" fmla="*/ 8 w 12"/>
                  <a:gd name="T81" fmla="*/ 3 h 7"/>
                  <a:gd name="T82" fmla="*/ 10 w 12"/>
                  <a:gd name="T83" fmla="*/ 3 h 7"/>
                  <a:gd name="T84" fmla="*/ 8 w 12"/>
                  <a:gd name="T85" fmla="*/ 2 h 7"/>
                  <a:gd name="T86" fmla="*/ 10 w 12"/>
                  <a:gd name="T87" fmla="*/ 2 h 7"/>
                  <a:gd name="T88" fmla="*/ 6 w 12"/>
                  <a:gd name="T89" fmla="*/ 5 h 7"/>
                  <a:gd name="T90" fmla="*/ 8 w 12"/>
                  <a:gd name="T91" fmla="*/ 5 h 7"/>
                  <a:gd name="T92" fmla="*/ 7 w 12"/>
                  <a:gd name="T93" fmla="*/ 6 h 7"/>
                  <a:gd name="T94" fmla="*/ 9 w 12"/>
                  <a:gd name="T95" fmla="*/ 6 h 7"/>
                  <a:gd name="T96" fmla="*/ 5 w 12"/>
                  <a:gd name="T97" fmla="*/ 6 h 7"/>
                  <a:gd name="T98" fmla="*/ 6 w 12"/>
                  <a:gd name="T99" fmla="*/ 7 h 7"/>
                  <a:gd name="T100" fmla="*/ 6 w 12"/>
                  <a:gd name="T101" fmla="*/ 6 h 7"/>
                  <a:gd name="T102" fmla="*/ 6 w 12"/>
                  <a:gd name="T103" fmla="*/ 7 h 7"/>
                  <a:gd name="T104" fmla="*/ 10 w 12"/>
                  <a:gd name="T105" fmla="*/ 7 h 7"/>
                  <a:gd name="T106" fmla="*/ 11 w 12"/>
                  <a:gd name="T107" fmla="*/ 6 h 7"/>
                  <a:gd name="T108" fmla="*/ 9 w 12"/>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 h="7">
                    <a:moveTo>
                      <a:pt x="9" y="6"/>
                    </a:moveTo>
                    <a:cubicBezTo>
                      <a:pt x="9" y="6"/>
                      <a:pt x="8" y="5"/>
                      <a:pt x="9" y="5"/>
                    </a:cubicBezTo>
                    <a:cubicBezTo>
                      <a:pt x="10" y="5"/>
                      <a:pt x="10" y="6"/>
                      <a:pt x="10" y="6"/>
                    </a:cubicBezTo>
                    <a:cubicBezTo>
                      <a:pt x="11" y="6"/>
                      <a:pt x="9" y="5"/>
                      <a:pt x="11" y="5"/>
                    </a:cubicBezTo>
                    <a:cubicBezTo>
                      <a:pt x="10" y="5"/>
                      <a:pt x="10" y="5"/>
                      <a:pt x="10" y="5"/>
                    </a:cubicBezTo>
                    <a:cubicBezTo>
                      <a:pt x="10" y="5"/>
                      <a:pt x="8" y="5"/>
                      <a:pt x="10" y="4"/>
                    </a:cubicBezTo>
                    <a:cubicBezTo>
                      <a:pt x="9" y="4"/>
                      <a:pt x="9" y="4"/>
                      <a:pt x="8" y="4"/>
                    </a:cubicBezTo>
                    <a:cubicBezTo>
                      <a:pt x="10" y="4"/>
                      <a:pt x="9" y="4"/>
                      <a:pt x="11" y="4"/>
                    </a:cubicBezTo>
                    <a:cubicBezTo>
                      <a:pt x="10" y="4"/>
                      <a:pt x="9" y="3"/>
                      <a:pt x="7" y="3"/>
                    </a:cubicBezTo>
                    <a:cubicBezTo>
                      <a:pt x="9" y="3"/>
                      <a:pt x="7" y="2"/>
                      <a:pt x="9" y="2"/>
                    </a:cubicBezTo>
                    <a:cubicBezTo>
                      <a:pt x="9" y="2"/>
                      <a:pt x="9" y="2"/>
                      <a:pt x="9" y="3"/>
                    </a:cubicBezTo>
                    <a:cubicBezTo>
                      <a:pt x="11" y="3"/>
                      <a:pt x="9" y="2"/>
                      <a:pt x="9" y="2"/>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0" y="0"/>
                      <a:pt x="8" y="2"/>
                      <a:pt x="5" y="1"/>
                    </a:cubicBezTo>
                    <a:cubicBezTo>
                      <a:pt x="5" y="1"/>
                      <a:pt x="5" y="1"/>
                      <a:pt x="5" y="1"/>
                    </a:cubicBezTo>
                    <a:cubicBezTo>
                      <a:pt x="5" y="1"/>
                      <a:pt x="5" y="1"/>
                      <a:pt x="5" y="1"/>
                    </a:cubicBezTo>
                    <a:cubicBezTo>
                      <a:pt x="6" y="1"/>
                      <a:pt x="6" y="1"/>
                      <a:pt x="6" y="1"/>
                    </a:cubicBezTo>
                    <a:cubicBezTo>
                      <a:pt x="6" y="2"/>
                      <a:pt x="6" y="2"/>
                      <a:pt x="6" y="2"/>
                    </a:cubicBezTo>
                    <a:cubicBezTo>
                      <a:pt x="6" y="2"/>
                      <a:pt x="6" y="2"/>
                      <a:pt x="5" y="2"/>
                    </a:cubicBezTo>
                    <a:cubicBezTo>
                      <a:pt x="4" y="2"/>
                      <a:pt x="4" y="2"/>
                      <a:pt x="4" y="2"/>
                    </a:cubicBezTo>
                    <a:cubicBezTo>
                      <a:pt x="6" y="3"/>
                      <a:pt x="5" y="3"/>
                      <a:pt x="6" y="4"/>
                    </a:cubicBezTo>
                    <a:cubicBezTo>
                      <a:pt x="5" y="4"/>
                      <a:pt x="5" y="4"/>
                      <a:pt x="5" y="4"/>
                    </a:cubicBezTo>
                    <a:cubicBezTo>
                      <a:pt x="6" y="5"/>
                      <a:pt x="5" y="3"/>
                      <a:pt x="8" y="4"/>
                    </a:cubicBezTo>
                    <a:cubicBezTo>
                      <a:pt x="5" y="4"/>
                      <a:pt x="9" y="4"/>
                      <a:pt x="8" y="5"/>
                    </a:cubicBezTo>
                    <a:cubicBezTo>
                      <a:pt x="6" y="5"/>
                      <a:pt x="7" y="4"/>
                      <a:pt x="5" y="4"/>
                    </a:cubicBezTo>
                    <a:cubicBezTo>
                      <a:pt x="7" y="5"/>
                      <a:pt x="6" y="5"/>
                      <a:pt x="6" y="5"/>
                    </a:cubicBezTo>
                    <a:cubicBezTo>
                      <a:pt x="5" y="5"/>
                      <a:pt x="6" y="5"/>
                      <a:pt x="4" y="5"/>
                    </a:cubicBezTo>
                    <a:cubicBezTo>
                      <a:pt x="7" y="6"/>
                      <a:pt x="7" y="6"/>
                      <a:pt x="7" y="6"/>
                    </a:cubicBezTo>
                    <a:cubicBezTo>
                      <a:pt x="6" y="6"/>
                      <a:pt x="6" y="6"/>
                      <a:pt x="7" y="6"/>
                    </a:cubicBezTo>
                    <a:cubicBezTo>
                      <a:pt x="7" y="6"/>
                      <a:pt x="9" y="7"/>
                      <a:pt x="10" y="6"/>
                    </a:cubicBezTo>
                    <a:cubicBezTo>
                      <a:pt x="9" y="6"/>
                      <a:pt x="9" y="4"/>
                      <a:pt x="9" y="4"/>
                    </a:cubicBezTo>
                    <a:cubicBezTo>
                      <a:pt x="7" y="4"/>
                      <a:pt x="9" y="3"/>
                      <a:pt x="8" y="3"/>
                    </a:cubicBezTo>
                    <a:cubicBezTo>
                      <a:pt x="10" y="3"/>
                      <a:pt x="10" y="3"/>
                      <a:pt x="10" y="3"/>
                    </a:cubicBezTo>
                    <a:cubicBezTo>
                      <a:pt x="9" y="3"/>
                      <a:pt x="9" y="3"/>
                      <a:pt x="8" y="3"/>
                    </a:cubicBezTo>
                    <a:cubicBezTo>
                      <a:pt x="7" y="3"/>
                      <a:pt x="9" y="3"/>
                      <a:pt x="10" y="3"/>
                    </a:cubicBezTo>
                    <a:cubicBezTo>
                      <a:pt x="10" y="2"/>
                      <a:pt x="9" y="3"/>
                      <a:pt x="8" y="2"/>
                    </a:cubicBezTo>
                    <a:cubicBezTo>
                      <a:pt x="10" y="2"/>
                      <a:pt x="10" y="2"/>
                      <a:pt x="10" y="2"/>
                    </a:cubicBezTo>
                    <a:cubicBezTo>
                      <a:pt x="2" y="0"/>
                      <a:pt x="9" y="4"/>
                      <a:pt x="6" y="5"/>
                    </a:cubicBezTo>
                    <a:cubicBezTo>
                      <a:pt x="8" y="5"/>
                      <a:pt x="8" y="5"/>
                      <a:pt x="8" y="5"/>
                    </a:cubicBezTo>
                    <a:cubicBezTo>
                      <a:pt x="7" y="5"/>
                      <a:pt x="11" y="6"/>
                      <a:pt x="7" y="6"/>
                    </a:cubicBezTo>
                    <a:cubicBezTo>
                      <a:pt x="9" y="6"/>
                      <a:pt x="9" y="6"/>
                      <a:pt x="9" y="6"/>
                    </a:cubicBezTo>
                    <a:cubicBezTo>
                      <a:pt x="8" y="6"/>
                      <a:pt x="6" y="6"/>
                      <a:pt x="5" y="6"/>
                    </a:cubicBezTo>
                    <a:cubicBezTo>
                      <a:pt x="6" y="6"/>
                      <a:pt x="5" y="6"/>
                      <a:pt x="6" y="7"/>
                    </a:cubicBezTo>
                    <a:cubicBezTo>
                      <a:pt x="6" y="6"/>
                      <a:pt x="6" y="6"/>
                      <a:pt x="6" y="6"/>
                    </a:cubicBezTo>
                    <a:cubicBezTo>
                      <a:pt x="8" y="7"/>
                      <a:pt x="7" y="7"/>
                      <a:pt x="6" y="7"/>
                    </a:cubicBezTo>
                    <a:cubicBezTo>
                      <a:pt x="7" y="7"/>
                      <a:pt x="8" y="7"/>
                      <a:pt x="10" y="7"/>
                    </a:cubicBezTo>
                    <a:cubicBezTo>
                      <a:pt x="7" y="6"/>
                      <a:pt x="12" y="7"/>
                      <a:pt x="11" y="6"/>
                    </a:cubicBezTo>
                    <a:cubicBezTo>
                      <a:pt x="10" y="6"/>
                      <a:pt x="10" y="6"/>
                      <a:pt x="9"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786"/>
              <p:cNvSpPr>
                <a:spLocks/>
              </p:cNvSpPr>
              <p:nvPr/>
            </p:nvSpPr>
            <p:spPr bwMode="auto">
              <a:xfrm>
                <a:off x="1180"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787"/>
              <p:cNvSpPr>
                <a:spLocks/>
              </p:cNvSpPr>
              <p:nvPr/>
            </p:nvSpPr>
            <p:spPr bwMode="auto">
              <a:xfrm>
                <a:off x="1185" y="274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Rectangle 1788"/>
              <p:cNvSpPr>
                <a:spLocks noChangeArrowheads="1"/>
              </p:cNvSpPr>
              <p:nvPr/>
            </p:nvSpPr>
            <p:spPr bwMode="auto">
              <a:xfrm>
                <a:off x="1182" y="274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Rectangle 1789"/>
              <p:cNvSpPr>
                <a:spLocks noChangeArrowheads="1"/>
              </p:cNvSpPr>
              <p:nvPr/>
            </p:nvSpPr>
            <p:spPr bwMode="auto">
              <a:xfrm>
                <a:off x="1189" y="2743"/>
                <a:ext cx="1" cy="2"/>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790"/>
              <p:cNvSpPr>
                <a:spLocks/>
              </p:cNvSpPr>
              <p:nvPr/>
            </p:nvSpPr>
            <p:spPr bwMode="auto">
              <a:xfrm>
                <a:off x="1180"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791"/>
              <p:cNvSpPr>
                <a:spLocks/>
              </p:cNvSpPr>
              <p:nvPr/>
            </p:nvSpPr>
            <p:spPr bwMode="auto">
              <a:xfrm>
                <a:off x="1178"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792"/>
              <p:cNvSpPr>
                <a:spLocks/>
              </p:cNvSpPr>
              <p:nvPr/>
            </p:nvSpPr>
            <p:spPr bwMode="auto">
              <a:xfrm>
                <a:off x="1168" y="2743"/>
                <a:ext cx="24" cy="33"/>
              </a:xfrm>
              <a:custGeom>
                <a:avLst/>
                <a:gdLst>
                  <a:gd name="T0" fmla="*/ 5 w 10"/>
                  <a:gd name="T1" fmla="*/ 7 h 14"/>
                  <a:gd name="T2" fmla="*/ 3 w 10"/>
                  <a:gd name="T3" fmla="*/ 7 h 14"/>
                  <a:gd name="T4" fmla="*/ 2 w 10"/>
                  <a:gd name="T5" fmla="*/ 7 h 14"/>
                  <a:gd name="T6" fmla="*/ 3 w 10"/>
                  <a:gd name="T7" fmla="*/ 8 h 14"/>
                  <a:gd name="T8" fmla="*/ 3 w 10"/>
                  <a:gd name="T9" fmla="*/ 10 h 14"/>
                  <a:gd name="T10" fmla="*/ 3 w 10"/>
                  <a:gd name="T11" fmla="*/ 12 h 14"/>
                  <a:gd name="T12" fmla="*/ 4 w 10"/>
                  <a:gd name="T13" fmla="*/ 12 h 14"/>
                  <a:gd name="T14" fmla="*/ 7 w 10"/>
                  <a:gd name="T15" fmla="*/ 13 h 14"/>
                  <a:gd name="T16" fmla="*/ 7 w 10"/>
                  <a:gd name="T17" fmla="*/ 11 h 14"/>
                  <a:gd name="T18" fmla="*/ 7 w 10"/>
                  <a:gd name="T19" fmla="*/ 11 h 14"/>
                  <a:gd name="T20" fmla="*/ 8 w 10"/>
                  <a:gd name="T21" fmla="*/ 10 h 14"/>
                  <a:gd name="T22" fmla="*/ 5 w 10"/>
                  <a:gd name="T23" fmla="*/ 9 h 14"/>
                  <a:gd name="T24" fmla="*/ 5 w 10"/>
                  <a:gd name="T25" fmla="*/ 8 h 14"/>
                  <a:gd name="T26" fmla="*/ 7 w 10"/>
                  <a:gd name="T27" fmla="*/ 8 h 14"/>
                  <a:gd name="T28" fmla="*/ 7 w 10"/>
                  <a:gd name="T29" fmla="*/ 6 h 14"/>
                  <a:gd name="T30" fmla="*/ 8 w 10"/>
                  <a:gd name="T31" fmla="*/ 5 h 14"/>
                  <a:gd name="T32" fmla="*/ 7 w 10"/>
                  <a:gd name="T33" fmla="*/ 4 h 14"/>
                  <a:gd name="T34" fmla="*/ 6 w 10"/>
                  <a:gd name="T35" fmla="*/ 3 h 14"/>
                  <a:gd name="T36" fmla="*/ 7 w 10"/>
                  <a:gd name="T37" fmla="*/ 3 h 14"/>
                  <a:gd name="T38" fmla="*/ 7 w 10"/>
                  <a:gd name="T39" fmla="*/ 2 h 14"/>
                  <a:gd name="T40" fmla="*/ 8 w 10"/>
                  <a:gd name="T41" fmla="*/ 0 h 14"/>
                  <a:gd name="T42" fmla="*/ 7 w 10"/>
                  <a:gd name="T43" fmla="*/ 1 h 14"/>
                  <a:gd name="T44" fmla="*/ 8 w 10"/>
                  <a:gd name="T45" fmla="*/ 1 h 14"/>
                  <a:gd name="T46" fmla="*/ 4 w 10"/>
                  <a:gd name="T47" fmla="*/ 1 h 14"/>
                  <a:gd name="T48" fmla="*/ 4 w 10"/>
                  <a:gd name="T49" fmla="*/ 2 h 14"/>
                  <a:gd name="T50" fmla="*/ 4 w 10"/>
                  <a:gd name="T51" fmla="*/ 3 h 14"/>
                  <a:gd name="T52" fmla="*/ 4 w 10"/>
                  <a:gd name="T53" fmla="*/ 3 h 14"/>
                  <a:gd name="T54" fmla="*/ 3 w 10"/>
                  <a:gd name="T55" fmla="*/ 4 h 14"/>
                  <a:gd name="T56" fmla="*/ 4 w 10"/>
                  <a:gd name="T57" fmla="*/ 5 h 14"/>
                  <a:gd name="T58" fmla="*/ 4 w 10"/>
                  <a:gd name="T59" fmla="*/ 5 h 14"/>
                  <a:gd name="T60" fmla="*/ 4 w 10"/>
                  <a:gd name="T61" fmla="*/ 6 h 14"/>
                  <a:gd name="T62" fmla="*/ 4 w 10"/>
                  <a:gd name="T63" fmla="*/ 6 h 14"/>
                  <a:gd name="T64" fmla="*/ 5 w 10"/>
                  <a:gd name="T65" fmla="*/ 7 h 14"/>
                  <a:gd name="T66" fmla="*/ 3 w 10"/>
                  <a:gd name="T67" fmla="*/ 7 h 14"/>
                  <a:gd name="T68" fmla="*/ 3 w 10"/>
                  <a:gd name="T69" fmla="*/ 8 h 14"/>
                  <a:gd name="T70" fmla="*/ 4 w 10"/>
                  <a:gd name="T71" fmla="*/ 9 h 14"/>
                  <a:gd name="T72" fmla="*/ 5 w 10"/>
                  <a:gd name="T73" fmla="*/ 10 h 14"/>
                  <a:gd name="T74" fmla="*/ 5 w 10"/>
                  <a:gd name="T75" fmla="*/ 12 h 14"/>
                  <a:gd name="T76" fmla="*/ 7 w 10"/>
                  <a:gd name="T77" fmla="*/ 13 h 14"/>
                  <a:gd name="T78" fmla="*/ 8 w 10"/>
                  <a:gd name="T79" fmla="*/ 12 h 14"/>
                  <a:gd name="T80" fmla="*/ 5 w 10"/>
                  <a:gd name="T81" fmla="*/ 11 h 14"/>
                  <a:gd name="T82" fmla="*/ 5 w 10"/>
                  <a:gd name="T83" fmla="*/ 10 h 14"/>
                  <a:gd name="T84" fmla="*/ 8 w 10"/>
                  <a:gd name="T8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4">
                    <a:moveTo>
                      <a:pt x="8" y="8"/>
                    </a:moveTo>
                    <a:cubicBezTo>
                      <a:pt x="7" y="8"/>
                      <a:pt x="7" y="8"/>
                      <a:pt x="5" y="7"/>
                    </a:cubicBezTo>
                    <a:cubicBezTo>
                      <a:pt x="6" y="7"/>
                      <a:pt x="6" y="7"/>
                      <a:pt x="6" y="7"/>
                    </a:cubicBezTo>
                    <a:cubicBezTo>
                      <a:pt x="6" y="7"/>
                      <a:pt x="5" y="7"/>
                      <a:pt x="3" y="7"/>
                    </a:cubicBezTo>
                    <a:cubicBezTo>
                      <a:pt x="4" y="7"/>
                      <a:pt x="4" y="7"/>
                      <a:pt x="4" y="7"/>
                    </a:cubicBezTo>
                    <a:cubicBezTo>
                      <a:pt x="5" y="7"/>
                      <a:pt x="3" y="7"/>
                      <a:pt x="2" y="7"/>
                    </a:cubicBezTo>
                    <a:cubicBezTo>
                      <a:pt x="2" y="8"/>
                      <a:pt x="5" y="8"/>
                      <a:pt x="5" y="8"/>
                    </a:cubicBezTo>
                    <a:cubicBezTo>
                      <a:pt x="5" y="9"/>
                      <a:pt x="4" y="8"/>
                      <a:pt x="3" y="8"/>
                    </a:cubicBezTo>
                    <a:cubicBezTo>
                      <a:pt x="3" y="9"/>
                      <a:pt x="5" y="9"/>
                      <a:pt x="6" y="9"/>
                    </a:cubicBezTo>
                    <a:cubicBezTo>
                      <a:pt x="0" y="9"/>
                      <a:pt x="7" y="10"/>
                      <a:pt x="3" y="10"/>
                    </a:cubicBezTo>
                    <a:cubicBezTo>
                      <a:pt x="4" y="11"/>
                      <a:pt x="3" y="11"/>
                      <a:pt x="4" y="12"/>
                    </a:cubicBezTo>
                    <a:cubicBezTo>
                      <a:pt x="3" y="11"/>
                      <a:pt x="4" y="12"/>
                      <a:pt x="3" y="12"/>
                    </a:cubicBezTo>
                    <a:cubicBezTo>
                      <a:pt x="3" y="12"/>
                      <a:pt x="4" y="12"/>
                      <a:pt x="4" y="12"/>
                    </a:cubicBezTo>
                    <a:cubicBezTo>
                      <a:pt x="4" y="12"/>
                      <a:pt x="4" y="12"/>
                      <a:pt x="4" y="12"/>
                    </a:cubicBezTo>
                    <a:cubicBezTo>
                      <a:pt x="10" y="14"/>
                      <a:pt x="5" y="12"/>
                      <a:pt x="7" y="13"/>
                    </a:cubicBezTo>
                    <a:cubicBezTo>
                      <a:pt x="7" y="13"/>
                      <a:pt x="7" y="13"/>
                      <a:pt x="7" y="13"/>
                    </a:cubicBezTo>
                    <a:cubicBezTo>
                      <a:pt x="7" y="13"/>
                      <a:pt x="8" y="12"/>
                      <a:pt x="6" y="12"/>
                    </a:cubicBezTo>
                    <a:cubicBezTo>
                      <a:pt x="7" y="12"/>
                      <a:pt x="5" y="11"/>
                      <a:pt x="7" y="11"/>
                    </a:cubicBezTo>
                    <a:cubicBezTo>
                      <a:pt x="7" y="11"/>
                      <a:pt x="7" y="11"/>
                      <a:pt x="7" y="12"/>
                    </a:cubicBezTo>
                    <a:cubicBezTo>
                      <a:pt x="8" y="12"/>
                      <a:pt x="5" y="11"/>
                      <a:pt x="7" y="11"/>
                    </a:cubicBezTo>
                    <a:cubicBezTo>
                      <a:pt x="8" y="11"/>
                      <a:pt x="6" y="11"/>
                      <a:pt x="5" y="10"/>
                    </a:cubicBezTo>
                    <a:cubicBezTo>
                      <a:pt x="6" y="10"/>
                      <a:pt x="6" y="10"/>
                      <a:pt x="8" y="10"/>
                    </a:cubicBezTo>
                    <a:cubicBezTo>
                      <a:pt x="6" y="10"/>
                      <a:pt x="7" y="10"/>
                      <a:pt x="6" y="9"/>
                    </a:cubicBezTo>
                    <a:cubicBezTo>
                      <a:pt x="6" y="9"/>
                      <a:pt x="6" y="9"/>
                      <a:pt x="5" y="9"/>
                    </a:cubicBezTo>
                    <a:cubicBezTo>
                      <a:pt x="6" y="8"/>
                      <a:pt x="4" y="8"/>
                      <a:pt x="4" y="8"/>
                    </a:cubicBezTo>
                    <a:cubicBezTo>
                      <a:pt x="6" y="8"/>
                      <a:pt x="3" y="8"/>
                      <a:pt x="5" y="8"/>
                    </a:cubicBezTo>
                    <a:cubicBezTo>
                      <a:pt x="6" y="9"/>
                      <a:pt x="6" y="9"/>
                      <a:pt x="8" y="9"/>
                    </a:cubicBezTo>
                    <a:cubicBezTo>
                      <a:pt x="8" y="9"/>
                      <a:pt x="8" y="8"/>
                      <a:pt x="7" y="8"/>
                    </a:cubicBezTo>
                    <a:cubicBezTo>
                      <a:pt x="7" y="7"/>
                      <a:pt x="8" y="8"/>
                      <a:pt x="8" y="8"/>
                    </a:cubicBezTo>
                    <a:cubicBezTo>
                      <a:pt x="9" y="7"/>
                      <a:pt x="6" y="7"/>
                      <a:pt x="7" y="6"/>
                    </a:cubicBezTo>
                    <a:cubicBezTo>
                      <a:pt x="8" y="7"/>
                      <a:pt x="8" y="7"/>
                      <a:pt x="8" y="7"/>
                    </a:cubicBezTo>
                    <a:cubicBezTo>
                      <a:pt x="7" y="6"/>
                      <a:pt x="9" y="6"/>
                      <a:pt x="8" y="5"/>
                    </a:cubicBezTo>
                    <a:cubicBezTo>
                      <a:pt x="7" y="5"/>
                      <a:pt x="7" y="5"/>
                      <a:pt x="6" y="5"/>
                    </a:cubicBezTo>
                    <a:cubicBezTo>
                      <a:pt x="9" y="6"/>
                      <a:pt x="5" y="4"/>
                      <a:pt x="7" y="4"/>
                    </a:cubicBezTo>
                    <a:cubicBezTo>
                      <a:pt x="5" y="4"/>
                      <a:pt x="4" y="3"/>
                      <a:pt x="4" y="3"/>
                    </a:cubicBezTo>
                    <a:cubicBezTo>
                      <a:pt x="6" y="3"/>
                      <a:pt x="6" y="3"/>
                      <a:pt x="6" y="3"/>
                    </a:cubicBezTo>
                    <a:cubicBezTo>
                      <a:pt x="5" y="4"/>
                      <a:pt x="8" y="4"/>
                      <a:pt x="9" y="4"/>
                    </a:cubicBezTo>
                    <a:cubicBezTo>
                      <a:pt x="8" y="4"/>
                      <a:pt x="9" y="4"/>
                      <a:pt x="7" y="3"/>
                    </a:cubicBezTo>
                    <a:cubicBezTo>
                      <a:pt x="9" y="3"/>
                      <a:pt x="9" y="3"/>
                      <a:pt x="9" y="3"/>
                    </a:cubicBezTo>
                    <a:cubicBezTo>
                      <a:pt x="9" y="3"/>
                      <a:pt x="6" y="3"/>
                      <a:pt x="7" y="2"/>
                    </a:cubicBezTo>
                    <a:cubicBezTo>
                      <a:pt x="8" y="3"/>
                      <a:pt x="8" y="3"/>
                      <a:pt x="8" y="3"/>
                    </a:cubicBezTo>
                    <a:cubicBezTo>
                      <a:pt x="8" y="2"/>
                      <a:pt x="10" y="1"/>
                      <a:pt x="8" y="0"/>
                    </a:cubicBezTo>
                    <a:cubicBezTo>
                      <a:pt x="7" y="0"/>
                      <a:pt x="5" y="0"/>
                      <a:pt x="4" y="0"/>
                    </a:cubicBezTo>
                    <a:cubicBezTo>
                      <a:pt x="5" y="0"/>
                      <a:pt x="6" y="1"/>
                      <a:pt x="7" y="1"/>
                    </a:cubicBezTo>
                    <a:cubicBezTo>
                      <a:pt x="5" y="1"/>
                      <a:pt x="5" y="1"/>
                      <a:pt x="5" y="1"/>
                    </a:cubicBezTo>
                    <a:cubicBezTo>
                      <a:pt x="7" y="1"/>
                      <a:pt x="7" y="2"/>
                      <a:pt x="8" y="1"/>
                    </a:cubicBezTo>
                    <a:cubicBezTo>
                      <a:pt x="9" y="2"/>
                      <a:pt x="7" y="1"/>
                      <a:pt x="8" y="2"/>
                    </a:cubicBezTo>
                    <a:cubicBezTo>
                      <a:pt x="6" y="2"/>
                      <a:pt x="6" y="1"/>
                      <a:pt x="4" y="1"/>
                    </a:cubicBezTo>
                    <a:cubicBezTo>
                      <a:pt x="5" y="2"/>
                      <a:pt x="5" y="2"/>
                      <a:pt x="5" y="2"/>
                    </a:cubicBezTo>
                    <a:cubicBezTo>
                      <a:pt x="4" y="2"/>
                      <a:pt x="4" y="2"/>
                      <a:pt x="4" y="2"/>
                    </a:cubicBezTo>
                    <a:cubicBezTo>
                      <a:pt x="6" y="2"/>
                      <a:pt x="3" y="2"/>
                      <a:pt x="4" y="3"/>
                    </a:cubicBezTo>
                    <a:cubicBezTo>
                      <a:pt x="4" y="3"/>
                      <a:pt x="4" y="3"/>
                      <a:pt x="4" y="3"/>
                    </a:cubicBezTo>
                    <a:cubicBezTo>
                      <a:pt x="5" y="3"/>
                      <a:pt x="5" y="3"/>
                      <a:pt x="5" y="3"/>
                    </a:cubicBezTo>
                    <a:cubicBezTo>
                      <a:pt x="4" y="3"/>
                      <a:pt x="4" y="3"/>
                      <a:pt x="4" y="3"/>
                    </a:cubicBezTo>
                    <a:cubicBezTo>
                      <a:pt x="4" y="3"/>
                      <a:pt x="6" y="4"/>
                      <a:pt x="6" y="4"/>
                    </a:cubicBezTo>
                    <a:cubicBezTo>
                      <a:pt x="4" y="4"/>
                      <a:pt x="5" y="4"/>
                      <a:pt x="3" y="4"/>
                    </a:cubicBezTo>
                    <a:cubicBezTo>
                      <a:pt x="5" y="5"/>
                      <a:pt x="4" y="5"/>
                      <a:pt x="5" y="5"/>
                    </a:cubicBezTo>
                    <a:cubicBezTo>
                      <a:pt x="5" y="5"/>
                      <a:pt x="5" y="5"/>
                      <a:pt x="4" y="5"/>
                    </a:cubicBezTo>
                    <a:cubicBezTo>
                      <a:pt x="4" y="5"/>
                      <a:pt x="4" y="5"/>
                      <a:pt x="4" y="5"/>
                    </a:cubicBezTo>
                    <a:cubicBezTo>
                      <a:pt x="4" y="5"/>
                      <a:pt x="4" y="5"/>
                      <a:pt x="4" y="5"/>
                    </a:cubicBezTo>
                    <a:cubicBezTo>
                      <a:pt x="3" y="5"/>
                      <a:pt x="3" y="5"/>
                      <a:pt x="3" y="5"/>
                    </a:cubicBezTo>
                    <a:cubicBezTo>
                      <a:pt x="3" y="5"/>
                      <a:pt x="4" y="6"/>
                      <a:pt x="4" y="6"/>
                    </a:cubicBezTo>
                    <a:cubicBezTo>
                      <a:pt x="3" y="5"/>
                      <a:pt x="3" y="5"/>
                      <a:pt x="3" y="5"/>
                    </a:cubicBezTo>
                    <a:cubicBezTo>
                      <a:pt x="3" y="6"/>
                      <a:pt x="6" y="6"/>
                      <a:pt x="4" y="6"/>
                    </a:cubicBezTo>
                    <a:cubicBezTo>
                      <a:pt x="5" y="7"/>
                      <a:pt x="5" y="7"/>
                      <a:pt x="7" y="7"/>
                    </a:cubicBezTo>
                    <a:cubicBezTo>
                      <a:pt x="6" y="7"/>
                      <a:pt x="4" y="7"/>
                      <a:pt x="5" y="7"/>
                    </a:cubicBezTo>
                    <a:cubicBezTo>
                      <a:pt x="6" y="8"/>
                      <a:pt x="4" y="8"/>
                      <a:pt x="5" y="8"/>
                    </a:cubicBezTo>
                    <a:cubicBezTo>
                      <a:pt x="3" y="7"/>
                      <a:pt x="5" y="8"/>
                      <a:pt x="3" y="7"/>
                    </a:cubicBezTo>
                    <a:cubicBezTo>
                      <a:pt x="2" y="7"/>
                      <a:pt x="4" y="8"/>
                      <a:pt x="4" y="8"/>
                    </a:cubicBezTo>
                    <a:cubicBezTo>
                      <a:pt x="3" y="8"/>
                      <a:pt x="3" y="8"/>
                      <a:pt x="3" y="8"/>
                    </a:cubicBezTo>
                    <a:cubicBezTo>
                      <a:pt x="3" y="8"/>
                      <a:pt x="4" y="9"/>
                      <a:pt x="3" y="9"/>
                    </a:cubicBezTo>
                    <a:cubicBezTo>
                      <a:pt x="4" y="9"/>
                      <a:pt x="4" y="9"/>
                      <a:pt x="4" y="9"/>
                    </a:cubicBezTo>
                    <a:cubicBezTo>
                      <a:pt x="4" y="9"/>
                      <a:pt x="4" y="9"/>
                      <a:pt x="3" y="9"/>
                    </a:cubicBezTo>
                    <a:cubicBezTo>
                      <a:pt x="5" y="10"/>
                      <a:pt x="5" y="10"/>
                      <a:pt x="5" y="10"/>
                    </a:cubicBezTo>
                    <a:cubicBezTo>
                      <a:pt x="2" y="10"/>
                      <a:pt x="4" y="11"/>
                      <a:pt x="6" y="12"/>
                    </a:cubicBezTo>
                    <a:cubicBezTo>
                      <a:pt x="6" y="12"/>
                      <a:pt x="5" y="12"/>
                      <a:pt x="5" y="12"/>
                    </a:cubicBezTo>
                    <a:cubicBezTo>
                      <a:pt x="4" y="12"/>
                      <a:pt x="4" y="12"/>
                      <a:pt x="4" y="12"/>
                    </a:cubicBezTo>
                    <a:cubicBezTo>
                      <a:pt x="6" y="12"/>
                      <a:pt x="0" y="11"/>
                      <a:pt x="7" y="13"/>
                    </a:cubicBezTo>
                    <a:cubicBezTo>
                      <a:pt x="7" y="13"/>
                      <a:pt x="7" y="12"/>
                      <a:pt x="6" y="12"/>
                    </a:cubicBezTo>
                    <a:cubicBezTo>
                      <a:pt x="6" y="12"/>
                      <a:pt x="7" y="12"/>
                      <a:pt x="8" y="12"/>
                    </a:cubicBezTo>
                    <a:cubicBezTo>
                      <a:pt x="5" y="11"/>
                      <a:pt x="10" y="11"/>
                      <a:pt x="6" y="10"/>
                    </a:cubicBezTo>
                    <a:cubicBezTo>
                      <a:pt x="6" y="10"/>
                      <a:pt x="5" y="11"/>
                      <a:pt x="5" y="11"/>
                    </a:cubicBezTo>
                    <a:cubicBezTo>
                      <a:pt x="5" y="11"/>
                      <a:pt x="4" y="11"/>
                      <a:pt x="4" y="11"/>
                    </a:cubicBezTo>
                    <a:cubicBezTo>
                      <a:pt x="4" y="10"/>
                      <a:pt x="5" y="10"/>
                      <a:pt x="5" y="10"/>
                    </a:cubicBezTo>
                    <a:cubicBezTo>
                      <a:pt x="7" y="10"/>
                      <a:pt x="7" y="10"/>
                      <a:pt x="7" y="10"/>
                    </a:cubicBezTo>
                    <a:cubicBezTo>
                      <a:pt x="10" y="10"/>
                      <a:pt x="4" y="9"/>
                      <a:pt x="8" y="8"/>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Freeform 1793"/>
              <p:cNvSpPr>
                <a:spLocks/>
              </p:cNvSpPr>
              <p:nvPr/>
            </p:nvSpPr>
            <p:spPr bwMode="auto">
              <a:xfrm>
                <a:off x="1175" y="2769"/>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794"/>
              <p:cNvSpPr>
                <a:spLocks/>
              </p:cNvSpPr>
              <p:nvPr/>
            </p:nvSpPr>
            <p:spPr bwMode="auto">
              <a:xfrm>
                <a:off x="1178" y="276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Freeform 1795"/>
              <p:cNvSpPr>
                <a:spLocks/>
              </p:cNvSpPr>
              <p:nvPr/>
            </p:nvSpPr>
            <p:spPr bwMode="auto">
              <a:xfrm>
                <a:off x="1185"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Rectangle 1796"/>
              <p:cNvSpPr>
                <a:spLocks noChangeArrowheads="1"/>
              </p:cNvSpPr>
              <p:nvPr/>
            </p:nvSpPr>
            <p:spPr bwMode="auto">
              <a:xfrm>
                <a:off x="1182" y="275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797"/>
              <p:cNvSpPr>
                <a:spLocks/>
              </p:cNvSpPr>
              <p:nvPr/>
            </p:nvSpPr>
            <p:spPr bwMode="auto">
              <a:xfrm>
                <a:off x="1168" y="2735"/>
                <a:ext cx="19" cy="24"/>
              </a:xfrm>
              <a:custGeom>
                <a:avLst/>
                <a:gdLst>
                  <a:gd name="T0" fmla="*/ 5 w 8"/>
                  <a:gd name="T1" fmla="*/ 2 h 10"/>
                  <a:gd name="T2" fmla="*/ 3 w 8"/>
                  <a:gd name="T3" fmla="*/ 1 h 10"/>
                  <a:gd name="T4" fmla="*/ 4 w 8"/>
                  <a:gd name="T5" fmla="*/ 1 h 10"/>
                  <a:gd name="T6" fmla="*/ 2 w 8"/>
                  <a:gd name="T7" fmla="*/ 0 h 10"/>
                  <a:gd name="T8" fmla="*/ 3 w 8"/>
                  <a:gd name="T9" fmla="*/ 5 h 10"/>
                  <a:gd name="T10" fmla="*/ 2 w 8"/>
                  <a:gd name="T11" fmla="*/ 4 h 10"/>
                  <a:gd name="T12" fmla="*/ 4 w 8"/>
                  <a:gd name="T13" fmla="*/ 6 h 10"/>
                  <a:gd name="T14" fmla="*/ 2 w 8"/>
                  <a:gd name="T15" fmla="*/ 6 h 10"/>
                  <a:gd name="T16" fmla="*/ 3 w 8"/>
                  <a:gd name="T17" fmla="*/ 7 h 10"/>
                  <a:gd name="T18" fmla="*/ 3 w 8"/>
                  <a:gd name="T19" fmla="*/ 7 h 10"/>
                  <a:gd name="T20" fmla="*/ 3 w 8"/>
                  <a:gd name="T21" fmla="*/ 7 h 10"/>
                  <a:gd name="T22" fmla="*/ 3 w 8"/>
                  <a:gd name="T23" fmla="*/ 7 h 10"/>
                  <a:gd name="T24" fmla="*/ 4 w 8"/>
                  <a:gd name="T25" fmla="*/ 8 h 10"/>
                  <a:gd name="T26" fmla="*/ 3 w 8"/>
                  <a:gd name="T27" fmla="*/ 8 h 10"/>
                  <a:gd name="T28" fmla="*/ 4 w 8"/>
                  <a:gd name="T29" fmla="*/ 8 h 10"/>
                  <a:gd name="T30" fmla="*/ 3 w 8"/>
                  <a:gd name="T31" fmla="*/ 8 h 10"/>
                  <a:gd name="T32" fmla="*/ 4 w 8"/>
                  <a:gd name="T33" fmla="*/ 10 h 10"/>
                  <a:gd name="T34" fmla="*/ 6 w 8"/>
                  <a:gd name="T35" fmla="*/ 10 h 10"/>
                  <a:gd name="T36" fmla="*/ 5 w 8"/>
                  <a:gd name="T37" fmla="*/ 9 h 10"/>
                  <a:gd name="T38" fmla="*/ 5 w 8"/>
                  <a:gd name="T39" fmla="*/ 9 h 10"/>
                  <a:gd name="T40" fmla="*/ 4 w 8"/>
                  <a:gd name="T41" fmla="*/ 8 h 10"/>
                  <a:gd name="T42" fmla="*/ 6 w 8"/>
                  <a:gd name="T43" fmla="*/ 9 h 10"/>
                  <a:gd name="T44" fmla="*/ 7 w 8"/>
                  <a:gd name="T45" fmla="*/ 7 h 10"/>
                  <a:gd name="T46" fmla="*/ 7 w 8"/>
                  <a:gd name="T47" fmla="*/ 8 h 10"/>
                  <a:gd name="T48" fmla="*/ 7 w 8"/>
                  <a:gd name="T49" fmla="*/ 7 h 10"/>
                  <a:gd name="T50" fmla="*/ 6 w 8"/>
                  <a:gd name="T51" fmla="*/ 7 h 10"/>
                  <a:gd name="T52" fmla="*/ 4 w 8"/>
                  <a:gd name="T53" fmla="*/ 7 h 10"/>
                  <a:gd name="T54" fmla="*/ 4 w 8"/>
                  <a:gd name="T55" fmla="*/ 7 h 10"/>
                  <a:gd name="T56" fmla="*/ 5 w 8"/>
                  <a:gd name="T57" fmla="*/ 7 h 10"/>
                  <a:gd name="T58" fmla="*/ 5 w 8"/>
                  <a:gd name="T59" fmla="*/ 7 h 10"/>
                  <a:gd name="T60" fmla="*/ 7 w 8"/>
                  <a:gd name="T61" fmla="*/ 6 h 10"/>
                  <a:gd name="T62" fmla="*/ 5 w 8"/>
                  <a:gd name="T63" fmla="*/ 6 h 10"/>
                  <a:gd name="T64" fmla="*/ 5 w 8"/>
                  <a:gd name="T65" fmla="*/ 4 h 10"/>
                  <a:gd name="T66" fmla="*/ 6 w 8"/>
                  <a:gd name="T67" fmla="*/ 5 h 10"/>
                  <a:gd name="T68" fmla="*/ 4 w 8"/>
                  <a:gd name="T69" fmla="*/ 4 h 10"/>
                  <a:gd name="T70" fmla="*/ 5 w 8"/>
                  <a:gd name="T71" fmla="*/ 3 h 10"/>
                  <a:gd name="T72" fmla="*/ 4 w 8"/>
                  <a:gd name="T73" fmla="*/ 3 h 10"/>
                  <a:gd name="T74" fmla="*/ 5 w 8"/>
                  <a:gd name="T75" fmla="*/ 2 h 10"/>
                  <a:gd name="T76" fmla="*/ 5 w 8"/>
                  <a:gd name="T77" fmla="*/ 2 h 10"/>
                  <a:gd name="T78" fmla="*/ 3 w 8"/>
                  <a:gd name="T79" fmla="*/ 1 h 10"/>
                  <a:gd name="T80" fmla="*/ 5 w 8"/>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0">
                    <a:moveTo>
                      <a:pt x="5" y="2"/>
                    </a:moveTo>
                    <a:cubicBezTo>
                      <a:pt x="3" y="1"/>
                      <a:pt x="3" y="1"/>
                      <a:pt x="3" y="1"/>
                    </a:cubicBezTo>
                    <a:cubicBezTo>
                      <a:pt x="4" y="1"/>
                      <a:pt x="3" y="0"/>
                      <a:pt x="4" y="1"/>
                    </a:cubicBezTo>
                    <a:cubicBezTo>
                      <a:pt x="3" y="0"/>
                      <a:pt x="5" y="0"/>
                      <a:pt x="2" y="0"/>
                    </a:cubicBezTo>
                    <a:cubicBezTo>
                      <a:pt x="2" y="1"/>
                      <a:pt x="1" y="3"/>
                      <a:pt x="3" y="5"/>
                    </a:cubicBezTo>
                    <a:cubicBezTo>
                      <a:pt x="2" y="4"/>
                      <a:pt x="2" y="4"/>
                      <a:pt x="2" y="4"/>
                    </a:cubicBezTo>
                    <a:cubicBezTo>
                      <a:pt x="4" y="5"/>
                      <a:pt x="0" y="5"/>
                      <a:pt x="4" y="6"/>
                    </a:cubicBezTo>
                    <a:cubicBezTo>
                      <a:pt x="2" y="6"/>
                      <a:pt x="2" y="6"/>
                      <a:pt x="2" y="6"/>
                    </a:cubicBezTo>
                    <a:cubicBezTo>
                      <a:pt x="1" y="6"/>
                      <a:pt x="5" y="7"/>
                      <a:pt x="3" y="7"/>
                    </a:cubicBezTo>
                    <a:cubicBezTo>
                      <a:pt x="3" y="7"/>
                      <a:pt x="3" y="7"/>
                      <a:pt x="3" y="7"/>
                    </a:cubicBezTo>
                    <a:cubicBezTo>
                      <a:pt x="3" y="7"/>
                      <a:pt x="3" y="7"/>
                      <a:pt x="3" y="7"/>
                    </a:cubicBezTo>
                    <a:cubicBezTo>
                      <a:pt x="3" y="7"/>
                      <a:pt x="3" y="7"/>
                      <a:pt x="3" y="7"/>
                    </a:cubicBezTo>
                    <a:cubicBezTo>
                      <a:pt x="4" y="8"/>
                      <a:pt x="4" y="8"/>
                      <a:pt x="4" y="8"/>
                    </a:cubicBezTo>
                    <a:cubicBezTo>
                      <a:pt x="3" y="8"/>
                      <a:pt x="3" y="8"/>
                      <a:pt x="3" y="8"/>
                    </a:cubicBezTo>
                    <a:cubicBezTo>
                      <a:pt x="2" y="8"/>
                      <a:pt x="4" y="8"/>
                      <a:pt x="4" y="8"/>
                    </a:cubicBezTo>
                    <a:cubicBezTo>
                      <a:pt x="3" y="8"/>
                      <a:pt x="3" y="8"/>
                      <a:pt x="3" y="8"/>
                    </a:cubicBezTo>
                    <a:cubicBezTo>
                      <a:pt x="3" y="9"/>
                      <a:pt x="1" y="9"/>
                      <a:pt x="4" y="10"/>
                    </a:cubicBezTo>
                    <a:cubicBezTo>
                      <a:pt x="5" y="10"/>
                      <a:pt x="5" y="10"/>
                      <a:pt x="6" y="10"/>
                    </a:cubicBezTo>
                    <a:cubicBezTo>
                      <a:pt x="7" y="9"/>
                      <a:pt x="5" y="9"/>
                      <a:pt x="5" y="9"/>
                    </a:cubicBezTo>
                    <a:cubicBezTo>
                      <a:pt x="5" y="9"/>
                      <a:pt x="5" y="9"/>
                      <a:pt x="5" y="9"/>
                    </a:cubicBezTo>
                    <a:cubicBezTo>
                      <a:pt x="2" y="8"/>
                      <a:pt x="5" y="9"/>
                      <a:pt x="4" y="8"/>
                    </a:cubicBezTo>
                    <a:cubicBezTo>
                      <a:pt x="5" y="8"/>
                      <a:pt x="5" y="8"/>
                      <a:pt x="6" y="9"/>
                    </a:cubicBezTo>
                    <a:cubicBezTo>
                      <a:pt x="8" y="8"/>
                      <a:pt x="4" y="8"/>
                      <a:pt x="7" y="7"/>
                    </a:cubicBezTo>
                    <a:cubicBezTo>
                      <a:pt x="7" y="8"/>
                      <a:pt x="7" y="8"/>
                      <a:pt x="7" y="8"/>
                    </a:cubicBezTo>
                    <a:cubicBezTo>
                      <a:pt x="8" y="7"/>
                      <a:pt x="7" y="7"/>
                      <a:pt x="7" y="7"/>
                    </a:cubicBezTo>
                    <a:cubicBezTo>
                      <a:pt x="6" y="7"/>
                      <a:pt x="6" y="7"/>
                      <a:pt x="6" y="7"/>
                    </a:cubicBezTo>
                    <a:cubicBezTo>
                      <a:pt x="6" y="7"/>
                      <a:pt x="4" y="7"/>
                      <a:pt x="4" y="7"/>
                    </a:cubicBezTo>
                    <a:cubicBezTo>
                      <a:pt x="5" y="7"/>
                      <a:pt x="3" y="7"/>
                      <a:pt x="4" y="7"/>
                    </a:cubicBezTo>
                    <a:cubicBezTo>
                      <a:pt x="5" y="7"/>
                      <a:pt x="5" y="7"/>
                      <a:pt x="5" y="7"/>
                    </a:cubicBezTo>
                    <a:cubicBezTo>
                      <a:pt x="5" y="7"/>
                      <a:pt x="5" y="7"/>
                      <a:pt x="5" y="7"/>
                    </a:cubicBezTo>
                    <a:cubicBezTo>
                      <a:pt x="5" y="6"/>
                      <a:pt x="6" y="6"/>
                      <a:pt x="7" y="6"/>
                    </a:cubicBezTo>
                    <a:cubicBezTo>
                      <a:pt x="6" y="6"/>
                      <a:pt x="6" y="6"/>
                      <a:pt x="5" y="6"/>
                    </a:cubicBezTo>
                    <a:cubicBezTo>
                      <a:pt x="6" y="6"/>
                      <a:pt x="6" y="5"/>
                      <a:pt x="5" y="4"/>
                    </a:cubicBezTo>
                    <a:cubicBezTo>
                      <a:pt x="5" y="5"/>
                      <a:pt x="6" y="5"/>
                      <a:pt x="6" y="5"/>
                    </a:cubicBezTo>
                    <a:cubicBezTo>
                      <a:pt x="6" y="5"/>
                      <a:pt x="5" y="4"/>
                      <a:pt x="4" y="4"/>
                    </a:cubicBezTo>
                    <a:cubicBezTo>
                      <a:pt x="4" y="4"/>
                      <a:pt x="4" y="3"/>
                      <a:pt x="5" y="3"/>
                    </a:cubicBezTo>
                    <a:cubicBezTo>
                      <a:pt x="4" y="3"/>
                      <a:pt x="4" y="3"/>
                      <a:pt x="4" y="3"/>
                    </a:cubicBezTo>
                    <a:cubicBezTo>
                      <a:pt x="3" y="3"/>
                      <a:pt x="5" y="3"/>
                      <a:pt x="5" y="2"/>
                    </a:cubicBezTo>
                    <a:cubicBezTo>
                      <a:pt x="5" y="2"/>
                      <a:pt x="5" y="2"/>
                      <a:pt x="5" y="2"/>
                    </a:cubicBezTo>
                    <a:cubicBezTo>
                      <a:pt x="4" y="2"/>
                      <a:pt x="2" y="1"/>
                      <a:pt x="3" y="1"/>
                    </a:cubicBezTo>
                    <a:cubicBezTo>
                      <a:pt x="4"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798"/>
              <p:cNvSpPr>
                <a:spLocks/>
              </p:cNvSpPr>
              <p:nvPr/>
            </p:nvSpPr>
            <p:spPr bwMode="auto">
              <a:xfrm>
                <a:off x="1173" y="2733"/>
                <a:ext cx="5" cy="2"/>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799"/>
              <p:cNvSpPr>
                <a:spLocks/>
              </p:cNvSpPr>
              <p:nvPr/>
            </p:nvSpPr>
            <p:spPr bwMode="auto">
              <a:xfrm>
                <a:off x="1168" y="2707"/>
                <a:ext cx="36" cy="28"/>
              </a:xfrm>
              <a:custGeom>
                <a:avLst/>
                <a:gdLst>
                  <a:gd name="T0" fmla="*/ 3 w 15"/>
                  <a:gd name="T1" fmla="*/ 7 h 12"/>
                  <a:gd name="T2" fmla="*/ 2 w 15"/>
                  <a:gd name="T3" fmla="*/ 7 h 12"/>
                  <a:gd name="T4" fmla="*/ 1 w 15"/>
                  <a:gd name="T5" fmla="*/ 9 h 12"/>
                  <a:gd name="T6" fmla="*/ 3 w 15"/>
                  <a:gd name="T7" fmla="*/ 10 h 12"/>
                  <a:gd name="T8" fmla="*/ 2 w 15"/>
                  <a:gd name="T9" fmla="*/ 10 h 12"/>
                  <a:gd name="T10" fmla="*/ 3 w 15"/>
                  <a:gd name="T11" fmla="*/ 11 h 12"/>
                  <a:gd name="T12" fmla="*/ 3 w 15"/>
                  <a:gd name="T13" fmla="*/ 11 h 12"/>
                  <a:gd name="T14" fmla="*/ 4 w 15"/>
                  <a:gd name="T15" fmla="*/ 11 h 12"/>
                  <a:gd name="T16" fmla="*/ 3 w 15"/>
                  <a:gd name="T17" fmla="*/ 10 h 12"/>
                  <a:gd name="T18" fmla="*/ 4 w 15"/>
                  <a:gd name="T19" fmla="*/ 11 h 12"/>
                  <a:gd name="T20" fmla="*/ 3 w 15"/>
                  <a:gd name="T21" fmla="*/ 9 h 12"/>
                  <a:gd name="T22" fmla="*/ 5 w 15"/>
                  <a:gd name="T23" fmla="*/ 10 h 12"/>
                  <a:gd name="T24" fmla="*/ 5 w 15"/>
                  <a:gd name="T25" fmla="*/ 9 h 12"/>
                  <a:gd name="T26" fmla="*/ 5 w 15"/>
                  <a:gd name="T27" fmla="*/ 9 h 12"/>
                  <a:gd name="T28" fmla="*/ 3 w 15"/>
                  <a:gd name="T29" fmla="*/ 9 h 12"/>
                  <a:gd name="T30" fmla="*/ 5 w 15"/>
                  <a:gd name="T31" fmla="*/ 9 h 12"/>
                  <a:gd name="T32" fmla="*/ 8 w 15"/>
                  <a:gd name="T33" fmla="*/ 5 h 12"/>
                  <a:gd name="T34" fmla="*/ 10 w 15"/>
                  <a:gd name="T35" fmla="*/ 8 h 12"/>
                  <a:gd name="T36" fmla="*/ 13 w 15"/>
                  <a:gd name="T37" fmla="*/ 9 h 12"/>
                  <a:gd name="T38" fmla="*/ 11 w 15"/>
                  <a:gd name="T39" fmla="*/ 9 h 12"/>
                  <a:gd name="T40" fmla="*/ 11 w 15"/>
                  <a:gd name="T41" fmla="*/ 10 h 12"/>
                  <a:gd name="T42" fmla="*/ 14 w 15"/>
                  <a:gd name="T43" fmla="*/ 12 h 12"/>
                  <a:gd name="T44" fmla="*/ 3 w 15"/>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2">
                    <a:moveTo>
                      <a:pt x="3" y="7"/>
                    </a:moveTo>
                    <a:cubicBezTo>
                      <a:pt x="2" y="7"/>
                      <a:pt x="2" y="7"/>
                      <a:pt x="2" y="7"/>
                    </a:cubicBezTo>
                    <a:cubicBezTo>
                      <a:pt x="2" y="8"/>
                      <a:pt x="3" y="9"/>
                      <a:pt x="1" y="9"/>
                    </a:cubicBezTo>
                    <a:cubicBezTo>
                      <a:pt x="1" y="9"/>
                      <a:pt x="3" y="10"/>
                      <a:pt x="3" y="10"/>
                    </a:cubicBezTo>
                    <a:cubicBezTo>
                      <a:pt x="2" y="10"/>
                      <a:pt x="2" y="10"/>
                      <a:pt x="2" y="10"/>
                    </a:cubicBezTo>
                    <a:cubicBezTo>
                      <a:pt x="3" y="11"/>
                      <a:pt x="1" y="11"/>
                      <a:pt x="3" y="11"/>
                    </a:cubicBezTo>
                    <a:cubicBezTo>
                      <a:pt x="4" y="11"/>
                      <a:pt x="2" y="11"/>
                      <a:pt x="3" y="11"/>
                    </a:cubicBezTo>
                    <a:cubicBezTo>
                      <a:pt x="4" y="11"/>
                      <a:pt x="4" y="11"/>
                      <a:pt x="4" y="11"/>
                    </a:cubicBezTo>
                    <a:cubicBezTo>
                      <a:pt x="3" y="10"/>
                      <a:pt x="3" y="10"/>
                      <a:pt x="3" y="10"/>
                    </a:cubicBezTo>
                    <a:cubicBezTo>
                      <a:pt x="4" y="11"/>
                      <a:pt x="4" y="11"/>
                      <a:pt x="4" y="11"/>
                    </a:cubicBezTo>
                    <a:cubicBezTo>
                      <a:pt x="6" y="11"/>
                      <a:pt x="2" y="10"/>
                      <a:pt x="3" y="9"/>
                    </a:cubicBezTo>
                    <a:cubicBezTo>
                      <a:pt x="5" y="10"/>
                      <a:pt x="5" y="10"/>
                      <a:pt x="5" y="10"/>
                    </a:cubicBezTo>
                    <a:cubicBezTo>
                      <a:pt x="5" y="9"/>
                      <a:pt x="4" y="9"/>
                      <a:pt x="5" y="9"/>
                    </a:cubicBezTo>
                    <a:cubicBezTo>
                      <a:pt x="5" y="9"/>
                      <a:pt x="4" y="9"/>
                      <a:pt x="5" y="9"/>
                    </a:cubicBezTo>
                    <a:cubicBezTo>
                      <a:pt x="5" y="9"/>
                      <a:pt x="4" y="9"/>
                      <a:pt x="3" y="9"/>
                    </a:cubicBezTo>
                    <a:cubicBezTo>
                      <a:pt x="2" y="8"/>
                      <a:pt x="4" y="9"/>
                      <a:pt x="5" y="9"/>
                    </a:cubicBezTo>
                    <a:cubicBezTo>
                      <a:pt x="6" y="7"/>
                      <a:pt x="0" y="10"/>
                      <a:pt x="8" y="5"/>
                    </a:cubicBezTo>
                    <a:cubicBezTo>
                      <a:pt x="9" y="5"/>
                      <a:pt x="10" y="7"/>
                      <a:pt x="10" y="8"/>
                    </a:cubicBezTo>
                    <a:cubicBezTo>
                      <a:pt x="10" y="6"/>
                      <a:pt x="13" y="7"/>
                      <a:pt x="13" y="9"/>
                    </a:cubicBezTo>
                    <a:cubicBezTo>
                      <a:pt x="12" y="10"/>
                      <a:pt x="12" y="9"/>
                      <a:pt x="11" y="9"/>
                    </a:cubicBezTo>
                    <a:cubicBezTo>
                      <a:pt x="11" y="10"/>
                      <a:pt x="11" y="10"/>
                      <a:pt x="11" y="10"/>
                    </a:cubicBezTo>
                    <a:cubicBezTo>
                      <a:pt x="12" y="10"/>
                      <a:pt x="13" y="10"/>
                      <a:pt x="14" y="12"/>
                    </a:cubicBezTo>
                    <a:cubicBezTo>
                      <a:pt x="15" y="9"/>
                      <a:pt x="13" y="0"/>
                      <a:pt x="3" y="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800"/>
              <p:cNvSpPr>
                <a:spLocks/>
              </p:cNvSpPr>
              <p:nvPr/>
            </p:nvSpPr>
            <p:spPr bwMode="auto">
              <a:xfrm>
                <a:off x="1159" y="2707"/>
                <a:ext cx="42" cy="26"/>
              </a:xfrm>
              <a:custGeom>
                <a:avLst/>
                <a:gdLst>
                  <a:gd name="T0" fmla="*/ 12 w 18"/>
                  <a:gd name="T1" fmla="*/ 3 h 11"/>
                  <a:gd name="T2" fmla="*/ 12 w 18"/>
                  <a:gd name="T3" fmla="*/ 3 h 11"/>
                  <a:gd name="T4" fmla="*/ 12 w 18"/>
                  <a:gd name="T5" fmla="*/ 3 h 11"/>
                  <a:gd name="T6" fmla="*/ 12 w 18"/>
                  <a:gd name="T7" fmla="*/ 3 h 11"/>
                  <a:gd name="T8" fmla="*/ 12 w 18"/>
                  <a:gd name="T9" fmla="*/ 3 h 11"/>
                  <a:gd name="T10" fmla="*/ 12 w 18"/>
                  <a:gd name="T11" fmla="*/ 3 h 11"/>
                  <a:gd name="T12" fmla="*/ 6 w 18"/>
                  <a:gd name="T13" fmla="*/ 7 h 11"/>
                  <a:gd name="T14" fmla="*/ 6 w 18"/>
                  <a:gd name="T15" fmla="*/ 7 h 11"/>
                  <a:gd name="T16" fmla="*/ 6 w 18"/>
                  <a:gd name="T17" fmla="*/ 7 h 11"/>
                  <a:gd name="T18" fmla="*/ 6 w 18"/>
                  <a:gd name="T19" fmla="*/ 7 h 11"/>
                  <a:gd name="T20" fmla="*/ 6 w 18"/>
                  <a:gd name="T21" fmla="*/ 7 h 11"/>
                  <a:gd name="T22" fmla="*/ 6 w 18"/>
                  <a:gd name="T23" fmla="*/ 7 h 11"/>
                  <a:gd name="T24" fmla="*/ 6 w 18"/>
                  <a:gd name="T25" fmla="*/ 7 h 11"/>
                  <a:gd name="T26" fmla="*/ 6 w 18"/>
                  <a:gd name="T27" fmla="*/ 7 h 11"/>
                  <a:gd name="T28" fmla="*/ 6 w 18"/>
                  <a:gd name="T29" fmla="*/ 7 h 11"/>
                  <a:gd name="T30" fmla="*/ 6 w 18"/>
                  <a:gd name="T31" fmla="*/ 7 h 11"/>
                  <a:gd name="T32" fmla="*/ 6 w 18"/>
                  <a:gd name="T33" fmla="*/ 7 h 11"/>
                  <a:gd name="T34" fmla="*/ 6 w 18"/>
                  <a:gd name="T35" fmla="*/ 7 h 11"/>
                  <a:gd name="T36" fmla="*/ 6 w 18"/>
                  <a:gd name="T37" fmla="*/ 7 h 11"/>
                  <a:gd name="T38" fmla="*/ 6 w 18"/>
                  <a:gd name="T39" fmla="*/ 7 h 11"/>
                  <a:gd name="T40" fmla="*/ 6 w 18"/>
                  <a:gd name="T41" fmla="*/ 7 h 11"/>
                  <a:gd name="T42" fmla="*/ 12 w 18"/>
                  <a:gd name="T43" fmla="*/ 3 h 11"/>
                  <a:gd name="T44" fmla="*/ 12 w 18"/>
                  <a:gd name="T45" fmla="*/ 3 h 11"/>
                  <a:gd name="T46" fmla="*/ 12 w 18"/>
                  <a:gd name="T47" fmla="*/ 3 h 11"/>
                  <a:gd name="T48" fmla="*/ 12 w 18"/>
                  <a:gd name="T49" fmla="*/ 3 h 11"/>
                  <a:gd name="T50" fmla="*/ 12 w 18"/>
                  <a:gd name="T51" fmla="*/ 4 h 11"/>
                  <a:gd name="T52" fmla="*/ 13 w 18"/>
                  <a:gd name="T53" fmla="*/ 4 h 11"/>
                  <a:gd name="T54" fmla="*/ 12 w 18"/>
                  <a:gd name="T5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0" y="11"/>
                      <a:pt x="9"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18" y="0"/>
                      <a:pt x="10" y="5"/>
                      <a:pt x="12" y="3"/>
                    </a:cubicBezTo>
                    <a:cubicBezTo>
                      <a:pt x="12" y="3"/>
                      <a:pt x="12" y="3"/>
                      <a:pt x="12" y="3"/>
                    </a:cubicBezTo>
                    <a:cubicBezTo>
                      <a:pt x="12" y="3"/>
                      <a:pt x="12" y="3"/>
                      <a:pt x="12" y="3"/>
                    </a:cubicBezTo>
                    <a:cubicBezTo>
                      <a:pt x="12" y="3"/>
                      <a:pt x="12" y="3"/>
                      <a:pt x="12" y="3"/>
                    </a:cubicBezTo>
                    <a:cubicBezTo>
                      <a:pt x="12" y="4"/>
                      <a:pt x="12" y="4"/>
                      <a:pt x="12" y="4"/>
                    </a:cubicBezTo>
                    <a:cubicBezTo>
                      <a:pt x="13" y="4"/>
                      <a:pt x="13" y="4"/>
                      <a:pt x="13" y="4"/>
                    </a:cubicBezTo>
                    <a:lnTo>
                      <a:pt x="12"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801"/>
              <p:cNvSpPr>
                <a:spLocks/>
              </p:cNvSpPr>
              <p:nvPr/>
            </p:nvSpPr>
            <p:spPr bwMode="auto">
              <a:xfrm>
                <a:off x="1199" y="2714"/>
                <a:ext cx="78" cy="86"/>
              </a:xfrm>
              <a:custGeom>
                <a:avLst/>
                <a:gdLst>
                  <a:gd name="T0" fmla="*/ 29 w 33"/>
                  <a:gd name="T1" fmla="*/ 2 h 36"/>
                  <a:gd name="T2" fmla="*/ 3 w 33"/>
                  <a:gd name="T3" fmla="*/ 4 h 36"/>
                  <a:gd name="T4" fmla="*/ 1 w 33"/>
                  <a:gd name="T5" fmla="*/ 29 h 36"/>
                  <a:gd name="T6" fmla="*/ 28 w 33"/>
                  <a:gd name="T7" fmla="*/ 36 h 36"/>
                  <a:gd name="T8" fmla="*/ 33 w 33"/>
                  <a:gd name="T9" fmla="*/ 0 h 36"/>
                </a:gdLst>
                <a:ahLst/>
                <a:cxnLst>
                  <a:cxn ang="0">
                    <a:pos x="T0" y="T1"/>
                  </a:cxn>
                  <a:cxn ang="0">
                    <a:pos x="T2" y="T3"/>
                  </a:cxn>
                  <a:cxn ang="0">
                    <a:pos x="T4" y="T5"/>
                  </a:cxn>
                  <a:cxn ang="0">
                    <a:pos x="T6" y="T7"/>
                  </a:cxn>
                  <a:cxn ang="0">
                    <a:pos x="T8" y="T9"/>
                  </a:cxn>
                </a:cxnLst>
                <a:rect l="0" t="0" r="r" b="b"/>
                <a:pathLst>
                  <a:path w="33" h="36">
                    <a:moveTo>
                      <a:pt x="29" y="2"/>
                    </a:moveTo>
                    <a:cubicBezTo>
                      <a:pt x="24" y="7"/>
                      <a:pt x="10" y="3"/>
                      <a:pt x="3" y="4"/>
                    </a:cubicBezTo>
                    <a:cubicBezTo>
                      <a:pt x="1" y="10"/>
                      <a:pt x="0" y="22"/>
                      <a:pt x="1" y="29"/>
                    </a:cubicBezTo>
                    <a:cubicBezTo>
                      <a:pt x="10" y="29"/>
                      <a:pt x="20" y="34"/>
                      <a:pt x="28" y="36"/>
                    </a:cubicBezTo>
                    <a:cubicBezTo>
                      <a:pt x="29" y="25"/>
                      <a:pt x="30" y="10"/>
                      <a:pt x="33" y="0"/>
                    </a:cubicBezTo>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802"/>
              <p:cNvSpPr>
                <a:spLocks/>
              </p:cNvSpPr>
              <p:nvPr/>
            </p:nvSpPr>
            <p:spPr bwMode="auto">
              <a:xfrm>
                <a:off x="1277" y="2714"/>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803"/>
              <p:cNvSpPr>
                <a:spLocks/>
              </p:cNvSpPr>
              <p:nvPr/>
            </p:nvSpPr>
            <p:spPr bwMode="auto">
              <a:xfrm>
                <a:off x="1268" y="2714"/>
                <a:ext cx="12" cy="5"/>
              </a:xfrm>
              <a:custGeom>
                <a:avLst/>
                <a:gdLst>
                  <a:gd name="T0" fmla="*/ 0 w 5"/>
                  <a:gd name="T1" fmla="*/ 1 h 2"/>
                  <a:gd name="T2" fmla="*/ 0 w 5"/>
                  <a:gd name="T3" fmla="*/ 1 h 2"/>
                  <a:gd name="T4" fmla="*/ 5 w 5"/>
                  <a:gd name="T5" fmla="*/ 2 h 2"/>
                  <a:gd name="T6" fmla="*/ 2 w 5"/>
                  <a:gd name="T7" fmla="*/ 0 h 2"/>
                  <a:gd name="T8" fmla="*/ 3 w 5"/>
                  <a:gd name="T9" fmla="*/ 1 h 2"/>
                  <a:gd name="T10" fmla="*/ 1 w 5"/>
                  <a:gd name="T11" fmla="*/ 0 h 2"/>
                  <a:gd name="T12" fmla="*/ 1 w 5"/>
                  <a:gd name="T13" fmla="*/ 1 h 2"/>
                  <a:gd name="T14" fmla="*/ 0 w 5"/>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1"/>
                    </a:moveTo>
                    <a:cubicBezTo>
                      <a:pt x="0" y="1"/>
                      <a:pt x="0" y="1"/>
                      <a:pt x="0" y="1"/>
                    </a:cubicBezTo>
                    <a:cubicBezTo>
                      <a:pt x="3" y="2"/>
                      <a:pt x="2" y="2"/>
                      <a:pt x="5" y="2"/>
                    </a:cubicBezTo>
                    <a:cubicBezTo>
                      <a:pt x="4" y="1"/>
                      <a:pt x="3" y="0"/>
                      <a:pt x="2" y="0"/>
                    </a:cubicBezTo>
                    <a:cubicBezTo>
                      <a:pt x="2" y="0"/>
                      <a:pt x="3" y="1"/>
                      <a:pt x="3" y="1"/>
                    </a:cubicBezTo>
                    <a:cubicBezTo>
                      <a:pt x="2" y="1"/>
                      <a:pt x="2" y="1"/>
                      <a:pt x="1" y="0"/>
                    </a:cubicBezTo>
                    <a:cubicBezTo>
                      <a:pt x="0" y="0"/>
                      <a:pt x="2" y="1"/>
                      <a:pt x="1"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Freeform 1804"/>
              <p:cNvSpPr>
                <a:spLocks/>
              </p:cNvSpPr>
              <p:nvPr/>
            </p:nvSpPr>
            <p:spPr bwMode="auto">
              <a:xfrm>
                <a:off x="1270" y="271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805"/>
              <p:cNvSpPr>
                <a:spLocks/>
              </p:cNvSpPr>
              <p:nvPr/>
            </p:nvSpPr>
            <p:spPr bwMode="auto">
              <a:xfrm>
                <a:off x="1273" y="2719"/>
                <a:ext cx="4" cy="2"/>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0"/>
                      <a:pt x="0" y="0"/>
                    </a:cubicBezTo>
                    <a:cubicBezTo>
                      <a:pt x="2" y="1"/>
                      <a:pt x="2" y="1"/>
                      <a:pt x="2"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806"/>
              <p:cNvSpPr>
                <a:spLocks/>
              </p:cNvSpPr>
              <p:nvPr/>
            </p:nvSpPr>
            <p:spPr bwMode="auto">
              <a:xfrm>
                <a:off x="1275" y="2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807"/>
              <p:cNvSpPr>
                <a:spLocks/>
              </p:cNvSpPr>
              <p:nvPr/>
            </p:nvSpPr>
            <p:spPr bwMode="auto">
              <a:xfrm>
                <a:off x="1268" y="2721"/>
                <a:ext cx="7" cy="5"/>
              </a:xfrm>
              <a:custGeom>
                <a:avLst/>
                <a:gdLst>
                  <a:gd name="T0" fmla="*/ 3 w 3"/>
                  <a:gd name="T1" fmla="*/ 2 h 2"/>
                  <a:gd name="T2" fmla="*/ 3 w 3"/>
                  <a:gd name="T3" fmla="*/ 1 h 2"/>
                  <a:gd name="T4" fmla="*/ 3 w 3"/>
                  <a:gd name="T5" fmla="*/ 1 h 2"/>
                  <a:gd name="T6" fmla="*/ 1 w 3"/>
                  <a:gd name="T7" fmla="*/ 0 h 2"/>
                  <a:gd name="T8" fmla="*/ 1 w 3"/>
                  <a:gd name="T9" fmla="*/ 0 h 2"/>
                  <a:gd name="T10" fmla="*/ 0 w 3"/>
                  <a:gd name="T11" fmla="*/ 0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2"/>
                      <a:pt x="3" y="1"/>
                      <a:pt x="3" y="1"/>
                    </a:cubicBezTo>
                    <a:cubicBezTo>
                      <a:pt x="3" y="1"/>
                      <a:pt x="3" y="1"/>
                      <a:pt x="3" y="1"/>
                    </a:cubicBezTo>
                    <a:cubicBezTo>
                      <a:pt x="2" y="1"/>
                      <a:pt x="0" y="1"/>
                      <a:pt x="1" y="0"/>
                    </a:cubicBezTo>
                    <a:cubicBezTo>
                      <a:pt x="1" y="0"/>
                      <a:pt x="2" y="0"/>
                      <a:pt x="1" y="0"/>
                    </a:cubicBezTo>
                    <a:cubicBezTo>
                      <a:pt x="0" y="0"/>
                      <a:pt x="0" y="0"/>
                      <a:pt x="0" y="0"/>
                    </a:cubicBezTo>
                    <a:cubicBezTo>
                      <a:pt x="0" y="1"/>
                      <a:pt x="2" y="1"/>
                      <a:pt x="3"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808"/>
              <p:cNvSpPr>
                <a:spLocks/>
              </p:cNvSpPr>
              <p:nvPr/>
            </p:nvSpPr>
            <p:spPr bwMode="auto">
              <a:xfrm>
                <a:off x="1273" y="27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4" name="Freeform 1809"/>
              <p:cNvSpPr>
                <a:spLocks/>
              </p:cNvSpPr>
              <p:nvPr/>
            </p:nvSpPr>
            <p:spPr bwMode="auto">
              <a:xfrm>
                <a:off x="1273" y="27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5" name="Freeform 1810"/>
              <p:cNvSpPr>
                <a:spLocks/>
              </p:cNvSpPr>
              <p:nvPr/>
            </p:nvSpPr>
            <p:spPr bwMode="auto">
              <a:xfrm>
                <a:off x="1266" y="2726"/>
                <a:ext cx="9" cy="2"/>
              </a:xfrm>
              <a:custGeom>
                <a:avLst/>
                <a:gdLst>
                  <a:gd name="T0" fmla="*/ 4 w 4"/>
                  <a:gd name="T1" fmla="*/ 1 h 1"/>
                  <a:gd name="T2" fmla="*/ 2 w 4"/>
                  <a:gd name="T3" fmla="*/ 0 h 1"/>
                  <a:gd name="T4" fmla="*/ 0 w 4"/>
                  <a:gd name="T5" fmla="*/ 0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1" y="0"/>
                      <a:pt x="4" y="0"/>
                      <a:pt x="2" y="0"/>
                    </a:cubicBezTo>
                    <a:cubicBezTo>
                      <a:pt x="2" y="0"/>
                      <a:pt x="1" y="0"/>
                      <a:pt x="0" y="0"/>
                    </a:cubicBezTo>
                    <a:cubicBezTo>
                      <a:pt x="0" y="1"/>
                      <a:pt x="0" y="1"/>
                      <a:pt x="0"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6" name="Freeform 1811"/>
              <p:cNvSpPr>
                <a:spLocks/>
              </p:cNvSpPr>
              <p:nvPr/>
            </p:nvSpPr>
            <p:spPr bwMode="auto">
              <a:xfrm>
                <a:off x="1261" y="27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7" name="Freeform 1812"/>
              <p:cNvSpPr>
                <a:spLocks/>
              </p:cNvSpPr>
              <p:nvPr/>
            </p:nvSpPr>
            <p:spPr bwMode="auto">
              <a:xfrm>
                <a:off x="1256" y="2728"/>
                <a:ext cx="14" cy="7"/>
              </a:xfrm>
              <a:custGeom>
                <a:avLst/>
                <a:gdLst>
                  <a:gd name="T0" fmla="*/ 5 w 6"/>
                  <a:gd name="T1" fmla="*/ 3 h 3"/>
                  <a:gd name="T2" fmla="*/ 3 w 6"/>
                  <a:gd name="T3" fmla="*/ 2 h 3"/>
                  <a:gd name="T4" fmla="*/ 5 w 6"/>
                  <a:gd name="T5" fmla="*/ 2 h 3"/>
                  <a:gd name="T6" fmla="*/ 4 w 6"/>
                  <a:gd name="T7" fmla="*/ 1 h 3"/>
                  <a:gd name="T8" fmla="*/ 6 w 6"/>
                  <a:gd name="T9" fmla="*/ 2 h 3"/>
                  <a:gd name="T10" fmla="*/ 4 w 6"/>
                  <a:gd name="T11" fmla="*/ 1 h 3"/>
                  <a:gd name="T12" fmla="*/ 6 w 6"/>
                  <a:gd name="T13" fmla="*/ 0 h 3"/>
                  <a:gd name="T14" fmla="*/ 4 w 6"/>
                  <a:gd name="T15" fmla="*/ 0 h 3"/>
                  <a:gd name="T16" fmla="*/ 4 w 6"/>
                  <a:gd name="T17" fmla="*/ 1 h 3"/>
                  <a:gd name="T18" fmla="*/ 2 w 6"/>
                  <a:gd name="T19" fmla="*/ 0 h 3"/>
                  <a:gd name="T20" fmla="*/ 1 w 6"/>
                  <a:gd name="T21" fmla="*/ 1 h 3"/>
                  <a:gd name="T22" fmla="*/ 5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3"/>
                    </a:moveTo>
                    <a:cubicBezTo>
                      <a:pt x="3" y="2"/>
                      <a:pt x="3" y="2"/>
                      <a:pt x="3" y="2"/>
                    </a:cubicBezTo>
                    <a:cubicBezTo>
                      <a:pt x="4" y="2"/>
                      <a:pt x="5" y="2"/>
                      <a:pt x="5" y="2"/>
                    </a:cubicBezTo>
                    <a:cubicBezTo>
                      <a:pt x="5" y="2"/>
                      <a:pt x="4" y="1"/>
                      <a:pt x="4" y="1"/>
                    </a:cubicBezTo>
                    <a:cubicBezTo>
                      <a:pt x="6" y="1"/>
                      <a:pt x="4" y="2"/>
                      <a:pt x="6" y="2"/>
                    </a:cubicBezTo>
                    <a:cubicBezTo>
                      <a:pt x="6" y="2"/>
                      <a:pt x="6" y="1"/>
                      <a:pt x="4" y="1"/>
                    </a:cubicBezTo>
                    <a:cubicBezTo>
                      <a:pt x="6" y="0"/>
                      <a:pt x="6" y="0"/>
                      <a:pt x="6" y="0"/>
                    </a:cubicBezTo>
                    <a:cubicBezTo>
                      <a:pt x="4" y="0"/>
                      <a:pt x="4" y="0"/>
                      <a:pt x="4" y="0"/>
                    </a:cubicBezTo>
                    <a:cubicBezTo>
                      <a:pt x="3" y="0"/>
                      <a:pt x="5" y="1"/>
                      <a:pt x="4" y="1"/>
                    </a:cubicBezTo>
                    <a:cubicBezTo>
                      <a:pt x="3" y="1"/>
                      <a:pt x="3" y="0"/>
                      <a:pt x="2" y="0"/>
                    </a:cubicBezTo>
                    <a:cubicBezTo>
                      <a:pt x="3" y="1"/>
                      <a:pt x="0" y="1"/>
                      <a:pt x="1" y="1"/>
                    </a:cubicBezTo>
                    <a:cubicBezTo>
                      <a:pt x="1" y="2"/>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8" name="Freeform 1813"/>
              <p:cNvSpPr>
                <a:spLocks/>
              </p:cNvSpPr>
              <p:nvPr/>
            </p:nvSpPr>
            <p:spPr bwMode="auto">
              <a:xfrm>
                <a:off x="1261" y="273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9" name="Freeform 1814"/>
              <p:cNvSpPr>
                <a:spLocks/>
              </p:cNvSpPr>
              <p:nvPr/>
            </p:nvSpPr>
            <p:spPr bwMode="auto">
              <a:xfrm>
                <a:off x="1256" y="2735"/>
                <a:ext cx="14" cy="8"/>
              </a:xfrm>
              <a:custGeom>
                <a:avLst/>
                <a:gdLst>
                  <a:gd name="T0" fmla="*/ 5 w 6"/>
                  <a:gd name="T1" fmla="*/ 2 h 3"/>
                  <a:gd name="T2" fmla="*/ 4 w 6"/>
                  <a:gd name="T3" fmla="*/ 1 h 3"/>
                  <a:gd name="T4" fmla="*/ 5 w 6"/>
                  <a:gd name="T5" fmla="*/ 1 h 3"/>
                  <a:gd name="T6" fmla="*/ 3 w 6"/>
                  <a:gd name="T7" fmla="*/ 0 h 3"/>
                  <a:gd name="T8" fmla="*/ 4 w 6"/>
                  <a:gd name="T9" fmla="*/ 2 h 3"/>
                  <a:gd name="T10" fmla="*/ 1 w 6"/>
                  <a:gd name="T11" fmla="*/ 2 h 3"/>
                  <a:gd name="T12" fmla="*/ 2 w 6"/>
                  <a:gd name="T13" fmla="*/ 1 h 3"/>
                  <a:gd name="T14" fmla="*/ 2 w 6"/>
                  <a:gd name="T15" fmla="*/ 3 h 3"/>
                  <a:gd name="T16" fmla="*/ 3 w 6"/>
                  <a:gd name="T17" fmla="*/ 3 h 3"/>
                  <a:gd name="T18" fmla="*/ 4 w 6"/>
                  <a:gd name="T19" fmla="*/ 3 h 3"/>
                  <a:gd name="T20" fmla="*/ 5 w 6"/>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2"/>
                    </a:moveTo>
                    <a:cubicBezTo>
                      <a:pt x="4" y="1"/>
                      <a:pt x="4" y="1"/>
                      <a:pt x="4" y="1"/>
                    </a:cubicBezTo>
                    <a:cubicBezTo>
                      <a:pt x="4" y="1"/>
                      <a:pt x="5" y="1"/>
                      <a:pt x="5" y="1"/>
                    </a:cubicBezTo>
                    <a:cubicBezTo>
                      <a:pt x="5" y="1"/>
                      <a:pt x="4" y="1"/>
                      <a:pt x="3" y="0"/>
                    </a:cubicBezTo>
                    <a:cubicBezTo>
                      <a:pt x="1" y="0"/>
                      <a:pt x="4" y="1"/>
                      <a:pt x="4" y="2"/>
                    </a:cubicBezTo>
                    <a:cubicBezTo>
                      <a:pt x="3" y="3"/>
                      <a:pt x="3" y="2"/>
                      <a:pt x="1" y="2"/>
                    </a:cubicBezTo>
                    <a:cubicBezTo>
                      <a:pt x="1" y="1"/>
                      <a:pt x="2" y="1"/>
                      <a:pt x="2" y="1"/>
                    </a:cubicBezTo>
                    <a:cubicBezTo>
                      <a:pt x="0" y="1"/>
                      <a:pt x="2" y="2"/>
                      <a:pt x="2" y="3"/>
                    </a:cubicBezTo>
                    <a:cubicBezTo>
                      <a:pt x="2" y="3"/>
                      <a:pt x="3" y="3"/>
                      <a:pt x="3" y="3"/>
                    </a:cubicBezTo>
                    <a:cubicBezTo>
                      <a:pt x="4" y="3"/>
                      <a:pt x="4" y="3"/>
                      <a:pt x="4" y="3"/>
                    </a:cubicBezTo>
                    <a:cubicBezTo>
                      <a:pt x="5" y="3"/>
                      <a:pt x="6" y="3"/>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0" name="Freeform 1815"/>
              <p:cNvSpPr>
                <a:spLocks/>
              </p:cNvSpPr>
              <p:nvPr/>
            </p:nvSpPr>
            <p:spPr bwMode="auto">
              <a:xfrm>
                <a:off x="1268" y="273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1" name="Freeform 1816"/>
              <p:cNvSpPr>
                <a:spLocks/>
              </p:cNvSpPr>
              <p:nvPr/>
            </p:nvSpPr>
            <p:spPr bwMode="auto">
              <a:xfrm>
                <a:off x="1261"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2" name="Freeform 1817"/>
              <p:cNvSpPr>
                <a:spLocks/>
              </p:cNvSpPr>
              <p:nvPr/>
            </p:nvSpPr>
            <p:spPr bwMode="auto">
              <a:xfrm>
                <a:off x="1266" y="274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3" name="Freeform 1818"/>
              <p:cNvSpPr>
                <a:spLocks/>
              </p:cNvSpPr>
              <p:nvPr/>
            </p:nvSpPr>
            <p:spPr bwMode="auto">
              <a:xfrm>
                <a:off x="1254" y="2743"/>
                <a:ext cx="16" cy="40"/>
              </a:xfrm>
              <a:custGeom>
                <a:avLst/>
                <a:gdLst>
                  <a:gd name="T0" fmla="*/ 1 w 7"/>
                  <a:gd name="T1" fmla="*/ 17 h 17"/>
                  <a:gd name="T2" fmla="*/ 2 w 7"/>
                  <a:gd name="T3" fmla="*/ 16 h 17"/>
                  <a:gd name="T4" fmla="*/ 4 w 7"/>
                  <a:gd name="T5" fmla="*/ 17 h 17"/>
                  <a:gd name="T6" fmla="*/ 6 w 7"/>
                  <a:gd name="T7" fmla="*/ 17 h 17"/>
                  <a:gd name="T8" fmla="*/ 5 w 7"/>
                  <a:gd name="T9" fmla="*/ 16 h 17"/>
                  <a:gd name="T10" fmla="*/ 6 w 7"/>
                  <a:gd name="T11" fmla="*/ 16 h 17"/>
                  <a:gd name="T12" fmla="*/ 6 w 7"/>
                  <a:gd name="T13" fmla="*/ 13 h 17"/>
                  <a:gd name="T14" fmla="*/ 5 w 7"/>
                  <a:gd name="T15" fmla="*/ 12 h 17"/>
                  <a:gd name="T16" fmla="*/ 6 w 7"/>
                  <a:gd name="T17" fmla="*/ 5 h 17"/>
                  <a:gd name="T18" fmla="*/ 4 w 7"/>
                  <a:gd name="T19" fmla="*/ 4 h 17"/>
                  <a:gd name="T20" fmla="*/ 5 w 7"/>
                  <a:gd name="T21" fmla="*/ 4 h 17"/>
                  <a:gd name="T22" fmla="*/ 5 w 7"/>
                  <a:gd name="T23" fmla="*/ 4 h 17"/>
                  <a:gd name="T24" fmla="*/ 6 w 7"/>
                  <a:gd name="T25" fmla="*/ 2 h 17"/>
                  <a:gd name="T26" fmla="*/ 4 w 7"/>
                  <a:gd name="T27" fmla="*/ 2 h 17"/>
                  <a:gd name="T28" fmla="*/ 6 w 7"/>
                  <a:gd name="T29" fmla="*/ 1 h 17"/>
                  <a:gd name="T30" fmla="*/ 5 w 7"/>
                  <a:gd name="T31" fmla="*/ 1 h 17"/>
                  <a:gd name="T32" fmla="*/ 3 w 7"/>
                  <a:gd name="T33" fmla="*/ 1 h 17"/>
                  <a:gd name="T34" fmla="*/ 2 w 7"/>
                  <a:gd name="T35" fmla="*/ 0 h 17"/>
                  <a:gd name="T36" fmla="*/ 5 w 7"/>
                  <a:gd name="T37" fmla="*/ 5 h 17"/>
                  <a:gd name="T38" fmla="*/ 3 w 7"/>
                  <a:gd name="T39" fmla="*/ 5 h 17"/>
                  <a:gd name="T40" fmla="*/ 2 w 7"/>
                  <a:gd name="T41" fmla="*/ 8 h 17"/>
                  <a:gd name="T42" fmla="*/ 4 w 7"/>
                  <a:gd name="T43" fmla="*/ 9 h 17"/>
                  <a:gd name="T44" fmla="*/ 3 w 7"/>
                  <a:gd name="T45" fmla="*/ 9 h 17"/>
                  <a:gd name="T46" fmla="*/ 4 w 7"/>
                  <a:gd name="T47" fmla="*/ 10 h 17"/>
                  <a:gd name="T48" fmla="*/ 3 w 7"/>
                  <a:gd name="T49" fmla="*/ 10 h 17"/>
                  <a:gd name="T50" fmla="*/ 5 w 7"/>
                  <a:gd name="T51" fmla="*/ 11 h 17"/>
                  <a:gd name="T52" fmla="*/ 1 w 7"/>
                  <a:gd name="T53" fmla="*/ 12 h 17"/>
                  <a:gd name="T54" fmla="*/ 3 w 7"/>
                  <a:gd name="T55" fmla="*/ 12 h 17"/>
                  <a:gd name="T56" fmla="*/ 4 w 7"/>
                  <a:gd name="T57" fmla="*/ 12 h 17"/>
                  <a:gd name="T58" fmla="*/ 2 w 7"/>
                  <a:gd name="T59" fmla="*/ 12 h 17"/>
                  <a:gd name="T60" fmla="*/ 3 w 7"/>
                  <a:gd name="T61" fmla="*/ 14 h 17"/>
                  <a:gd name="T62" fmla="*/ 4 w 7"/>
                  <a:gd name="T63" fmla="*/ 14 h 17"/>
                  <a:gd name="T64" fmla="*/ 4 w 7"/>
                  <a:gd name="T65" fmla="*/ 15 h 17"/>
                  <a:gd name="T66" fmla="*/ 1 w 7"/>
                  <a:gd name="T67" fmla="*/ 15 h 17"/>
                  <a:gd name="T68" fmla="*/ 0 w 7"/>
                  <a:gd name="T69" fmla="*/ 15 h 17"/>
                  <a:gd name="T70" fmla="*/ 3 w 7"/>
                  <a:gd name="T71" fmla="*/ 16 h 17"/>
                  <a:gd name="T72" fmla="*/ 1 w 7"/>
                  <a:gd name="T7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7">
                    <a:moveTo>
                      <a:pt x="1" y="17"/>
                    </a:moveTo>
                    <a:cubicBezTo>
                      <a:pt x="2" y="17"/>
                      <a:pt x="2" y="17"/>
                      <a:pt x="2" y="16"/>
                    </a:cubicBezTo>
                    <a:cubicBezTo>
                      <a:pt x="3" y="16"/>
                      <a:pt x="3" y="17"/>
                      <a:pt x="4" y="17"/>
                    </a:cubicBezTo>
                    <a:cubicBezTo>
                      <a:pt x="4" y="17"/>
                      <a:pt x="5" y="17"/>
                      <a:pt x="6" y="17"/>
                    </a:cubicBezTo>
                    <a:cubicBezTo>
                      <a:pt x="6" y="17"/>
                      <a:pt x="5" y="16"/>
                      <a:pt x="5" y="16"/>
                    </a:cubicBezTo>
                    <a:cubicBezTo>
                      <a:pt x="6" y="16"/>
                      <a:pt x="6" y="16"/>
                      <a:pt x="6" y="16"/>
                    </a:cubicBezTo>
                    <a:cubicBezTo>
                      <a:pt x="5" y="15"/>
                      <a:pt x="5" y="14"/>
                      <a:pt x="6" y="13"/>
                    </a:cubicBezTo>
                    <a:cubicBezTo>
                      <a:pt x="6" y="13"/>
                      <a:pt x="6" y="12"/>
                      <a:pt x="5" y="12"/>
                    </a:cubicBezTo>
                    <a:cubicBezTo>
                      <a:pt x="6" y="9"/>
                      <a:pt x="5" y="7"/>
                      <a:pt x="6" y="5"/>
                    </a:cubicBezTo>
                    <a:cubicBezTo>
                      <a:pt x="4" y="4"/>
                      <a:pt x="4" y="4"/>
                      <a:pt x="4" y="4"/>
                    </a:cubicBezTo>
                    <a:cubicBezTo>
                      <a:pt x="5" y="4"/>
                      <a:pt x="4" y="4"/>
                      <a:pt x="5" y="4"/>
                    </a:cubicBezTo>
                    <a:cubicBezTo>
                      <a:pt x="5" y="4"/>
                      <a:pt x="5" y="4"/>
                      <a:pt x="5" y="4"/>
                    </a:cubicBezTo>
                    <a:cubicBezTo>
                      <a:pt x="7" y="4"/>
                      <a:pt x="5" y="3"/>
                      <a:pt x="6" y="2"/>
                    </a:cubicBezTo>
                    <a:cubicBezTo>
                      <a:pt x="6" y="2"/>
                      <a:pt x="4" y="2"/>
                      <a:pt x="4" y="2"/>
                    </a:cubicBezTo>
                    <a:cubicBezTo>
                      <a:pt x="6" y="2"/>
                      <a:pt x="4" y="1"/>
                      <a:pt x="6" y="1"/>
                    </a:cubicBezTo>
                    <a:cubicBezTo>
                      <a:pt x="7" y="1"/>
                      <a:pt x="4" y="1"/>
                      <a:pt x="5" y="1"/>
                    </a:cubicBezTo>
                    <a:cubicBezTo>
                      <a:pt x="3" y="0"/>
                      <a:pt x="4" y="1"/>
                      <a:pt x="3" y="1"/>
                    </a:cubicBezTo>
                    <a:cubicBezTo>
                      <a:pt x="2" y="1"/>
                      <a:pt x="4" y="1"/>
                      <a:pt x="2" y="0"/>
                    </a:cubicBezTo>
                    <a:cubicBezTo>
                      <a:pt x="1" y="1"/>
                      <a:pt x="4" y="4"/>
                      <a:pt x="5" y="5"/>
                    </a:cubicBezTo>
                    <a:cubicBezTo>
                      <a:pt x="3" y="5"/>
                      <a:pt x="3" y="5"/>
                      <a:pt x="3" y="5"/>
                    </a:cubicBezTo>
                    <a:cubicBezTo>
                      <a:pt x="4" y="6"/>
                      <a:pt x="4" y="7"/>
                      <a:pt x="2" y="8"/>
                    </a:cubicBezTo>
                    <a:cubicBezTo>
                      <a:pt x="3" y="8"/>
                      <a:pt x="1" y="9"/>
                      <a:pt x="4" y="9"/>
                    </a:cubicBezTo>
                    <a:cubicBezTo>
                      <a:pt x="3" y="9"/>
                      <a:pt x="3" y="9"/>
                      <a:pt x="3" y="9"/>
                    </a:cubicBezTo>
                    <a:cubicBezTo>
                      <a:pt x="4" y="10"/>
                      <a:pt x="4" y="10"/>
                      <a:pt x="4" y="10"/>
                    </a:cubicBezTo>
                    <a:cubicBezTo>
                      <a:pt x="4" y="10"/>
                      <a:pt x="3" y="10"/>
                      <a:pt x="3" y="10"/>
                    </a:cubicBezTo>
                    <a:cubicBezTo>
                      <a:pt x="4" y="10"/>
                      <a:pt x="4" y="10"/>
                      <a:pt x="5" y="11"/>
                    </a:cubicBezTo>
                    <a:cubicBezTo>
                      <a:pt x="4" y="11"/>
                      <a:pt x="3" y="12"/>
                      <a:pt x="1" y="12"/>
                    </a:cubicBezTo>
                    <a:cubicBezTo>
                      <a:pt x="3" y="12"/>
                      <a:pt x="3" y="12"/>
                      <a:pt x="3" y="12"/>
                    </a:cubicBezTo>
                    <a:cubicBezTo>
                      <a:pt x="2" y="12"/>
                      <a:pt x="4" y="12"/>
                      <a:pt x="4" y="12"/>
                    </a:cubicBezTo>
                    <a:cubicBezTo>
                      <a:pt x="4" y="13"/>
                      <a:pt x="2" y="13"/>
                      <a:pt x="2" y="12"/>
                    </a:cubicBezTo>
                    <a:cubicBezTo>
                      <a:pt x="1" y="13"/>
                      <a:pt x="4" y="13"/>
                      <a:pt x="3" y="14"/>
                    </a:cubicBezTo>
                    <a:cubicBezTo>
                      <a:pt x="4" y="14"/>
                      <a:pt x="4" y="14"/>
                      <a:pt x="4" y="14"/>
                    </a:cubicBezTo>
                    <a:cubicBezTo>
                      <a:pt x="5" y="14"/>
                      <a:pt x="3" y="15"/>
                      <a:pt x="4" y="15"/>
                    </a:cubicBezTo>
                    <a:cubicBezTo>
                      <a:pt x="2" y="16"/>
                      <a:pt x="2" y="15"/>
                      <a:pt x="1" y="15"/>
                    </a:cubicBezTo>
                    <a:cubicBezTo>
                      <a:pt x="1" y="15"/>
                      <a:pt x="1" y="15"/>
                      <a:pt x="0" y="15"/>
                    </a:cubicBezTo>
                    <a:cubicBezTo>
                      <a:pt x="1" y="15"/>
                      <a:pt x="2" y="16"/>
                      <a:pt x="3" y="16"/>
                    </a:cubicBezTo>
                    <a:cubicBezTo>
                      <a:pt x="1" y="16"/>
                      <a:pt x="1" y="17"/>
                      <a:pt x="1" y="1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4" name="Rectangle 1819"/>
              <p:cNvSpPr>
                <a:spLocks noChangeArrowheads="1"/>
              </p:cNvSpPr>
              <p:nvPr/>
            </p:nvSpPr>
            <p:spPr bwMode="auto">
              <a:xfrm>
                <a:off x="1254" y="2778"/>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5" name="Freeform 1820"/>
              <p:cNvSpPr>
                <a:spLocks/>
              </p:cNvSpPr>
              <p:nvPr/>
            </p:nvSpPr>
            <p:spPr bwMode="auto">
              <a:xfrm>
                <a:off x="1256"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6" name="Freeform 1821"/>
              <p:cNvSpPr>
                <a:spLocks/>
              </p:cNvSpPr>
              <p:nvPr/>
            </p:nvSpPr>
            <p:spPr bwMode="auto">
              <a:xfrm>
                <a:off x="1266" y="2773"/>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7" name="Freeform 1822"/>
              <p:cNvSpPr>
                <a:spLocks/>
              </p:cNvSpPr>
              <p:nvPr/>
            </p:nvSpPr>
            <p:spPr bwMode="auto">
              <a:xfrm>
                <a:off x="1254" y="27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8" name="Freeform 1823"/>
              <p:cNvSpPr>
                <a:spLocks/>
              </p:cNvSpPr>
              <p:nvPr/>
            </p:nvSpPr>
            <p:spPr bwMode="auto">
              <a:xfrm>
                <a:off x="1256" y="276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9" name="Freeform 1824"/>
              <p:cNvSpPr>
                <a:spLocks/>
              </p:cNvSpPr>
              <p:nvPr/>
            </p:nvSpPr>
            <p:spPr bwMode="auto">
              <a:xfrm>
                <a:off x="1254" y="2781"/>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0" name="Freeform 1825"/>
              <p:cNvSpPr>
                <a:spLocks/>
              </p:cNvSpPr>
              <p:nvPr/>
            </p:nvSpPr>
            <p:spPr bwMode="auto">
              <a:xfrm>
                <a:off x="1254" y="2785"/>
                <a:ext cx="23" cy="19"/>
              </a:xfrm>
              <a:custGeom>
                <a:avLst/>
                <a:gdLst>
                  <a:gd name="T0" fmla="*/ 3 w 10"/>
                  <a:gd name="T1" fmla="*/ 6 h 8"/>
                  <a:gd name="T2" fmla="*/ 5 w 10"/>
                  <a:gd name="T3" fmla="*/ 8 h 8"/>
                  <a:gd name="T4" fmla="*/ 3 w 10"/>
                  <a:gd name="T5" fmla="*/ 5 h 8"/>
                  <a:gd name="T6" fmla="*/ 6 w 10"/>
                  <a:gd name="T7" fmla="*/ 6 h 8"/>
                  <a:gd name="T8" fmla="*/ 4 w 10"/>
                  <a:gd name="T9" fmla="*/ 2 h 8"/>
                  <a:gd name="T10" fmla="*/ 6 w 10"/>
                  <a:gd name="T11" fmla="*/ 3 h 8"/>
                  <a:gd name="T12" fmla="*/ 2 w 10"/>
                  <a:gd name="T13" fmla="*/ 1 h 8"/>
                  <a:gd name="T14" fmla="*/ 6 w 10"/>
                  <a:gd name="T15" fmla="*/ 1 h 8"/>
                  <a:gd name="T16" fmla="*/ 6 w 10"/>
                  <a:gd name="T17" fmla="*/ 1 h 8"/>
                  <a:gd name="T18" fmla="*/ 5 w 10"/>
                  <a:gd name="T19" fmla="*/ 0 h 8"/>
                  <a:gd name="T20" fmla="*/ 3 w 10"/>
                  <a:gd name="T21" fmla="*/ 0 h 8"/>
                  <a:gd name="T22" fmla="*/ 1 w 10"/>
                  <a:gd name="T23" fmla="*/ 0 h 8"/>
                  <a:gd name="T24" fmla="*/ 3 w 10"/>
                  <a:gd name="T25" fmla="*/ 1 h 8"/>
                  <a:gd name="T26" fmla="*/ 1 w 10"/>
                  <a:gd name="T27" fmla="*/ 1 h 8"/>
                  <a:gd name="T28" fmla="*/ 2 w 10"/>
                  <a:gd name="T29" fmla="*/ 1 h 8"/>
                  <a:gd name="T30" fmla="*/ 1 w 10"/>
                  <a:gd name="T31" fmla="*/ 1 h 8"/>
                  <a:gd name="T32" fmla="*/ 2 w 10"/>
                  <a:gd name="T33" fmla="*/ 2 h 8"/>
                  <a:gd name="T34" fmla="*/ 2 w 10"/>
                  <a:gd name="T35" fmla="*/ 2 h 8"/>
                  <a:gd name="T36" fmla="*/ 3 w 10"/>
                  <a:gd name="T37" fmla="*/ 2 h 8"/>
                  <a:gd name="T38" fmla="*/ 2 w 10"/>
                  <a:gd name="T39" fmla="*/ 3 h 8"/>
                  <a:gd name="T40" fmla="*/ 3 w 10"/>
                  <a:gd name="T41" fmla="*/ 3 h 8"/>
                  <a:gd name="T42" fmla="*/ 1 w 10"/>
                  <a:gd name="T43" fmla="*/ 5 h 8"/>
                  <a:gd name="T44" fmla="*/ 2 w 10"/>
                  <a:gd name="T45" fmla="*/ 5 h 8"/>
                  <a:gd name="T46" fmla="*/ 1 w 10"/>
                  <a:gd name="T47" fmla="*/ 4 h 8"/>
                  <a:gd name="T48" fmla="*/ 4 w 10"/>
                  <a:gd name="T49" fmla="*/ 4 h 8"/>
                  <a:gd name="T50" fmla="*/ 2 w 10"/>
                  <a:gd name="T51" fmla="*/ 5 h 8"/>
                  <a:gd name="T52" fmla="*/ 2 w 10"/>
                  <a:gd name="T53" fmla="*/ 6 h 8"/>
                  <a:gd name="T54" fmla="*/ 2 w 10"/>
                  <a:gd name="T55" fmla="*/ 6 h 8"/>
                  <a:gd name="T56" fmla="*/ 2 w 10"/>
                  <a:gd name="T57" fmla="*/ 6 h 8"/>
                  <a:gd name="T58" fmla="*/ 2 w 10"/>
                  <a:gd name="T59" fmla="*/ 6 h 8"/>
                  <a:gd name="T60" fmla="*/ 2 w 10"/>
                  <a:gd name="T61" fmla="*/ 6 h 8"/>
                  <a:gd name="T62" fmla="*/ 2 w 10"/>
                  <a:gd name="T63" fmla="*/ 6 h 8"/>
                  <a:gd name="T64" fmla="*/ 6 w 10"/>
                  <a:gd name="T65" fmla="*/ 3 h 8"/>
                  <a:gd name="T66" fmla="*/ 6 w 10"/>
                  <a:gd name="T67" fmla="*/ 3 h 8"/>
                  <a:gd name="T68" fmla="*/ 6 w 10"/>
                  <a:gd name="T69" fmla="*/ 3 h 8"/>
                  <a:gd name="T70" fmla="*/ 6 w 10"/>
                  <a:gd name="T71" fmla="*/ 3 h 8"/>
                  <a:gd name="T72" fmla="*/ 6 w 10"/>
                  <a:gd name="T73" fmla="*/ 3 h 8"/>
                  <a:gd name="T74" fmla="*/ 6 w 10"/>
                  <a:gd name="T75" fmla="*/ 3 h 8"/>
                  <a:gd name="T76" fmla="*/ 6 w 10"/>
                  <a:gd name="T77" fmla="*/ 3 h 8"/>
                  <a:gd name="T78" fmla="*/ 6 w 10"/>
                  <a:gd name="T79" fmla="*/ 3 h 8"/>
                  <a:gd name="T80" fmla="*/ 5 w 10"/>
                  <a:gd name="T81" fmla="*/ 3 h 8"/>
                  <a:gd name="T82" fmla="*/ 5 w 10"/>
                  <a:gd name="T83" fmla="*/ 4 h 8"/>
                  <a:gd name="T84" fmla="*/ 4 w 10"/>
                  <a:gd name="T85" fmla="*/ 5 h 8"/>
                  <a:gd name="T86" fmla="*/ 4 w 10"/>
                  <a:gd name="T87" fmla="*/ 4 h 8"/>
                  <a:gd name="T88" fmla="*/ 3 w 10"/>
                  <a:gd name="T89" fmla="*/ 6 h 8"/>
                  <a:gd name="T90" fmla="*/ 4 w 10"/>
                  <a:gd name="T91" fmla="*/ 5 h 8"/>
                  <a:gd name="T92" fmla="*/ 3 w 10"/>
                  <a:gd name="T9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8">
                    <a:moveTo>
                      <a:pt x="3" y="6"/>
                    </a:moveTo>
                    <a:cubicBezTo>
                      <a:pt x="3" y="8"/>
                      <a:pt x="4" y="7"/>
                      <a:pt x="5" y="8"/>
                    </a:cubicBezTo>
                    <a:cubicBezTo>
                      <a:pt x="8" y="5"/>
                      <a:pt x="3" y="7"/>
                      <a:pt x="3" y="5"/>
                    </a:cubicBezTo>
                    <a:cubicBezTo>
                      <a:pt x="6" y="6"/>
                      <a:pt x="6" y="6"/>
                      <a:pt x="6" y="6"/>
                    </a:cubicBezTo>
                    <a:cubicBezTo>
                      <a:pt x="6" y="5"/>
                      <a:pt x="7" y="3"/>
                      <a:pt x="4" y="2"/>
                    </a:cubicBezTo>
                    <a:cubicBezTo>
                      <a:pt x="5" y="2"/>
                      <a:pt x="5" y="2"/>
                      <a:pt x="6" y="3"/>
                    </a:cubicBezTo>
                    <a:cubicBezTo>
                      <a:pt x="6" y="2"/>
                      <a:pt x="1" y="2"/>
                      <a:pt x="2" y="1"/>
                    </a:cubicBezTo>
                    <a:cubicBezTo>
                      <a:pt x="4" y="2"/>
                      <a:pt x="4" y="1"/>
                      <a:pt x="6" y="1"/>
                    </a:cubicBezTo>
                    <a:cubicBezTo>
                      <a:pt x="6" y="1"/>
                      <a:pt x="6" y="1"/>
                      <a:pt x="6" y="1"/>
                    </a:cubicBezTo>
                    <a:cubicBezTo>
                      <a:pt x="6" y="1"/>
                      <a:pt x="5" y="0"/>
                      <a:pt x="5" y="0"/>
                    </a:cubicBezTo>
                    <a:cubicBezTo>
                      <a:pt x="5" y="0"/>
                      <a:pt x="3" y="0"/>
                      <a:pt x="3" y="0"/>
                    </a:cubicBezTo>
                    <a:cubicBezTo>
                      <a:pt x="3" y="0"/>
                      <a:pt x="2" y="0"/>
                      <a:pt x="1" y="0"/>
                    </a:cubicBezTo>
                    <a:cubicBezTo>
                      <a:pt x="2" y="0"/>
                      <a:pt x="2" y="0"/>
                      <a:pt x="3" y="1"/>
                    </a:cubicBezTo>
                    <a:cubicBezTo>
                      <a:pt x="2" y="1"/>
                      <a:pt x="2" y="0"/>
                      <a:pt x="1" y="1"/>
                    </a:cubicBezTo>
                    <a:cubicBezTo>
                      <a:pt x="2" y="1"/>
                      <a:pt x="2" y="1"/>
                      <a:pt x="2" y="1"/>
                    </a:cubicBezTo>
                    <a:cubicBezTo>
                      <a:pt x="2" y="1"/>
                      <a:pt x="1" y="1"/>
                      <a:pt x="1" y="1"/>
                    </a:cubicBezTo>
                    <a:cubicBezTo>
                      <a:pt x="2" y="1"/>
                      <a:pt x="2" y="2"/>
                      <a:pt x="2" y="2"/>
                    </a:cubicBezTo>
                    <a:cubicBezTo>
                      <a:pt x="2" y="2"/>
                      <a:pt x="2" y="2"/>
                      <a:pt x="2" y="2"/>
                    </a:cubicBezTo>
                    <a:cubicBezTo>
                      <a:pt x="2" y="2"/>
                      <a:pt x="2" y="3"/>
                      <a:pt x="3" y="2"/>
                    </a:cubicBezTo>
                    <a:cubicBezTo>
                      <a:pt x="2" y="3"/>
                      <a:pt x="2" y="3"/>
                      <a:pt x="2" y="3"/>
                    </a:cubicBezTo>
                    <a:cubicBezTo>
                      <a:pt x="3" y="3"/>
                      <a:pt x="3" y="3"/>
                      <a:pt x="3" y="3"/>
                    </a:cubicBezTo>
                    <a:cubicBezTo>
                      <a:pt x="2" y="3"/>
                      <a:pt x="0" y="4"/>
                      <a:pt x="1" y="5"/>
                    </a:cubicBezTo>
                    <a:cubicBezTo>
                      <a:pt x="1" y="4"/>
                      <a:pt x="2" y="5"/>
                      <a:pt x="2" y="5"/>
                    </a:cubicBezTo>
                    <a:cubicBezTo>
                      <a:pt x="3" y="4"/>
                      <a:pt x="1" y="4"/>
                      <a:pt x="1" y="4"/>
                    </a:cubicBezTo>
                    <a:cubicBezTo>
                      <a:pt x="2" y="4"/>
                      <a:pt x="4" y="5"/>
                      <a:pt x="4" y="4"/>
                    </a:cubicBezTo>
                    <a:cubicBezTo>
                      <a:pt x="3" y="5"/>
                      <a:pt x="4" y="5"/>
                      <a:pt x="2" y="5"/>
                    </a:cubicBezTo>
                    <a:cubicBezTo>
                      <a:pt x="1"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7"/>
                      <a:pt x="10" y="1"/>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4"/>
                      <a:pt x="6" y="2"/>
                      <a:pt x="5" y="3"/>
                    </a:cubicBezTo>
                    <a:cubicBezTo>
                      <a:pt x="5" y="4"/>
                      <a:pt x="5" y="4"/>
                      <a:pt x="5" y="4"/>
                    </a:cubicBezTo>
                    <a:cubicBezTo>
                      <a:pt x="5" y="5"/>
                      <a:pt x="4" y="5"/>
                      <a:pt x="4" y="5"/>
                    </a:cubicBezTo>
                    <a:cubicBezTo>
                      <a:pt x="4" y="4"/>
                      <a:pt x="4" y="4"/>
                      <a:pt x="4" y="4"/>
                    </a:cubicBezTo>
                    <a:cubicBezTo>
                      <a:pt x="4" y="5"/>
                      <a:pt x="3" y="5"/>
                      <a:pt x="3" y="6"/>
                    </a:cubicBezTo>
                    <a:cubicBezTo>
                      <a:pt x="3" y="6"/>
                      <a:pt x="4" y="5"/>
                      <a:pt x="4" y="5"/>
                    </a:cubicBezTo>
                    <a:cubicBezTo>
                      <a:pt x="4" y="5"/>
                      <a:pt x="4" y="7"/>
                      <a:pt x="3"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1" name="Freeform 1826"/>
              <p:cNvSpPr>
                <a:spLocks/>
              </p:cNvSpPr>
              <p:nvPr/>
            </p:nvSpPr>
            <p:spPr bwMode="auto">
              <a:xfrm>
                <a:off x="1256"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2" name="Freeform 1827"/>
              <p:cNvSpPr>
                <a:spLocks/>
              </p:cNvSpPr>
              <p:nvPr/>
            </p:nvSpPr>
            <p:spPr bwMode="auto">
              <a:xfrm>
                <a:off x="1244" y="2783"/>
                <a:ext cx="19" cy="17"/>
              </a:xfrm>
              <a:custGeom>
                <a:avLst/>
                <a:gdLst>
                  <a:gd name="T0" fmla="*/ 6 w 8"/>
                  <a:gd name="T1" fmla="*/ 4 h 7"/>
                  <a:gd name="T2" fmla="*/ 6 w 8"/>
                  <a:gd name="T3" fmla="*/ 2 h 7"/>
                  <a:gd name="T4" fmla="*/ 5 w 8"/>
                  <a:gd name="T5" fmla="*/ 5 h 7"/>
                  <a:gd name="T6" fmla="*/ 4 w 8"/>
                  <a:gd name="T7" fmla="*/ 6 h 7"/>
                  <a:gd name="T8" fmla="*/ 5 w 8"/>
                  <a:gd name="T9" fmla="*/ 3 h 7"/>
                  <a:gd name="T10" fmla="*/ 4 w 8"/>
                  <a:gd name="T11" fmla="*/ 2 h 7"/>
                  <a:gd name="T12" fmla="*/ 4 w 8"/>
                  <a:gd name="T13" fmla="*/ 4 h 7"/>
                  <a:gd name="T14" fmla="*/ 3 w 8"/>
                  <a:gd name="T15" fmla="*/ 5 h 7"/>
                  <a:gd name="T16" fmla="*/ 3 w 8"/>
                  <a:gd name="T17" fmla="*/ 4 h 7"/>
                  <a:gd name="T18" fmla="*/ 3 w 8"/>
                  <a:gd name="T19" fmla="*/ 2 h 7"/>
                  <a:gd name="T20" fmla="*/ 0 w 8"/>
                  <a:gd name="T21" fmla="*/ 7 h 7"/>
                  <a:gd name="T22" fmla="*/ 1 w 8"/>
                  <a:gd name="T23" fmla="*/ 6 h 7"/>
                  <a:gd name="T24" fmla="*/ 1 w 8"/>
                  <a:gd name="T25" fmla="*/ 4 h 7"/>
                  <a:gd name="T26" fmla="*/ 2 w 8"/>
                  <a:gd name="T27" fmla="*/ 5 h 7"/>
                  <a:gd name="T28" fmla="*/ 1 w 8"/>
                  <a:gd name="T29" fmla="*/ 6 h 7"/>
                  <a:gd name="T30" fmla="*/ 5 w 8"/>
                  <a:gd name="T31" fmla="*/ 7 h 7"/>
                  <a:gd name="T32" fmla="*/ 5 w 8"/>
                  <a:gd name="T33" fmla="*/ 7 h 7"/>
                  <a:gd name="T34" fmla="*/ 6 w 8"/>
                  <a:gd name="T35" fmla="*/ 6 h 7"/>
                  <a:gd name="T36" fmla="*/ 6 w 8"/>
                  <a:gd name="T37" fmla="*/ 4 h 7"/>
                  <a:gd name="T38" fmla="*/ 6 w 8"/>
                  <a:gd name="T39" fmla="*/ 5 h 7"/>
                  <a:gd name="T40" fmla="*/ 7 w 8"/>
                  <a:gd name="T41" fmla="*/ 3 h 7"/>
                  <a:gd name="T42" fmla="*/ 8 w 8"/>
                  <a:gd name="T43" fmla="*/ 2 h 7"/>
                  <a:gd name="T44" fmla="*/ 7 w 8"/>
                  <a:gd name="T45" fmla="*/ 1 h 7"/>
                  <a:gd name="T46" fmla="*/ 6 w 8"/>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6" y="4"/>
                    </a:moveTo>
                    <a:cubicBezTo>
                      <a:pt x="5" y="4"/>
                      <a:pt x="6" y="3"/>
                      <a:pt x="6" y="2"/>
                    </a:cubicBezTo>
                    <a:cubicBezTo>
                      <a:pt x="5" y="3"/>
                      <a:pt x="6" y="4"/>
                      <a:pt x="5" y="5"/>
                    </a:cubicBezTo>
                    <a:cubicBezTo>
                      <a:pt x="5" y="5"/>
                      <a:pt x="4" y="6"/>
                      <a:pt x="4" y="6"/>
                    </a:cubicBezTo>
                    <a:cubicBezTo>
                      <a:pt x="4" y="5"/>
                      <a:pt x="5" y="3"/>
                      <a:pt x="5" y="3"/>
                    </a:cubicBezTo>
                    <a:cubicBezTo>
                      <a:pt x="5" y="3"/>
                      <a:pt x="5" y="2"/>
                      <a:pt x="4" y="2"/>
                    </a:cubicBezTo>
                    <a:cubicBezTo>
                      <a:pt x="5" y="4"/>
                      <a:pt x="4" y="3"/>
                      <a:pt x="4" y="4"/>
                    </a:cubicBezTo>
                    <a:cubicBezTo>
                      <a:pt x="3" y="5"/>
                      <a:pt x="3" y="6"/>
                      <a:pt x="3" y="5"/>
                    </a:cubicBezTo>
                    <a:cubicBezTo>
                      <a:pt x="3" y="4"/>
                      <a:pt x="3" y="4"/>
                      <a:pt x="3" y="4"/>
                    </a:cubicBezTo>
                    <a:cubicBezTo>
                      <a:pt x="4" y="3"/>
                      <a:pt x="3" y="4"/>
                      <a:pt x="3" y="2"/>
                    </a:cubicBezTo>
                    <a:cubicBezTo>
                      <a:pt x="2" y="4"/>
                      <a:pt x="0" y="3"/>
                      <a:pt x="0" y="7"/>
                    </a:cubicBezTo>
                    <a:cubicBezTo>
                      <a:pt x="0" y="7"/>
                      <a:pt x="0" y="6"/>
                      <a:pt x="1" y="6"/>
                    </a:cubicBezTo>
                    <a:cubicBezTo>
                      <a:pt x="0" y="6"/>
                      <a:pt x="1" y="5"/>
                      <a:pt x="1" y="4"/>
                    </a:cubicBezTo>
                    <a:cubicBezTo>
                      <a:pt x="1" y="5"/>
                      <a:pt x="2" y="4"/>
                      <a:pt x="2" y="5"/>
                    </a:cubicBezTo>
                    <a:cubicBezTo>
                      <a:pt x="1" y="6"/>
                      <a:pt x="1" y="6"/>
                      <a:pt x="1" y="6"/>
                    </a:cubicBezTo>
                    <a:cubicBezTo>
                      <a:pt x="2" y="7"/>
                      <a:pt x="4" y="7"/>
                      <a:pt x="5" y="7"/>
                    </a:cubicBezTo>
                    <a:cubicBezTo>
                      <a:pt x="5" y="7"/>
                      <a:pt x="5" y="7"/>
                      <a:pt x="5" y="7"/>
                    </a:cubicBezTo>
                    <a:cubicBezTo>
                      <a:pt x="5" y="6"/>
                      <a:pt x="5" y="6"/>
                      <a:pt x="6" y="6"/>
                    </a:cubicBezTo>
                    <a:cubicBezTo>
                      <a:pt x="6" y="4"/>
                      <a:pt x="6" y="4"/>
                      <a:pt x="6" y="4"/>
                    </a:cubicBezTo>
                    <a:cubicBezTo>
                      <a:pt x="6" y="4"/>
                      <a:pt x="7" y="4"/>
                      <a:pt x="6" y="5"/>
                    </a:cubicBezTo>
                    <a:cubicBezTo>
                      <a:pt x="7" y="4"/>
                      <a:pt x="7" y="3"/>
                      <a:pt x="7" y="3"/>
                    </a:cubicBezTo>
                    <a:cubicBezTo>
                      <a:pt x="8" y="2"/>
                      <a:pt x="7" y="3"/>
                      <a:pt x="8" y="2"/>
                    </a:cubicBezTo>
                    <a:cubicBezTo>
                      <a:pt x="8" y="0"/>
                      <a:pt x="7" y="3"/>
                      <a:pt x="7" y="1"/>
                    </a:cubicBezTo>
                    <a:lnTo>
                      <a:pt x="6" y="4"/>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3" name="Freeform 1828"/>
              <p:cNvSpPr>
                <a:spLocks/>
              </p:cNvSpPr>
              <p:nvPr/>
            </p:nvSpPr>
            <p:spPr bwMode="auto">
              <a:xfrm>
                <a:off x="1261" y="2790"/>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4" name="Freeform 1829"/>
              <p:cNvSpPr>
                <a:spLocks/>
              </p:cNvSpPr>
              <p:nvPr/>
            </p:nvSpPr>
            <p:spPr bwMode="auto">
              <a:xfrm>
                <a:off x="1258" y="2797"/>
                <a:ext cx="0" cy="5"/>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5" name="Freeform 1830"/>
              <p:cNvSpPr>
                <a:spLocks/>
              </p:cNvSpPr>
              <p:nvPr/>
            </p:nvSpPr>
            <p:spPr bwMode="auto">
              <a:xfrm>
                <a:off x="1249" y="278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6" name="Freeform 1831"/>
              <p:cNvSpPr>
                <a:spLocks/>
              </p:cNvSpPr>
              <p:nvPr/>
            </p:nvSpPr>
            <p:spPr bwMode="auto">
              <a:xfrm>
                <a:off x="1239" y="2790"/>
                <a:ext cx="8" cy="10"/>
              </a:xfrm>
              <a:custGeom>
                <a:avLst/>
                <a:gdLst>
                  <a:gd name="T0" fmla="*/ 0 w 3"/>
                  <a:gd name="T1" fmla="*/ 3 h 4"/>
                  <a:gd name="T2" fmla="*/ 2 w 3"/>
                  <a:gd name="T3" fmla="*/ 4 h 4"/>
                  <a:gd name="T4" fmla="*/ 3 w 3"/>
                  <a:gd name="T5" fmla="*/ 0 h 4"/>
                  <a:gd name="T6" fmla="*/ 1 w 3"/>
                  <a:gd name="T7" fmla="*/ 2 h 4"/>
                  <a:gd name="T8" fmla="*/ 0 w 3"/>
                  <a:gd name="T9" fmla="*/ 2 h 4"/>
                  <a:gd name="T10" fmla="*/ 0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0" y="3"/>
                    </a:moveTo>
                    <a:cubicBezTo>
                      <a:pt x="1" y="3"/>
                      <a:pt x="1" y="2"/>
                      <a:pt x="2" y="4"/>
                    </a:cubicBezTo>
                    <a:cubicBezTo>
                      <a:pt x="2" y="2"/>
                      <a:pt x="2" y="1"/>
                      <a:pt x="3" y="0"/>
                    </a:cubicBezTo>
                    <a:cubicBezTo>
                      <a:pt x="2" y="0"/>
                      <a:pt x="2" y="2"/>
                      <a:pt x="1" y="2"/>
                    </a:cubicBezTo>
                    <a:cubicBezTo>
                      <a:pt x="1" y="1"/>
                      <a:pt x="1" y="2"/>
                      <a:pt x="0" y="2"/>
                    </a:cubicBez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7" name="Freeform 1832"/>
              <p:cNvSpPr>
                <a:spLocks/>
              </p:cNvSpPr>
              <p:nvPr/>
            </p:nvSpPr>
            <p:spPr bwMode="auto">
              <a:xfrm>
                <a:off x="1201" y="2776"/>
                <a:ext cx="41" cy="19"/>
              </a:xfrm>
              <a:custGeom>
                <a:avLst/>
                <a:gdLst>
                  <a:gd name="T0" fmla="*/ 15 w 17"/>
                  <a:gd name="T1" fmla="*/ 4 h 8"/>
                  <a:gd name="T2" fmla="*/ 14 w 17"/>
                  <a:gd name="T3" fmla="*/ 4 h 8"/>
                  <a:gd name="T4" fmla="*/ 15 w 17"/>
                  <a:gd name="T5" fmla="*/ 3 h 8"/>
                  <a:gd name="T6" fmla="*/ 14 w 17"/>
                  <a:gd name="T7" fmla="*/ 2 h 8"/>
                  <a:gd name="T8" fmla="*/ 14 w 17"/>
                  <a:gd name="T9" fmla="*/ 3 h 8"/>
                  <a:gd name="T10" fmla="*/ 12 w 17"/>
                  <a:gd name="T11" fmla="*/ 3 h 8"/>
                  <a:gd name="T12" fmla="*/ 12 w 17"/>
                  <a:gd name="T13" fmla="*/ 5 h 8"/>
                  <a:gd name="T14" fmla="*/ 11 w 17"/>
                  <a:gd name="T15" fmla="*/ 2 h 8"/>
                  <a:gd name="T16" fmla="*/ 11 w 17"/>
                  <a:gd name="T17" fmla="*/ 6 h 8"/>
                  <a:gd name="T18" fmla="*/ 9 w 17"/>
                  <a:gd name="T19" fmla="*/ 4 h 8"/>
                  <a:gd name="T20" fmla="*/ 10 w 17"/>
                  <a:gd name="T21" fmla="*/ 4 h 8"/>
                  <a:gd name="T22" fmla="*/ 9 w 17"/>
                  <a:gd name="T23" fmla="*/ 3 h 8"/>
                  <a:gd name="T24" fmla="*/ 9 w 17"/>
                  <a:gd name="T25" fmla="*/ 2 h 8"/>
                  <a:gd name="T26" fmla="*/ 8 w 17"/>
                  <a:gd name="T27" fmla="*/ 2 h 8"/>
                  <a:gd name="T28" fmla="*/ 8 w 17"/>
                  <a:gd name="T29" fmla="*/ 1 h 8"/>
                  <a:gd name="T30" fmla="*/ 5 w 17"/>
                  <a:gd name="T31" fmla="*/ 2 h 8"/>
                  <a:gd name="T32" fmla="*/ 5 w 17"/>
                  <a:gd name="T33" fmla="*/ 1 h 8"/>
                  <a:gd name="T34" fmla="*/ 4 w 17"/>
                  <a:gd name="T35" fmla="*/ 4 h 8"/>
                  <a:gd name="T36" fmla="*/ 3 w 17"/>
                  <a:gd name="T37" fmla="*/ 3 h 8"/>
                  <a:gd name="T38" fmla="*/ 4 w 17"/>
                  <a:gd name="T39" fmla="*/ 1 h 8"/>
                  <a:gd name="T40" fmla="*/ 3 w 17"/>
                  <a:gd name="T41" fmla="*/ 2 h 8"/>
                  <a:gd name="T42" fmla="*/ 3 w 17"/>
                  <a:gd name="T43" fmla="*/ 0 h 8"/>
                  <a:gd name="T44" fmla="*/ 1 w 17"/>
                  <a:gd name="T45" fmla="*/ 3 h 8"/>
                  <a:gd name="T46" fmla="*/ 1 w 17"/>
                  <a:gd name="T47" fmla="*/ 2 h 8"/>
                  <a:gd name="T48" fmla="*/ 1 w 17"/>
                  <a:gd name="T49" fmla="*/ 5 h 8"/>
                  <a:gd name="T50" fmla="*/ 5 w 17"/>
                  <a:gd name="T51" fmla="*/ 5 h 8"/>
                  <a:gd name="T52" fmla="*/ 6 w 17"/>
                  <a:gd name="T53" fmla="*/ 4 h 8"/>
                  <a:gd name="T54" fmla="*/ 6 w 17"/>
                  <a:gd name="T55" fmla="*/ 6 h 8"/>
                  <a:gd name="T56" fmla="*/ 6 w 17"/>
                  <a:gd name="T57" fmla="*/ 4 h 8"/>
                  <a:gd name="T58" fmla="*/ 6 w 17"/>
                  <a:gd name="T59" fmla="*/ 6 h 8"/>
                  <a:gd name="T60" fmla="*/ 7 w 17"/>
                  <a:gd name="T61" fmla="*/ 4 h 8"/>
                  <a:gd name="T62" fmla="*/ 7 w 17"/>
                  <a:gd name="T63" fmla="*/ 6 h 8"/>
                  <a:gd name="T64" fmla="*/ 13 w 17"/>
                  <a:gd name="T65" fmla="*/ 7 h 8"/>
                  <a:gd name="T66" fmla="*/ 13 w 17"/>
                  <a:gd name="T67" fmla="*/ 5 h 8"/>
                  <a:gd name="T68" fmla="*/ 16 w 17"/>
                  <a:gd name="T69" fmla="*/ 6 h 8"/>
                  <a:gd name="T70" fmla="*/ 16 w 17"/>
                  <a:gd name="T71" fmla="*/ 5 h 8"/>
                  <a:gd name="T72" fmla="*/ 15 w 17"/>
                  <a:gd name="T73" fmla="*/ 8 h 8"/>
                  <a:gd name="T74" fmla="*/ 16 w 17"/>
                  <a:gd name="T75" fmla="*/ 8 h 8"/>
                  <a:gd name="T76" fmla="*/ 16 w 17"/>
                  <a:gd name="T77" fmla="*/ 7 h 8"/>
                  <a:gd name="T78" fmla="*/ 16 w 17"/>
                  <a:gd name="T79" fmla="*/ 8 h 8"/>
                  <a:gd name="T80" fmla="*/ 17 w 17"/>
                  <a:gd name="T81" fmla="*/ 4 h 8"/>
                  <a:gd name="T82" fmla="*/ 16 w 17"/>
                  <a:gd name="T83" fmla="*/ 2 h 8"/>
                  <a:gd name="T84" fmla="*/ 15 w 17"/>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8">
                    <a:moveTo>
                      <a:pt x="15" y="4"/>
                    </a:moveTo>
                    <a:cubicBezTo>
                      <a:pt x="15" y="4"/>
                      <a:pt x="14" y="5"/>
                      <a:pt x="14" y="4"/>
                    </a:cubicBezTo>
                    <a:cubicBezTo>
                      <a:pt x="14" y="3"/>
                      <a:pt x="15" y="3"/>
                      <a:pt x="15" y="3"/>
                    </a:cubicBezTo>
                    <a:cubicBezTo>
                      <a:pt x="15" y="2"/>
                      <a:pt x="14" y="4"/>
                      <a:pt x="14" y="2"/>
                    </a:cubicBezTo>
                    <a:cubicBezTo>
                      <a:pt x="14" y="3"/>
                      <a:pt x="14" y="3"/>
                      <a:pt x="14" y="3"/>
                    </a:cubicBezTo>
                    <a:cubicBezTo>
                      <a:pt x="13" y="3"/>
                      <a:pt x="13" y="5"/>
                      <a:pt x="12" y="3"/>
                    </a:cubicBezTo>
                    <a:cubicBezTo>
                      <a:pt x="12" y="4"/>
                      <a:pt x="12" y="4"/>
                      <a:pt x="12" y="5"/>
                    </a:cubicBezTo>
                    <a:cubicBezTo>
                      <a:pt x="11" y="3"/>
                      <a:pt x="12" y="3"/>
                      <a:pt x="11" y="2"/>
                    </a:cubicBezTo>
                    <a:cubicBezTo>
                      <a:pt x="11" y="3"/>
                      <a:pt x="11" y="4"/>
                      <a:pt x="11" y="6"/>
                    </a:cubicBezTo>
                    <a:cubicBezTo>
                      <a:pt x="10" y="3"/>
                      <a:pt x="10" y="6"/>
                      <a:pt x="9" y="4"/>
                    </a:cubicBezTo>
                    <a:cubicBezTo>
                      <a:pt x="9" y="4"/>
                      <a:pt x="9" y="3"/>
                      <a:pt x="10" y="4"/>
                    </a:cubicBezTo>
                    <a:cubicBezTo>
                      <a:pt x="10" y="2"/>
                      <a:pt x="9" y="4"/>
                      <a:pt x="9" y="3"/>
                    </a:cubicBezTo>
                    <a:cubicBezTo>
                      <a:pt x="9" y="2"/>
                      <a:pt x="9" y="2"/>
                      <a:pt x="9" y="2"/>
                    </a:cubicBezTo>
                    <a:cubicBezTo>
                      <a:pt x="9" y="2"/>
                      <a:pt x="8" y="3"/>
                      <a:pt x="8" y="2"/>
                    </a:cubicBezTo>
                    <a:cubicBezTo>
                      <a:pt x="8" y="1"/>
                      <a:pt x="8" y="1"/>
                      <a:pt x="8" y="1"/>
                    </a:cubicBezTo>
                    <a:cubicBezTo>
                      <a:pt x="7" y="2"/>
                      <a:pt x="6" y="1"/>
                      <a:pt x="5" y="2"/>
                    </a:cubicBezTo>
                    <a:cubicBezTo>
                      <a:pt x="5" y="1"/>
                      <a:pt x="5" y="1"/>
                      <a:pt x="5" y="1"/>
                    </a:cubicBezTo>
                    <a:cubicBezTo>
                      <a:pt x="3" y="2"/>
                      <a:pt x="6" y="1"/>
                      <a:pt x="4" y="4"/>
                    </a:cubicBezTo>
                    <a:cubicBezTo>
                      <a:pt x="5" y="1"/>
                      <a:pt x="4" y="5"/>
                      <a:pt x="3" y="3"/>
                    </a:cubicBezTo>
                    <a:cubicBezTo>
                      <a:pt x="3" y="2"/>
                      <a:pt x="4" y="3"/>
                      <a:pt x="4" y="1"/>
                    </a:cubicBezTo>
                    <a:cubicBezTo>
                      <a:pt x="4" y="3"/>
                      <a:pt x="4" y="2"/>
                      <a:pt x="3" y="2"/>
                    </a:cubicBezTo>
                    <a:cubicBezTo>
                      <a:pt x="3" y="1"/>
                      <a:pt x="2" y="2"/>
                      <a:pt x="3" y="0"/>
                    </a:cubicBezTo>
                    <a:cubicBezTo>
                      <a:pt x="1" y="3"/>
                      <a:pt x="1" y="3"/>
                      <a:pt x="1" y="3"/>
                    </a:cubicBezTo>
                    <a:cubicBezTo>
                      <a:pt x="1" y="2"/>
                      <a:pt x="1" y="2"/>
                      <a:pt x="1" y="2"/>
                    </a:cubicBezTo>
                    <a:cubicBezTo>
                      <a:pt x="1" y="2"/>
                      <a:pt x="0" y="5"/>
                      <a:pt x="1" y="5"/>
                    </a:cubicBezTo>
                    <a:cubicBezTo>
                      <a:pt x="2" y="5"/>
                      <a:pt x="4" y="4"/>
                      <a:pt x="5" y="5"/>
                    </a:cubicBezTo>
                    <a:cubicBezTo>
                      <a:pt x="5" y="3"/>
                      <a:pt x="6" y="5"/>
                      <a:pt x="6" y="4"/>
                    </a:cubicBezTo>
                    <a:cubicBezTo>
                      <a:pt x="6" y="6"/>
                      <a:pt x="6" y="6"/>
                      <a:pt x="6" y="6"/>
                    </a:cubicBezTo>
                    <a:cubicBezTo>
                      <a:pt x="7" y="5"/>
                      <a:pt x="6" y="5"/>
                      <a:pt x="6" y="4"/>
                    </a:cubicBezTo>
                    <a:cubicBezTo>
                      <a:pt x="7" y="4"/>
                      <a:pt x="7" y="5"/>
                      <a:pt x="6" y="6"/>
                    </a:cubicBezTo>
                    <a:cubicBezTo>
                      <a:pt x="7" y="6"/>
                      <a:pt x="7" y="5"/>
                      <a:pt x="7" y="4"/>
                    </a:cubicBezTo>
                    <a:cubicBezTo>
                      <a:pt x="7" y="6"/>
                      <a:pt x="7" y="6"/>
                      <a:pt x="7" y="6"/>
                    </a:cubicBezTo>
                    <a:cubicBezTo>
                      <a:pt x="9" y="6"/>
                      <a:pt x="11" y="5"/>
                      <a:pt x="13" y="7"/>
                    </a:cubicBezTo>
                    <a:cubicBezTo>
                      <a:pt x="13" y="5"/>
                      <a:pt x="13" y="5"/>
                      <a:pt x="13" y="5"/>
                    </a:cubicBezTo>
                    <a:cubicBezTo>
                      <a:pt x="14" y="6"/>
                      <a:pt x="16" y="3"/>
                      <a:pt x="16" y="6"/>
                    </a:cubicBezTo>
                    <a:cubicBezTo>
                      <a:pt x="16" y="5"/>
                      <a:pt x="16" y="5"/>
                      <a:pt x="16" y="5"/>
                    </a:cubicBezTo>
                    <a:cubicBezTo>
                      <a:pt x="16" y="6"/>
                      <a:pt x="16" y="7"/>
                      <a:pt x="15" y="8"/>
                    </a:cubicBezTo>
                    <a:cubicBezTo>
                      <a:pt x="16" y="8"/>
                      <a:pt x="16" y="8"/>
                      <a:pt x="16" y="8"/>
                    </a:cubicBezTo>
                    <a:cubicBezTo>
                      <a:pt x="16" y="7"/>
                      <a:pt x="16" y="7"/>
                      <a:pt x="16" y="7"/>
                    </a:cubicBezTo>
                    <a:cubicBezTo>
                      <a:pt x="16" y="6"/>
                      <a:pt x="17" y="7"/>
                      <a:pt x="16" y="8"/>
                    </a:cubicBezTo>
                    <a:cubicBezTo>
                      <a:pt x="17" y="7"/>
                      <a:pt x="17" y="5"/>
                      <a:pt x="17" y="4"/>
                    </a:cubicBezTo>
                    <a:cubicBezTo>
                      <a:pt x="15" y="6"/>
                      <a:pt x="17" y="1"/>
                      <a:pt x="16" y="2"/>
                    </a:cubicBezTo>
                    <a:cubicBezTo>
                      <a:pt x="15" y="3"/>
                      <a:pt x="15" y="3"/>
                      <a:pt x="15"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8" name="Freeform 1833"/>
              <p:cNvSpPr>
                <a:spLocks/>
              </p:cNvSpPr>
              <p:nvPr/>
            </p:nvSpPr>
            <p:spPr bwMode="auto">
              <a:xfrm>
                <a:off x="1237" y="27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9" name="Freeform 1834"/>
              <p:cNvSpPr>
                <a:spLocks/>
              </p:cNvSpPr>
              <p:nvPr/>
            </p:nvSpPr>
            <p:spPr bwMode="auto">
              <a:xfrm>
                <a:off x="1201" y="278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0" name="Rectangle 1835"/>
              <p:cNvSpPr>
                <a:spLocks noChangeArrowheads="1"/>
              </p:cNvSpPr>
              <p:nvPr/>
            </p:nvSpPr>
            <p:spPr bwMode="auto">
              <a:xfrm>
                <a:off x="1239" y="2795"/>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1" name="Freeform 1836"/>
              <p:cNvSpPr>
                <a:spLocks/>
              </p:cNvSpPr>
              <p:nvPr/>
            </p:nvSpPr>
            <p:spPr bwMode="auto">
              <a:xfrm>
                <a:off x="1242" y="2785"/>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2" name="Freeform 1837"/>
              <p:cNvSpPr>
                <a:spLocks/>
              </p:cNvSpPr>
              <p:nvPr/>
            </p:nvSpPr>
            <p:spPr bwMode="auto">
              <a:xfrm>
                <a:off x="1206" y="27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3" name="Freeform 1838"/>
              <p:cNvSpPr>
                <a:spLocks/>
              </p:cNvSpPr>
              <p:nvPr/>
            </p:nvSpPr>
            <p:spPr bwMode="auto">
              <a:xfrm>
                <a:off x="1208" y="276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4" name="Freeform 1839"/>
              <p:cNvSpPr>
                <a:spLocks/>
              </p:cNvSpPr>
              <p:nvPr/>
            </p:nvSpPr>
            <p:spPr bwMode="auto">
              <a:xfrm>
                <a:off x="1192" y="2714"/>
                <a:ext cx="24" cy="69"/>
              </a:xfrm>
              <a:custGeom>
                <a:avLst/>
                <a:gdLst>
                  <a:gd name="T0" fmla="*/ 8 w 10"/>
                  <a:gd name="T1" fmla="*/ 3 h 29"/>
                  <a:gd name="T2" fmla="*/ 9 w 10"/>
                  <a:gd name="T3" fmla="*/ 1 h 29"/>
                  <a:gd name="T4" fmla="*/ 8 w 10"/>
                  <a:gd name="T5" fmla="*/ 0 h 29"/>
                  <a:gd name="T6" fmla="*/ 4 w 10"/>
                  <a:gd name="T7" fmla="*/ 3 h 29"/>
                  <a:gd name="T8" fmla="*/ 3 w 10"/>
                  <a:gd name="T9" fmla="*/ 6 h 29"/>
                  <a:gd name="T10" fmla="*/ 2 w 10"/>
                  <a:gd name="T11" fmla="*/ 8 h 29"/>
                  <a:gd name="T12" fmla="*/ 4 w 10"/>
                  <a:gd name="T13" fmla="*/ 12 h 29"/>
                  <a:gd name="T14" fmla="*/ 3 w 10"/>
                  <a:gd name="T15" fmla="*/ 12 h 29"/>
                  <a:gd name="T16" fmla="*/ 2 w 10"/>
                  <a:gd name="T17" fmla="*/ 14 h 29"/>
                  <a:gd name="T18" fmla="*/ 5 w 10"/>
                  <a:gd name="T19" fmla="*/ 15 h 29"/>
                  <a:gd name="T20" fmla="*/ 5 w 10"/>
                  <a:gd name="T21" fmla="*/ 16 h 29"/>
                  <a:gd name="T22" fmla="*/ 4 w 10"/>
                  <a:gd name="T23" fmla="*/ 17 h 29"/>
                  <a:gd name="T24" fmla="*/ 4 w 10"/>
                  <a:gd name="T25" fmla="*/ 19 h 29"/>
                  <a:gd name="T26" fmla="*/ 3 w 10"/>
                  <a:gd name="T27" fmla="*/ 21 h 29"/>
                  <a:gd name="T28" fmla="*/ 4 w 10"/>
                  <a:gd name="T29" fmla="*/ 23 h 29"/>
                  <a:gd name="T30" fmla="*/ 5 w 10"/>
                  <a:gd name="T31" fmla="*/ 24 h 29"/>
                  <a:gd name="T32" fmla="*/ 3 w 10"/>
                  <a:gd name="T33" fmla="*/ 24 h 29"/>
                  <a:gd name="T34" fmla="*/ 4 w 10"/>
                  <a:gd name="T35" fmla="*/ 26 h 29"/>
                  <a:gd name="T36" fmla="*/ 4 w 10"/>
                  <a:gd name="T37" fmla="*/ 29 h 29"/>
                  <a:gd name="T38" fmla="*/ 6 w 10"/>
                  <a:gd name="T39" fmla="*/ 29 h 29"/>
                  <a:gd name="T40" fmla="*/ 4 w 10"/>
                  <a:gd name="T41" fmla="*/ 28 h 29"/>
                  <a:gd name="T42" fmla="*/ 3 w 10"/>
                  <a:gd name="T43" fmla="*/ 27 h 29"/>
                  <a:gd name="T44" fmla="*/ 7 w 10"/>
                  <a:gd name="T45" fmla="*/ 27 h 29"/>
                  <a:gd name="T46" fmla="*/ 7 w 10"/>
                  <a:gd name="T47" fmla="*/ 26 h 29"/>
                  <a:gd name="T48" fmla="*/ 7 w 10"/>
                  <a:gd name="T49" fmla="*/ 25 h 29"/>
                  <a:gd name="T50" fmla="*/ 7 w 10"/>
                  <a:gd name="T51" fmla="*/ 24 h 29"/>
                  <a:gd name="T52" fmla="*/ 7 w 10"/>
                  <a:gd name="T53" fmla="*/ 22 h 29"/>
                  <a:gd name="T54" fmla="*/ 7 w 10"/>
                  <a:gd name="T55" fmla="*/ 20 h 29"/>
                  <a:gd name="T56" fmla="*/ 7 w 10"/>
                  <a:gd name="T57" fmla="*/ 20 h 29"/>
                  <a:gd name="T58" fmla="*/ 7 w 10"/>
                  <a:gd name="T59" fmla="*/ 20 h 29"/>
                  <a:gd name="T60" fmla="*/ 7 w 10"/>
                  <a:gd name="T61" fmla="*/ 19 h 29"/>
                  <a:gd name="T62" fmla="*/ 6 w 10"/>
                  <a:gd name="T63" fmla="*/ 17 h 29"/>
                  <a:gd name="T64" fmla="*/ 7 w 10"/>
                  <a:gd name="T65" fmla="*/ 17 h 29"/>
                  <a:gd name="T66" fmla="*/ 8 w 10"/>
                  <a:gd name="T67" fmla="*/ 15 h 29"/>
                  <a:gd name="T68" fmla="*/ 6 w 10"/>
                  <a:gd name="T69" fmla="*/ 15 h 29"/>
                  <a:gd name="T70" fmla="*/ 6 w 10"/>
                  <a:gd name="T71" fmla="*/ 13 h 29"/>
                  <a:gd name="T72" fmla="*/ 5 w 10"/>
                  <a:gd name="T73" fmla="*/ 10 h 29"/>
                  <a:gd name="T74" fmla="*/ 6 w 10"/>
                  <a:gd name="T75" fmla="*/ 9 h 29"/>
                  <a:gd name="T76" fmla="*/ 6 w 10"/>
                  <a:gd name="T77" fmla="*/ 6 h 29"/>
                  <a:gd name="T78" fmla="*/ 4 w 10"/>
                  <a:gd name="T79" fmla="*/ 7 h 29"/>
                  <a:gd name="T80" fmla="*/ 7 w 10"/>
                  <a:gd name="T8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9">
                    <a:moveTo>
                      <a:pt x="7" y="5"/>
                    </a:moveTo>
                    <a:cubicBezTo>
                      <a:pt x="7" y="5"/>
                      <a:pt x="8" y="4"/>
                      <a:pt x="8" y="3"/>
                    </a:cubicBezTo>
                    <a:cubicBezTo>
                      <a:pt x="8" y="4"/>
                      <a:pt x="8" y="4"/>
                      <a:pt x="8" y="4"/>
                    </a:cubicBezTo>
                    <a:cubicBezTo>
                      <a:pt x="9" y="4"/>
                      <a:pt x="10" y="2"/>
                      <a:pt x="9" y="1"/>
                    </a:cubicBezTo>
                    <a:cubicBezTo>
                      <a:pt x="9" y="2"/>
                      <a:pt x="9" y="2"/>
                      <a:pt x="9" y="2"/>
                    </a:cubicBezTo>
                    <a:cubicBezTo>
                      <a:pt x="8" y="3"/>
                      <a:pt x="8" y="0"/>
                      <a:pt x="8" y="0"/>
                    </a:cubicBezTo>
                    <a:cubicBezTo>
                      <a:pt x="7" y="0"/>
                      <a:pt x="7" y="3"/>
                      <a:pt x="6" y="2"/>
                    </a:cubicBezTo>
                    <a:cubicBezTo>
                      <a:pt x="4" y="4"/>
                      <a:pt x="5" y="3"/>
                      <a:pt x="4" y="3"/>
                    </a:cubicBezTo>
                    <a:cubicBezTo>
                      <a:pt x="4" y="3"/>
                      <a:pt x="6" y="4"/>
                      <a:pt x="6" y="5"/>
                    </a:cubicBezTo>
                    <a:cubicBezTo>
                      <a:pt x="1" y="3"/>
                      <a:pt x="7" y="7"/>
                      <a:pt x="3" y="6"/>
                    </a:cubicBezTo>
                    <a:cubicBezTo>
                      <a:pt x="4" y="7"/>
                      <a:pt x="3" y="7"/>
                      <a:pt x="4" y="8"/>
                    </a:cubicBezTo>
                    <a:cubicBezTo>
                      <a:pt x="3" y="8"/>
                      <a:pt x="4" y="9"/>
                      <a:pt x="2" y="8"/>
                    </a:cubicBezTo>
                    <a:cubicBezTo>
                      <a:pt x="5" y="9"/>
                      <a:pt x="0" y="10"/>
                      <a:pt x="4" y="11"/>
                    </a:cubicBezTo>
                    <a:cubicBezTo>
                      <a:pt x="3" y="11"/>
                      <a:pt x="5" y="11"/>
                      <a:pt x="4" y="12"/>
                    </a:cubicBezTo>
                    <a:cubicBezTo>
                      <a:pt x="3" y="12"/>
                      <a:pt x="3" y="11"/>
                      <a:pt x="3" y="11"/>
                    </a:cubicBezTo>
                    <a:cubicBezTo>
                      <a:pt x="2" y="12"/>
                      <a:pt x="5" y="12"/>
                      <a:pt x="3" y="12"/>
                    </a:cubicBezTo>
                    <a:cubicBezTo>
                      <a:pt x="2" y="13"/>
                      <a:pt x="4" y="13"/>
                      <a:pt x="5" y="13"/>
                    </a:cubicBezTo>
                    <a:cubicBezTo>
                      <a:pt x="4" y="14"/>
                      <a:pt x="4" y="14"/>
                      <a:pt x="2" y="14"/>
                    </a:cubicBezTo>
                    <a:cubicBezTo>
                      <a:pt x="4" y="14"/>
                      <a:pt x="3" y="14"/>
                      <a:pt x="4" y="15"/>
                    </a:cubicBezTo>
                    <a:cubicBezTo>
                      <a:pt x="4" y="15"/>
                      <a:pt x="5" y="14"/>
                      <a:pt x="5" y="15"/>
                    </a:cubicBezTo>
                    <a:cubicBezTo>
                      <a:pt x="5" y="16"/>
                      <a:pt x="7" y="16"/>
                      <a:pt x="7" y="17"/>
                    </a:cubicBezTo>
                    <a:cubicBezTo>
                      <a:pt x="5" y="17"/>
                      <a:pt x="7" y="16"/>
                      <a:pt x="5" y="16"/>
                    </a:cubicBezTo>
                    <a:cubicBezTo>
                      <a:pt x="4" y="16"/>
                      <a:pt x="4" y="15"/>
                      <a:pt x="3" y="15"/>
                    </a:cubicBezTo>
                    <a:cubicBezTo>
                      <a:pt x="3" y="15"/>
                      <a:pt x="3" y="16"/>
                      <a:pt x="4" y="17"/>
                    </a:cubicBezTo>
                    <a:cubicBezTo>
                      <a:pt x="3" y="18"/>
                      <a:pt x="3" y="17"/>
                      <a:pt x="2" y="17"/>
                    </a:cubicBezTo>
                    <a:cubicBezTo>
                      <a:pt x="1" y="18"/>
                      <a:pt x="5" y="19"/>
                      <a:pt x="4" y="19"/>
                    </a:cubicBezTo>
                    <a:cubicBezTo>
                      <a:pt x="2" y="19"/>
                      <a:pt x="2" y="19"/>
                      <a:pt x="2" y="19"/>
                    </a:cubicBezTo>
                    <a:cubicBezTo>
                      <a:pt x="4" y="19"/>
                      <a:pt x="2" y="20"/>
                      <a:pt x="3" y="21"/>
                    </a:cubicBezTo>
                    <a:cubicBezTo>
                      <a:pt x="3" y="21"/>
                      <a:pt x="4" y="21"/>
                      <a:pt x="4" y="21"/>
                    </a:cubicBezTo>
                    <a:cubicBezTo>
                      <a:pt x="1" y="21"/>
                      <a:pt x="6" y="22"/>
                      <a:pt x="4" y="23"/>
                    </a:cubicBezTo>
                    <a:cubicBezTo>
                      <a:pt x="5" y="23"/>
                      <a:pt x="6" y="24"/>
                      <a:pt x="7" y="24"/>
                    </a:cubicBezTo>
                    <a:cubicBezTo>
                      <a:pt x="5" y="24"/>
                      <a:pt x="5" y="24"/>
                      <a:pt x="5" y="24"/>
                    </a:cubicBezTo>
                    <a:cubicBezTo>
                      <a:pt x="6" y="23"/>
                      <a:pt x="3" y="23"/>
                      <a:pt x="2" y="23"/>
                    </a:cubicBezTo>
                    <a:cubicBezTo>
                      <a:pt x="3" y="23"/>
                      <a:pt x="2" y="24"/>
                      <a:pt x="3" y="24"/>
                    </a:cubicBezTo>
                    <a:cubicBezTo>
                      <a:pt x="2" y="24"/>
                      <a:pt x="2" y="24"/>
                      <a:pt x="2" y="24"/>
                    </a:cubicBezTo>
                    <a:cubicBezTo>
                      <a:pt x="2" y="25"/>
                      <a:pt x="5" y="25"/>
                      <a:pt x="4" y="26"/>
                    </a:cubicBezTo>
                    <a:cubicBezTo>
                      <a:pt x="3" y="26"/>
                      <a:pt x="3" y="26"/>
                      <a:pt x="3" y="26"/>
                    </a:cubicBezTo>
                    <a:cubicBezTo>
                      <a:pt x="3" y="27"/>
                      <a:pt x="1" y="29"/>
                      <a:pt x="4" y="29"/>
                    </a:cubicBezTo>
                    <a:cubicBezTo>
                      <a:pt x="4" y="29"/>
                      <a:pt x="4" y="28"/>
                      <a:pt x="4" y="28"/>
                    </a:cubicBezTo>
                    <a:cubicBezTo>
                      <a:pt x="5" y="28"/>
                      <a:pt x="1" y="24"/>
                      <a:pt x="6" y="29"/>
                    </a:cubicBezTo>
                    <a:cubicBezTo>
                      <a:pt x="7" y="29"/>
                      <a:pt x="7" y="29"/>
                      <a:pt x="7" y="29"/>
                    </a:cubicBezTo>
                    <a:cubicBezTo>
                      <a:pt x="6" y="28"/>
                      <a:pt x="5" y="28"/>
                      <a:pt x="4" y="28"/>
                    </a:cubicBezTo>
                    <a:cubicBezTo>
                      <a:pt x="6" y="27"/>
                      <a:pt x="6" y="27"/>
                      <a:pt x="6" y="27"/>
                    </a:cubicBezTo>
                    <a:cubicBezTo>
                      <a:pt x="5" y="27"/>
                      <a:pt x="4" y="27"/>
                      <a:pt x="3" y="27"/>
                    </a:cubicBezTo>
                    <a:cubicBezTo>
                      <a:pt x="2" y="27"/>
                      <a:pt x="4" y="27"/>
                      <a:pt x="3" y="26"/>
                    </a:cubicBezTo>
                    <a:cubicBezTo>
                      <a:pt x="5" y="26"/>
                      <a:pt x="5" y="27"/>
                      <a:pt x="7" y="27"/>
                    </a:cubicBezTo>
                    <a:cubicBezTo>
                      <a:pt x="6" y="26"/>
                      <a:pt x="6" y="26"/>
                      <a:pt x="6" y="26"/>
                    </a:cubicBezTo>
                    <a:cubicBezTo>
                      <a:pt x="7" y="26"/>
                      <a:pt x="7" y="26"/>
                      <a:pt x="7" y="26"/>
                    </a:cubicBezTo>
                    <a:cubicBezTo>
                      <a:pt x="5" y="25"/>
                      <a:pt x="8" y="25"/>
                      <a:pt x="7" y="24"/>
                    </a:cubicBezTo>
                    <a:cubicBezTo>
                      <a:pt x="7" y="25"/>
                      <a:pt x="7" y="25"/>
                      <a:pt x="7" y="25"/>
                    </a:cubicBezTo>
                    <a:cubicBezTo>
                      <a:pt x="6" y="25"/>
                      <a:pt x="6" y="25"/>
                      <a:pt x="6" y="24"/>
                    </a:cubicBezTo>
                    <a:cubicBezTo>
                      <a:pt x="7" y="24"/>
                      <a:pt x="7" y="24"/>
                      <a:pt x="7" y="24"/>
                    </a:cubicBezTo>
                    <a:cubicBezTo>
                      <a:pt x="6" y="23"/>
                      <a:pt x="5" y="23"/>
                      <a:pt x="5" y="23"/>
                    </a:cubicBezTo>
                    <a:cubicBezTo>
                      <a:pt x="7" y="23"/>
                      <a:pt x="6" y="22"/>
                      <a:pt x="7" y="22"/>
                    </a:cubicBezTo>
                    <a:cubicBezTo>
                      <a:pt x="6" y="22"/>
                      <a:pt x="7" y="21"/>
                      <a:pt x="6" y="21"/>
                    </a:cubicBezTo>
                    <a:cubicBezTo>
                      <a:pt x="5" y="21"/>
                      <a:pt x="6" y="20"/>
                      <a:pt x="7" y="20"/>
                    </a:cubicBezTo>
                    <a:cubicBezTo>
                      <a:pt x="7" y="20"/>
                      <a:pt x="7" y="20"/>
                      <a:pt x="7" y="20"/>
                    </a:cubicBezTo>
                    <a:cubicBezTo>
                      <a:pt x="7" y="20"/>
                      <a:pt x="7" y="20"/>
                      <a:pt x="7" y="20"/>
                    </a:cubicBezTo>
                    <a:cubicBezTo>
                      <a:pt x="7" y="20"/>
                      <a:pt x="7" y="20"/>
                      <a:pt x="7" y="20"/>
                    </a:cubicBezTo>
                    <a:cubicBezTo>
                      <a:pt x="7" y="20"/>
                      <a:pt x="6" y="20"/>
                      <a:pt x="7" y="20"/>
                    </a:cubicBezTo>
                    <a:cubicBezTo>
                      <a:pt x="7" y="20"/>
                      <a:pt x="7" y="20"/>
                      <a:pt x="8" y="20"/>
                    </a:cubicBezTo>
                    <a:cubicBezTo>
                      <a:pt x="8" y="20"/>
                      <a:pt x="5" y="19"/>
                      <a:pt x="7" y="19"/>
                    </a:cubicBezTo>
                    <a:cubicBezTo>
                      <a:pt x="6" y="18"/>
                      <a:pt x="6" y="18"/>
                      <a:pt x="4" y="18"/>
                    </a:cubicBezTo>
                    <a:cubicBezTo>
                      <a:pt x="5" y="18"/>
                      <a:pt x="6" y="18"/>
                      <a:pt x="6" y="17"/>
                    </a:cubicBezTo>
                    <a:cubicBezTo>
                      <a:pt x="4" y="17"/>
                      <a:pt x="6" y="17"/>
                      <a:pt x="5" y="16"/>
                    </a:cubicBezTo>
                    <a:cubicBezTo>
                      <a:pt x="7" y="17"/>
                      <a:pt x="6" y="16"/>
                      <a:pt x="7" y="17"/>
                    </a:cubicBezTo>
                    <a:cubicBezTo>
                      <a:pt x="8" y="17"/>
                      <a:pt x="6" y="16"/>
                      <a:pt x="6" y="15"/>
                    </a:cubicBezTo>
                    <a:cubicBezTo>
                      <a:pt x="8" y="15"/>
                      <a:pt x="8" y="15"/>
                      <a:pt x="8" y="15"/>
                    </a:cubicBezTo>
                    <a:cubicBezTo>
                      <a:pt x="7" y="15"/>
                      <a:pt x="6" y="15"/>
                      <a:pt x="7" y="15"/>
                    </a:cubicBezTo>
                    <a:cubicBezTo>
                      <a:pt x="6" y="15"/>
                      <a:pt x="6" y="15"/>
                      <a:pt x="6" y="15"/>
                    </a:cubicBezTo>
                    <a:cubicBezTo>
                      <a:pt x="7" y="14"/>
                      <a:pt x="6" y="14"/>
                      <a:pt x="8" y="13"/>
                    </a:cubicBezTo>
                    <a:cubicBezTo>
                      <a:pt x="6" y="13"/>
                      <a:pt x="6" y="13"/>
                      <a:pt x="6" y="13"/>
                    </a:cubicBezTo>
                    <a:cubicBezTo>
                      <a:pt x="8" y="12"/>
                      <a:pt x="6" y="11"/>
                      <a:pt x="4" y="10"/>
                    </a:cubicBezTo>
                    <a:cubicBezTo>
                      <a:pt x="4" y="10"/>
                      <a:pt x="5" y="10"/>
                      <a:pt x="5" y="10"/>
                    </a:cubicBezTo>
                    <a:cubicBezTo>
                      <a:pt x="6" y="10"/>
                      <a:pt x="6" y="10"/>
                      <a:pt x="6" y="10"/>
                    </a:cubicBezTo>
                    <a:cubicBezTo>
                      <a:pt x="6" y="10"/>
                      <a:pt x="8" y="10"/>
                      <a:pt x="6" y="9"/>
                    </a:cubicBezTo>
                    <a:cubicBezTo>
                      <a:pt x="5" y="9"/>
                      <a:pt x="7" y="9"/>
                      <a:pt x="7" y="9"/>
                    </a:cubicBezTo>
                    <a:cubicBezTo>
                      <a:pt x="5" y="8"/>
                      <a:pt x="10" y="7"/>
                      <a:pt x="6" y="6"/>
                    </a:cubicBezTo>
                    <a:cubicBezTo>
                      <a:pt x="6" y="6"/>
                      <a:pt x="5" y="7"/>
                      <a:pt x="5" y="7"/>
                    </a:cubicBezTo>
                    <a:cubicBezTo>
                      <a:pt x="5" y="7"/>
                      <a:pt x="4" y="7"/>
                      <a:pt x="4" y="7"/>
                    </a:cubicBezTo>
                    <a:cubicBezTo>
                      <a:pt x="4" y="6"/>
                      <a:pt x="5" y="6"/>
                      <a:pt x="5" y="5"/>
                    </a:cubicBezTo>
                    <a:cubicBezTo>
                      <a:pt x="7" y="6"/>
                      <a:pt x="7" y="6"/>
                      <a:pt x="7" y="6"/>
                    </a:cubicBezTo>
                    <a:cubicBezTo>
                      <a:pt x="9" y="7"/>
                      <a:pt x="6" y="2"/>
                      <a:pt x="7"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5" name="Freeform 1840"/>
              <p:cNvSpPr>
                <a:spLocks/>
              </p:cNvSpPr>
              <p:nvPr/>
            </p:nvSpPr>
            <p:spPr bwMode="auto">
              <a:xfrm>
                <a:off x="1206" y="274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6" name="Freeform 1841"/>
              <p:cNvSpPr>
                <a:spLocks/>
              </p:cNvSpPr>
              <p:nvPr/>
            </p:nvSpPr>
            <p:spPr bwMode="auto">
              <a:xfrm>
                <a:off x="1206" y="273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7" name="Freeform 1842"/>
              <p:cNvSpPr>
                <a:spLocks/>
              </p:cNvSpPr>
              <p:nvPr/>
            </p:nvSpPr>
            <p:spPr bwMode="auto">
              <a:xfrm>
                <a:off x="1213" y="27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8" name="Rectangle 1843"/>
              <p:cNvSpPr>
                <a:spLocks noChangeArrowheads="1"/>
              </p:cNvSpPr>
              <p:nvPr/>
            </p:nvSpPr>
            <p:spPr bwMode="auto">
              <a:xfrm>
                <a:off x="1213" y="272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9" name="Freeform 1844"/>
              <p:cNvSpPr>
                <a:spLocks/>
              </p:cNvSpPr>
              <p:nvPr/>
            </p:nvSpPr>
            <p:spPr bwMode="auto">
              <a:xfrm>
                <a:off x="1213" y="2709"/>
                <a:ext cx="36" cy="19"/>
              </a:xfrm>
              <a:custGeom>
                <a:avLst/>
                <a:gdLst>
                  <a:gd name="T0" fmla="*/ 13 w 15"/>
                  <a:gd name="T1" fmla="*/ 5 h 8"/>
                  <a:gd name="T2" fmla="*/ 14 w 15"/>
                  <a:gd name="T3" fmla="*/ 3 h 8"/>
                  <a:gd name="T4" fmla="*/ 14 w 15"/>
                  <a:gd name="T5" fmla="*/ 4 h 8"/>
                  <a:gd name="T6" fmla="*/ 15 w 15"/>
                  <a:gd name="T7" fmla="*/ 2 h 8"/>
                  <a:gd name="T8" fmla="*/ 8 w 15"/>
                  <a:gd name="T9" fmla="*/ 3 h 8"/>
                  <a:gd name="T10" fmla="*/ 9 w 15"/>
                  <a:gd name="T11" fmla="*/ 2 h 8"/>
                  <a:gd name="T12" fmla="*/ 6 w 15"/>
                  <a:gd name="T13" fmla="*/ 4 h 8"/>
                  <a:gd name="T14" fmla="*/ 6 w 15"/>
                  <a:gd name="T15" fmla="*/ 2 h 8"/>
                  <a:gd name="T16" fmla="*/ 4 w 15"/>
                  <a:gd name="T17" fmla="*/ 3 h 8"/>
                  <a:gd name="T18" fmla="*/ 4 w 15"/>
                  <a:gd name="T19" fmla="*/ 3 h 8"/>
                  <a:gd name="T20" fmla="*/ 4 w 15"/>
                  <a:gd name="T21" fmla="*/ 3 h 8"/>
                  <a:gd name="T22" fmla="*/ 4 w 15"/>
                  <a:gd name="T23" fmla="*/ 3 h 8"/>
                  <a:gd name="T24" fmla="*/ 3 w 15"/>
                  <a:gd name="T25" fmla="*/ 3 h 8"/>
                  <a:gd name="T26" fmla="*/ 3 w 15"/>
                  <a:gd name="T27" fmla="*/ 3 h 8"/>
                  <a:gd name="T28" fmla="*/ 3 w 15"/>
                  <a:gd name="T29" fmla="*/ 4 h 8"/>
                  <a:gd name="T30" fmla="*/ 3 w 15"/>
                  <a:gd name="T31" fmla="*/ 2 h 8"/>
                  <a:gd name="T32" fmla="*/ 0 w 15"/>
                  <a:gd name="T33" fmla="*/ 4 h 8"/>
                  <a:gd name="T34" fmla="*/ 0 w 15"/>
                  <a:gd name="T35" fmla="*/ 5 h 8"/>
                  <a:gd name="T36" fmla="*/ 2 w 15"/>
                  <a:gd name="T37" fmla="*/ 5 h 8"/>
                  <a:gd name="T38" fmla="*/ 2 w 15"/>
                  <a:gd name="T39" fmla="*/ 4 h 8"/>
                  <a:gd name="T40" fmla="*/ 3 w 15"/>
                  <a:gd name="T41" fmla="*/ 4 h 8"/>
                  <a:gd name="T42" fmla="*/ 2 w 15"/>
                  <a:gd name="T43" fmla="*/ 6 h 8"/>
                  <a:gd name="T44" fmla="*/ 4 w 15"/>
                  <a:gd name="T45" fmla="*/ 7 h 8"/>
                  <a:gd name="T46" fmla="*/ 4 w 15"/>
                  <a:gd name="T47" fmla="*/ 7 h 8"/>
                  <a:gd name="T48" fmla="*/ 4 w 15"/>
                  <a:gd name="T49" fmla="*/ 7 h 8"/>
                  <a:gd name="T50" fmla="*/ 4 w 15"/>
                  <a:gd name="T51" fmla="*/ 6 h 8"/>
                  <a:gd name="T52" fmla="*/ 5 w 15"/>
                  <a:gd name="T53" fmla="*/ 4 h 8"/>
                  <a:gd name="T54" fmla="*/ 5 w 15"/>
                  <a:gd name="T55" fmla="*/ 4 h 8"/>
                  <a:gd name="T56" fmla="*/ 5 w 15"/>
                  <a:gd name="T57" fmla="*/ 5 h 8"/>
                  <a:gd name="T58" fmla="*/ 5 w 15"/>
                  <a:gd name="T59" fmla="*/ 5 h 8"/>
                  <a:gd name="T60" fmla="*/ 6 w 15"/>
                  <a:gd name="T61" fmla="*/ 7 h 8"/>
                  <a:gd name="T62" fmla="*/ 6 w 15"/>
                  <a:gd name="T63" fmla="*/ 5 h 8"/>
                  <a:gd name="T64" fmla="*/ 9 w 15"/>
                  <a:gd name="T65" fmla="*/ 5 h 8"/>
                  <a:gd name="T66" fmla="*/ 8 w 15"/>
                  <a:gd name="T67" fmla="*/ 6 h 8"/>
                  <a:gd name="T68" fmla="*/ 9 w 15"/>
                  <a:gd name="T69" fmla="*/ 5 h 8"/>
                  <a:gd name="T70" fmla="*/ 11 w 15"/>
                  <a:gd name="T71" fmla="*/ 5 h 8"/>
                  <a:gd name="T72" fmla="*/ 11 w 15"/>
                  <a:gd name="T73" fmla="*/ 4 h 8"/>
                  <a:gd name="T74" fmla="*/ 12 w 15"/>
                  <a:gd name="T75" fmla="*/ 5 h 8"/>
                  <a:gd name="T76" fmla="*/ 12 w 15"/>
                  <a:gd name="T77" fmla="*/ 5 h 8"/>
                  <a:gd name="T78" fmla="*/ 13 w 15"/>
                  <a:gd name="T79" fmla="*/ 3 h 8"/>
                  <a:gd name="T80" fmla="*/ 13 w 15"/>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13" y="5"/>
                    </a:moveTo>
                    <a:cubicBezTo>
                      <a:pt x="14" y="3"/>
                      <a:pt x="14" y="3"/>
                      <a:pt x="14" y="3"/>
                    </a:cubicBezTo>
                    <a:cubicBezTo>
                      <a:pt x="14" y="4"/>
                      <a:pt x="14" y="3"/>
                      <a:pt x="14" y="4"/>
                    </a:cubicBezTo>
                    <a:cubicBezTo>
                      <a:pt x="14" y="3"/>
                      <a:pt x="15" y="4"/>
                      <a:pt x="15" y="2"/>
                    </a:cubicBezTo>
                    <a:cubicBezTo>
                      <a:pt x="13" y="3"/>
                      <a:pt x="11" y="1"/>
                      <a:pt x="8" y="3"/>
                    </a:cubicBezTo>
                    <a:cubicBezTo>
                      <a:pt x="9" y="2"/>
                      <a:pt x="9" y="2"/>
                      <a:pt x="9" y="2"/>
                    </a:cubicBezTo>
                    <a:cubicBezTo>
                      <a:pt x="7" y="4"/>
                      <a:pt x="7" y="0"/>
                      <a:pt x="6" y="4"/>
                    </a:cubicBezTo>
                    <a:cubicBezTo>
                      <a:pt x="6" y="2"/>
                      <a:pt x="6" y="2"/>
                      <a:pt x="6" y="2"/>
                    </a:cubicBezTo>
                    <a:cubicBezTo>
                      <a:pt x="6" y="1"/>
                      <a:pt x="5" y="5"/>
                      <a:pt x="4" y="3"/>
                    </a:cubicBezTo>
                    <a:cubicBezTo>
                      <a:pt x="4" y="3"/>
                      <a:pt x="4" y="3"/>
                      <a:pt x="4" y="3"/>
                    </a:cubicBezTo>
                    <a:cubicBezTo>
                      <a:pt x="4" y="3"/>
                      <a:pt x="4" y="3"/>
                      <a:pt x="4" y="3"/>
                    </a:cubicBezTo>
                    <a:cubicBezTo>
                      <a:pt x="4" y="3"/>
                      <a:pt x="4" y="3"/>
                      <a:pt x="4" y="3"/>
                    </a:cubicBezTo>
                    <a:cubicBezTo>
                      <a:pt x="4" y="4"/>
                      <a:pt x="3" y="4"/>
                      <a:pt x="3" y="3"/>
                    </a:cubicBezTo>
                    <a:cubicBezTo>
                      <a:pt x="3" y="3"/>
                      <a:pt x="3" y="3"/>
                      <a:pt x="3" y="3"/>
                    </a:cubicBezTo>
                    <a:cubicBezTo>
                      <a:pt x="3" y="2"/>
                      <a:pt x="3" y="4"/>
                      <a:pt x="3" y="4"/>
                    </a:cubicBezTo>
                    <a:cubicBezTo>
                      <a:pt x="2" y="3"/>
                      <a:pt x="3" y="3"/>
                      <a:pt x="3" y="2"/>
                    </a:cubicBezTo>
                    <a:cubicBezTo>
                      <a:pt x="2" y="3"/>
                      <a:pt x="1" y="1"/>
                      <a:pt x="0" y="4"/>
                    </a:cubicBezTo>
                    <a:cubicBezTo>
                      <a:pt x="0" y="5"/>
                      <a:pt x="1" y="5"/>
                      <a:pt x="0" y="5"/>
                    </a:cubicBezTo>
                    <a:cubicBezTo>
                      <a:pt x="1" y="7"/>
                      <a:pt x="1" y="5"/>
                      <a:pt x="2" y="5"/>
                    </a:cubicBezTo>
                    <a:cubicBezTo>
                      <a:pt x="2" y="4"/>
                      <a:pt x="2" y="4"/>
                      <a:pt x="2" y="4"/>
                    </a:cubicBezTo>
                    <a:cubicBezTo>
                      <a:pt x="3" y="1"/>
                      <a:pt x="2" y="5"/>
                      <a:pt x="3" y="4"/>
                    </a:cubicBezTo>
                    <a:cubicBezTo>
                      <a:pt x="3" y="5"/>
                      <a:pt x="2" y="5"/>
                      <a:pt x="2" y="6"/>
                    </a:cubicBezTo>
                    <a:cubicBezTo>
                      <a:pt x="3" y="8"/>
                      <a:pt x="4" y="4"/>
                      <a:pt x="4" y="7"/>
                    </a:cubicBezTo>
                    <a:cubicBezTo>
                      <a:pt x="4" y="7"/>
                      <a:pt x="4" y="7"/>
                      <a:pt x="4" y="7"/>
                    </a:cubicBezTo>
                    <a:cubicBezTo>
                      <a:pt x="4" y="8"/>
                      <a:pt x="4" y="7"/>
                      <a:pt x="4" y="7"/>
                    </a:cubicBezTo>
                    <a:cubicBezTo>
                      <a:pt x="4" y="6"/>
                      <a:pt x="4" y="6"/>
                      <a:pt x="4" y="6"/>
                    </a:cubicBezTo>
                    <a:cubicBezTo>
                      <a:pt x="4" y="6"/>
                      <a:pt x="5" y="4"/>
                      <a:pt x="5" y="4"/>
                    </a:cubicBezTo>
                    <a:cubicBezTo>
                      <a:pt x="5" y="5"/>
                      <a:pt x="5" y="3"/>
                      <a:pt x="5" y="4"/>
                    </a:cubicBezTo>
                    <a:cubicBezTo>
                      <a:pt x="5" y="5"/>
                      <a:pt x="5" y="5"/>
                      <a:pt x="5" y="5"/>
                    </a:cubicBezTo>
                    <a:cubicBezTo>
                      <a:pt x="5" y="5"/>
                      <a:pt x="5" y="5"/>
                      <a:pt x="5" y="5"/>
                    </a:cubicBezTo>
                    <a:cubicBezTo>
                      <a:pt x="6" y="5"/>
                      <a:pt x="5" y="6"/>
                      <a:pt x="6" y="7"/>
                    </a:cubicBezTo>
                    <a:cubicBezTo>
                      <a:pt x="6" y="6"/>
                      <a:pt x="5" y="6"/>
                      <a:pt x="6" y="5"/>
                    </a:cubicBezTo>
                    <a:cubicBezTo>
                      <a:pt x="6" y="6"/>
                      <a:pt x="8" y="6"/>
                      <a:pt x="9" y="5"/>
                    </a:cubicBezTo>
                    <a:cubicBezTo>
                      <a:pt x="8" y="5"/>
                      <a:pt x="9" y="6"/>
                      <a:pt x="8" y="6"/>
                    </a:cubicBezTo>
                    <a:cubicBezTo>
                      <a:pt x="8" y="6"/>
                      <a:pt x="9" y="6"/>
                      <a:pt x="9" y="5"/>
                    </a:cubicBezTo>
                    <a:cubicBezTo>
                      <a:pt x="9" y="4"/>
                      <a:pt x="10" y="4"/>
                      <a:pt x="11" y="5"/>
                    </a:cubicBezTo>
                    <a:cubicBezTo>
                      <a:pt x="11" y="4"/>
                      <a:pt x="11" y="4"/>
                      <a:pt x="11" y="4"/>
                    </a:cubicBezTo>
                    <a:cubicBezTo>
                      <a:pt x="11" y="3"/>
                      <a:pt x="12" y="6"/>
                      <a:pt x="12" y="5"/>
                    </a:cubicBezTo>
                    <a:cubicBezTo>
                      <a:pt x="12" y="5"/>
                      <a:pt x="12" y="5"/>
                      <a:pt x="12" y="5"/>
                    </a:cubicBezTo>
                    <a:cubicBezTo>
                      <a:pt x="13" y="4"/>
                      <a:pt x="13" y="2"/>
                      <a:pt x="13" y="3"/>
                    </a:cubicBezTo>
                    <a:cubicBezTo>
                      <a:pt x="13" y="4"/>
                      <a:pt x="13" y="4"/>
                      <a:pt x="13"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0" name="Freeform 1845"/>
              <p:cNvSpPr>
                <a:spLocks/>
              </p:cNvSpPr>
              <p:nvPr/>
            </p:nvSpPr>
            <p:spPr bwMode="auto">
              <a:xfrm>
                <a:off x="1249" y="2712"/>
                <a:ext cx="2" cy="7"/>
              </a:xfrm>
              <a:custGeom>
                <a:avLst/>
                <a:gdLst>
                  <a:gd name="T0" fmla="*/ 0 w 1"/>
                  <a:gd name="T1" fmla="*/ 1 h 3"/>
                  <a:gd name="T2" fmla="*/ 0 w 1"/>
                  <a:gd name="T3" fmla="*/ 3 h 3"/>
                  <a:gd name="T4" fmla="*/ 0 w 1"/>
                  <a:gd name="T5" fmla="*/ 0 h 3"/>
                  <a:gd name="T6" fmla="*/ 0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0" y="3"/>
                      <a:pt x="0" y="3"/>
                      <a:pt x="0" y="3"/>
                    </a:cubicBezTo>
                    <a:cubicBezTo>
                      <a:pt x="1" y="3"/>
                      <a:pt x="1" y="1"/>
                      <a:pt x="0" y="0"/>
                    </a:cubicBezTo>
                    <a:cubicBezTo>
                      <a:pt x="0" y="1"/>
                      <a:pt x="0" y="0"/>
                      <a:pt x="0" y="1"/>
                    </a:cubicBezTo>
                    <a:cubicBezTo>
                      <a:pt x="0" y="1"/>
                      <a:pt x="0" y="2"/>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1" name="Freeform 1846"/>
              <p:cNvSpPr>
                <a:spLocks/>
              </p:cNvSpPr>
              <p:nvPr/>
            </p:nvSpPr>
            <p:spPr bwMode="auto">
              <a:xfrm>
                <a:off x="1249" y="2704"/>
                <a:ext cx="14" cy="17"/>
              </a:xfrm>
              <a:custGeom>
                <a:avLst/>
                <a:gdLst>
                  <a:gd name="T0" fmla="*/ 4 w 6"/>
                  <a:gd name="T1" fmla="*/ 3 h 7"/>
                  <a:gd name="T2" fmla="*/ 4 w 6"/>
                  <a:gd name="T3" fmla="*/ 2 h 7"/>
                  <a:gd name="T4" fmla="*/ 2 w 6"/>
                  <a:gd name="T5" fmla="*/ 2 h 7"/>
                  <a:gd name="T6" fmla="*/ 2 w 6"/>
                  <a:gd name="T7" fmla="*/ 5 h 7"/>
                  <a:gd name="T8" fmla="*/ 1 w 6"/>
                  <a:gd name="T9" fmla="*/ 3 h 7"/>
                  <a:gd name="T10" fmla="*/ 1 w 6"/>
                  <a:gd name="T11" fmla="*/ 5 h 7"/>
                  <a:gd name="T12" fmla="*/ 1 w 6"/>
                  <a:gd name="T13" fmla="*/ 4 h 7"/>
                  <a:gd name="T14" fmla="*/ 1 w 6"/>
                  <a:gd name="T15" fmla="*/ 5 h 7"/>
                  <a:gd name="T16" fmla="*/ 2 w 6"/>
                  <a:gd name="T17" fmla="*/ 5 h 7"/>
                  <a:gd name="T18" fmla="*/ 2 w 6"/>
                  <a:gd name="T19" fmla="*/ 6 h 7"/>
                  <a:gd name="T20" fmla="*/ 2 w 6"/>
                  <a:gd name="T21" fmla="*/ 3 h 7"/>
                  <a:gd name="T22" fmla="*/ 3 w 6"/>
                  <a:gd name="T23" fmla="*/ 5 h 7"/>
                  <a:gd name="T24" fmla="*/ 4 w 6"/>
                  <a:gd name="T25" fmla="*/ 6 h 7"/>
                  <a:gd name="T26" fmla="*/ 4 w 6"/>
                  <a:gd name="T27" fmla="*/ 5 h 7"/>
                  <a:gd name="T28" fmla="*/ 3 w 6"/>
                  <a:gd name="T29" fmla="*/ 4 h 7"/>
                  <a:gd name="T30" fmla="*/ 4 w 6"/>
                  <a:gd name="T31" fmla="*/ 5 h 7"/>
                  <a:gd name="T32" fmla="*/ 5 w 6"/>
                  <a:gd name="T33" fmla="*/ 4 h 7"/>
                  <a:gd name="T34" fmla="*/ 4 w 6"/>
                  <a:gd name="T35" fmla="*/ 2 h 7"/>
                  <a:gd name="T36" fmla="*/ 5 w 6"/>
                  <a:gd name="T37" fmla="*/ 3 h 7"/>
                  <a:gd name="T38" fmla="*/ 6 w 6"/>
                  <a:gd name="T39" fmla="*/ 3 h 7"/>
                  <a:gd name="T40" fmla="*/ 4 w 6"/>
                  <a:gd name="T41" fmla="*/ 1 h 7"/>
                  <a:gd name="T42" fmla="*/ 4 w 6"/>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4" y="3"/>
                    </a:moveTo>
                    <a:cubicBezTo>
                      <a:pt x="4" y="2"/>
                      <a:pt x="4" y="2"/>
                      <a:pt x="4" y="2"/>
                    </a:cubicBezTo>
                    <a:cubicBezTo>
                      <a:pt x="3" y="3"/>
                      <a:pt x="2" y="3"/>
                      <a:pt x="2" y="2"/>
                    </a:cubicBezTo>
                    <a:cubicBezTo>
                      <a:pt x="2" y="2"/>
                      <a:pt x="2" y="4"/>
                      <a:pt x="2" y="5"/>
                    </a:cubicBezTo>
                    <a:cubicBezTo>
                      <a:pt x="1" y="3"/>
                      <a:pt x="1" y="3"/>
                      <a:pt x="1" y="3"/>
                    </a:cubicBezTo>
                    <a:cubicBezTo>
                      <a:pt x="1" y="4"/>
                      <a:pt x="0" y="3"/>
                      <a:pt x="1" y="5"/>
                    </a:cubicBezTo>
                    <a:cubicBezTo>
                      <a:pt x="1" y="5"/>
                      <a:pt x="1" y="4"/>
                      <a:pt x="1" y="4"/>
                    </a:cubicBezTo>
                    <a:cubicBezTo>
                      <a:pt x="1" y="5"/>
                      <a:pt x="1" y="5"/>
                      <a:pt x="1" y="5"/>
                    </a:cubicBezTo>
                    <a:cubicBezTo>
                      <a:pt x="2" y="5"/>
                      <a:pt x="2" y="5"/>
                      <a:pt x="2" y="5"/>
                    </a:cubicBezTo>
                    <a:cubicBezTo>
                      <a:pt x="2" y="6"/>
                      <a:pt x="2" y="6"/>
                      <a:pt x="2" y="6"/>
                    </a:cubicBezTo>
                    <a:cubicBezTo>
                      <a:pt x="2" y="7"/>
                      <a:pt x="2" y="3"/>
                      <a:pt x="2" y="3"/>
                    </a:cubicBezTo>
                    <a:cubicBezTo>
                      <a:pt x="3" y="5"/>
                      <a:pt x="3" y="5"/>
                      <a:pt x="3" y="5"/>
                    </a:cubicBezTo>
                    <a:cubicBezTo>
                      <a:pt x="3" y="5"/>
                      <a:pt x="3" y="5"/>
                      <a:pt x="4" y="6"/>
                    </a:cubicBezTo>
                    <a:cubicBezTo>
                      <a:pt x="4" y="6"/>
                      <a:pt x="4" y="5"/>
                      <a:pt x="4" y="5"/>
                    </a:cubicBezTo>
                    <a:cubicBezTo>
                      <a:pt x="4" y="5"/>
                      <a:pt x="3" y="4"/>
                      <a:pt x="3" y="4"/>
                    </a:cubicBezTo>
                    <a:cubicBezTo>
                      <a:pt x="3" y="2"/>
                      <a:pt x="3" y="5"/>
                      <a:pt x="4" y="5"/>
                    </a:cubicBezTo>
                    <a:cubicBezTo>
                      <a:pt x="5" y="4"/>
                      <a:pt x="4" y="3"/>
                      <a:pt x="5" y="4"/>
                    </a:cubicBezTo>
                    <a:cubicBezTo>
                      <a:pt x="5" y="3"/>
                      <a:pt x="4" y="2"/>
                      <a:pt x="4" y="2"/>
                    </a:cubicBezTo>
                    <a:cubicBezTo>
                      <a:pt x="5" y="2"/>
                      <a:pt x="5" y="3"/>
                      <a:pt x="5" y="3"/>
                    </a:cubicBezTo>
                    <a:cubicBezTo>
                      <a:pt x="6" y="3"/>
                      <a:pt x="6" y="4"/>
                      <a:pt x="6" y="3"/>
                    </a:cubicBezTo>
                    <a:cubicBezTo>
                      <a:pt x="5" y="3"/>
                      <a:pt x="4" y="1"/>
                      <a:pt x="4" y="1"/>
                    </a:cubicBezTo>
                    <a:cubicBezTo>
                      <a:pt x="3" y="0"/>
                      <a:pt x="5" y="3"/>
                      <a:pt x="4"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2" name="Rectangle 1847"/>
              <p:cNvSpPr>
                <a:spLocks noChangeArrowheads="1"/>
              </p:cNvSpPr>
              <p:nvPr/>
            </p:nvSpPr>
            <p:spPr bwMode="auto">
              <a:xfrm>
                <a:off x="1258" y="270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3" name="Freeform 1848"/>
              <p:cNvSpPr>
                <a:spLocks/>
              </p:cNvSpPr>
              <p:nvPr/>
            </p:nvSpPr>
            <p:spPr bwMode="auto">
              <a:xfrm>
                <a:off x="1263" y="2685"/>
                <a:ext cx="57" cy="141"/>
              </a:xfrm>
              <a:custGeom>
                <a:avLst/>
                <a:gdLst>
                  <a:gd name="T0" fmla="*/ 13 w 24"/>
                  <a:gd name="T1" fmla="*/ 1 h 59"/>
                  <a:gd name="T2" fmla="*/ 1 w 24"/>
                  <a:gd name="T3" fmla="*/ 59 h 59"/>
                  <a:gd name="T4" fmla="*/ 10 w 24"/>
                  <a:gd name="T5" fmla="*/ 59 h 59"/>
                  <a:gd name="T6" fmla="*/ 17 w 24"/>
                  <a:gd name="T7" fmla="*/ 23 h 59"/>
                  <a:gd name="T8" fmla="*/ 24 w 24"/>
                  <a:gd name="T9" fmla="*/ 2 h 59"/>
                  <a:gd name="T10" fmla="*/ 15 w 24"/>
                  <a:gd name="T11" fmla="*/ 0 h 59"/>
                </a:gdLst>
                <a:ahLst/>
                <a:cxnLst>
                  <a:cxn ang="0">
                    <a:pos x="T0" y="T1"/>
                  </a:cxn>
                  <a:cxn ang="0">
                    <a:pos x="T2" y="T3"/>
                  </a:cxn>
                  <a:cxn ang="0">
                    <a:pos x="T4" y="T5"/>
                  </a:cxn>
                  <a:cxn ang="0">
                    <a:pos x="T6" y="T7"/>
                  </a:cxn>
                  <a:cxn ang="0">
                    <a:pos x="T8" y="T9"/>
                  </a:cxn>
                  <a:cxn ang="0">
                    <a:pos x="T10" y="T11"/>
                  </a:cxn>
                </a:cxnLst>
                <a:rect l="0" t="0" r="r" b="b"/>
                <a:pathLst>
                  <a:path w="24" h="59">
                    <a:moveTo>
                      <a:pt x="13" y="1"/>
                    </a:moveTo>
                    <a:cubicBezTo>
                      <a:pt x="4" y="17"/>
                      <a:pt x="0" y="40"/>
                      <a:pt x="1" y="59"/>
                    </a:cubicBezTo>
                    <a:cubicBezTo>
                      <a:pt x="4" y="59"/>
                      <a:pt x="7" y="59"/>
                      <a:pt x="10" y="59"/>
                    </a:cubicBezTo>
                    <a:cubicBezTo>
                      <a:pt x="10" y="47"/>
                      <a:pt x="14" y="35"/>
                      <a:pt x="17" y="23"/>
                    </a:cubicBezTo>
                    <a:cubicBezTo>
                      <a:pt x="19" y="16"/>
                      <a:pt x="21" y="8"/>
                      <a:pt x="24" y="2"/>
                    </a:cubicBezTo>
                    <a:cubicBezTo>
                      <a:pt x="21" y="2"/>
                      <a:pt x="17" y="1"/>
                      <a:pt x="15" y="0"/>
                    </a:cubicBezTo>
                  </a:path>
                </a:pathLst>
              </a:custGeom>
              <a:solidFill>
                <a:srgbClr val="2F9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4" name="Freeform 1849"/>
              <p:cNvSpPr>
                <a:spLocks/>
              </p:cNvSpPr>
              <p:nvPr/>
            </p:nvSpPr>
            <p:spPr bwMode="auto">
              <a:xfrm>
                <a:off x="1301" y="268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5" name="Freeform 1850"/>
              <p:cNvSpPr>
                <a:spLocks/>
              </p:cNvSpPr>
              <p:nvPr/>
            </p:nvSpPr>
            <p:spPr bwMode="auto">
              <a:xfrm>
                <a:off x="1299" y="2683"/>
                <a:ext cx="7" cy="12"/>
              </a:xfrm>
              <a:custGeom>
                <a:avLst/>
                <a:gdLst>
                  <a:gd name="T0" fmla="*/ 1 w 3"/>
                  <a:gd name="T1" fmla="*/ 5 h 5"/>
                  <a:gd name="T2" fmla="*/ 2 w 3"/>
                  <a:gd name="T3" fmla="*/ 5 h 5"/>
                  <a:gd name="T4" fmla="*/ 2 w 3"/>
                  <a:gd name="T5" fmla="*/ 0 h 5"/>
                  <a:gd name="T6" fmla="*/ 0 w 3"/>
                  <a:gd name="T7" fmla="*/ 3 h 5"/>
                  <a:gd name="T8" fmla="*/ 2 w 3"/>
                  <a:gd name="T9" fmla="*/ 2 h 5"/>
                  <a:gd name="T10" fmla="*/ 0 w 3"/>
                  <a:gd name="T11" fmla="*/ 4 h 5"/>
                  <a:gd name="T12" fmla="*/ 1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2" y="5"/>
                      <a:pt x="2" y="5"/>
                      <a:pt x="2" y="5"/>
                    </a:cubicBezTo>
                    <a:cubicBezTo>
                      <a:pt x="2" y="2"/>
                      <a:pt x="3" y="3"/>
                      <a:pt x="2" y="0"/>
                    </a:cubicBezTo>
                    <a:cubicBezTo>
                      <a:pt x="2" y="1"/>
                      <a:pt x="1" y="1"/>
                      <a:pt x="0" y="3"/>
                    </a:cubicBezTo>
                    <a:cubicBezTo>
                      <a:pt x="1" y="3"/>
                      <a:pt x="2" y="2"/>
                      <a:pt x="2" y="2"/>
                    </a:cubicBezTo>
                    <a:cubicBezTo>
                      <a:pt x="1" y="3"/>
                      <a:pt x="1" y="3"/>
                      <a:pt x="0" y="4"/>
                    </a:cubicBezTo>
                    <a:cubicBezTo>
                      <a:pt x="0" y="5"/>
                      <a:pt x="1" y="3"/>
                      <a:pt x="1" y="4"/>
                    </a:cubicBezTo>
                    <a:lnTo>
                      <a:pt x="1" y="5"/>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6" name="Freeform 1851"/>
              <p:cNvSpPr>
                <a:spLocks/>
              </p:cNvSpPr>
              <p:nvPr/>
            </p:nvSpPr>
            <p:spPr bwMode="auto">
              <a:xfrm>
                <a:off x="1304" y="2688"/>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7" name="Freeform 1852"/>
              <p:cNvSpPr>
                <a:spLocks/>
              </p:cNvSpPr>
              <p:nvPr/>
            </p:nvSpPr>
            <p:spPr bwMode="auto">
              <a:xfrm>
                <a:off x="1306" y="2685"/>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0" y="2"/>
                      <a:pt x="0" y="2"/>
                    </a:cubicBezTo>
                    <a:cubicBezTo>
                      <a:pt x="1" y="0"/>
                      <a:pt x="1" y="0"/>
                      <a:pt x="1" y="0"/>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8" name="Freeform 1853"/>
              <p:cNvSpPr>
                <a:spLocks/>
              </p:cNvSpPr>
              <p:nvPr/>
            </p:nvSpPr>
            <p:spPr bwMode="auto">
              <a:xfrm>
                <a:off x="1311" y="268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9" name="Freeform 1854"/>
              <p:cNvSpPr>
                <a:spLocks/>
              </p:cNvSpPr>
              <p:nvPr/>
            </p:nvSpPr>
            <p:spPr bwMode="auto">
              <a:xfrm>
                <a:off x="1308" y="2688"/>
                <a:ext cx="5" cy="7"/>
              </a:xfrm>
              <a:custGeom>
                <a:avLst/>
                <a:gdLst>
                  <a:gd name="T0" fmla="*/ 2 w 2"/>
                  <a:gd name="T1" fmla="*/ 0 h 3"/>
                  <a:gd name="T2" fmla="*/ 1 w 2"/>
                  <a:gd name="T3" fmla="*/ 0 h 3"/>
                  <a:gd name="T4" fmla="*/ 1 w 2"/>
                  <a:gd name="T5" fmla="*/ 1 h 3"/>
                  <a:gd name="T6" fmla="*/ 1 w 2"/>
                  <a:gd name="T7" fmla="*/ 2 h 3"/>
                  <a:gd name="T8" fmla="*/ 0 w 2"/>
                  <a:gd name="T9" fmla="*/ 2 h 3"/>
                  <a:gd name="T10" fmla="*/ 0 w 2"/>
                  <a:gd name="T11" fmla="*/ 3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2" y="0"/>
                      <a:pt x="1" y="0"/>
                      <a:pt x="1" y="0"/>
                    </a:cubicBezTo>
                    <a:cubicBezTo>
                      <a:pt x="1" y="1"/>
                      <a:pt x="1" y="1"/>
                      <a:pt x="1" y="1"/>
                    </a:cubicBezTo>
                    <a:cubicBezTo>
                      <a:pt x="1" y="1"/>
                      <a:pt x="1" y="3"/>
                      <a:pt x="1" y="2"/>
                    </a:cubicBezTo>
                    <a:cubicBezTo>
                      <a:pt x="0" y="3"/>
                      <a:pt x="0" y="1"/>
                      <a:pt x="0" y="2"/>
                    </a:cubicBezTo>
                    <a:cubicBezTo>
                      <a:pt x="0" y="3"/>
                      <a:pt x="0" y="3"/>
                      <a:pt x="0" y="3"/>
                    </a:cubicBezTo>
                    <a:cubicBezTo>
                      <a:pt x="1" y="3"/>
                      <a:pt x="1" y="1"/>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0" name="Freeform 1855"/>
              <p:cNvSpPr>
                <a:spLocks/>
              </p:cNvSpPr>
              <p:nvPr/>
            </p:nvSpPr>
            <p:spPr bwMode="auto">
              <a:xfrm>
                <a:off x="1311" y="26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1" name="Freeform 1856"/>
              <p:cNvSpPr>
                <a:spLocks/>
              </p:cNvSpPr>
              <p:nvPr/>
            </p:nvSpPr>
            <p:spPr bwMode="auto">
              <a:xfrm>
                <a:off x="1308" y="2688"/>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2" name="Freeform 1857"/>
              <p:cNvSpPr>
                <a:spLocks/>
              </p:cNvSpPr>
              <p:nvPr/>
            </p:nvSpPr>
            <p:spPr bwMode="auto">
              <a:xfrm>
                <a:off x="1313" y="2688"/>
                <a:ext cx="5" cy="9"/>
              </a:xfrm>
              <a:custGeom>
                <a:avLst/>
                <a:gdLst>
                  <a:gd name="T0" fmla="*/ 1 w 2"/>
                  <a:gd name="T1" fmla="*/ 0 h 4"/>
                  <a:gd name="T2" fmla="*/ 0 w 2"/>
                  <a:gd name="T3" fmla="*/ 2 h 4"/>
                  <a:gd name="T4" fmla="*/ 1 w 2"/>
                  <a:gd name="T5" fmla="*/ 4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2"/>
                      <a:pt x="0" y="0"/>
                      <a:pt x="0" y="2"/>
                    </a:cubicBezTo>
                    <a:cubicBezTo>
                      <a:pt x="1" y="2"/>
                      <a:pt x="1" y="3"/>
                      <a:pt x="1" y="4"/>
                    </a:cubicBezTo>
                    <a:cubicBezTo>
                      <a:pt x="1" y="4"/>
                      <a:pt x="1" y="4"/>
                      <a:pt x="1" y="4"/>
                    </a:cubicBezTo>
                    <a:cubicBezTo>
                      <a:pt x="2" y="3"/>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3" name="Freeform 1858"/>
              <p:cNvSpPr>
                <a:spLocks/>
              </p:cNvSpPr>
              <p:nvPr/>
            </p:nvSpPr>
            <p:spPr bwMode="auto">
              <a:xfrm>
                <a:off x="1318" y="270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4" name="Freeform 1859"/>
              <p:cNvSpPr>
                <a:spLocks/>
              </p:cNvSpPr>
              <p:nvPr/>
            </p:nvSpPr>
            <p:spPr bwMode="auto">
              <a:xfrm>
                <a:off x="1299" y="2666"/>
                <a:ext cx="28" cy="41"/>
              </a:xfrm>
              <a:custGeom>
                <a:avLst/>
                <a:gdLst>
                  <a:gd name="T0" fmla="*/ 7 w 12"/>
                  <a:gd name="T1" fmla="*/ 11 h 17"/>
                  <a:gd name="T2" fmla="*/ 6 w 12"/>
                  <a:gd name="T3" fmla="*/ 9 h 17"/>
                  <a:gd name="T4" fmla="*/ 7 w 12"/>
                  <a:gd name="T5" fmla="*/ 10 h 17"/>
                  <a:gd name="T6" fmla="*/ 7 w 12"/>
                  <a:gd name="T7" fmla="*/ 9 h 17"/>
                  <a:gd name="T8" fmla="*/ 7 w 12"/>
                  <a:gd name="T9" fmla="*/ 9 h 17"/>
                  <a:gd name="T10" fmla="*/ 7 w 12"/>
                  <a:gd name="T11" fmla="*/ 8 h 17"/>
                  <a:gd name="T12" fmla="*/ 7 w 12"/>
                  <a:gd name="T13" fmla="*/ 8 h 17"/>
                  <a:gd name="T14" fmla="*/ 7 w 12"/>
                  <a:gd name="T15" fmla="*/ 8 h 17"/>
                  <a:gd name="T16" fmla="*/ 7 w 12"/>
                  <a:gd name="T17" fmla="*/ 8 h 17"/>
                  <a:gd name="T18" fmla="*/ 7 w 12"/>
                  <a:gd name="T19" fmla="*/ 8 h 17"/>
                  <a:gd name="T20" fmla="*/ 9 w 12"/>
                  <a:gd name="T21" fmla="*/ 13 h 17"/>
                  <a:gd name="T22" fmla="*/ 9 w 12"/>
                  <a:gd name="T23" fmla="*/ 13 h 17"/>
                  <a:gd name="T24" fmla="*/ 9 w 12"/>
                  <a:gd name="T25" fmla="*/ 13 h 17"/>
                  <a:gd name="T26" fmla="*/ 9 w 12"/>
                  <a:gd name="T27" fmla="*/ 13 h 17"/>
                  <a:gd name="T28" fmla="*/ 9 w 12"/>
                  <a:gd name="T29" fmla="*/ 13 h 17"/>
                  <a:gd name="T30" fmla="*/ 9 w 12"/>
                  <a:gd name="T31" fmla="*/ 13 h 17"/>
                  <a:gd name="T32" fmla="*/ 9 w 12"/>
                  <a:gd name="T33" fmla="*/ 12 h 17"/>
                  <a:gd name="T34" fmla="*/ 8 w 12"/>
                  <a:gd name="T35" fmla="*/ 9 h 17"/>
                  <a:gd name="T36" fmla="*/ 8 w 12"/>
                  <a:gd name="T37" fmla="*/ 9 h 17"/>
                  <a:gd name="T38" fmla="*/ 8 w 12"/>
                  <a:gd name="T39" fmla="*/ 10 h 17"/>
                  <a:gd name="T40" fmla="*/ 8 w 12"/>
                  <a:gd name="T41" fmla="*/ 9 h 17"/>
                  <a:gd name="T42" fmla="*/ 9 w 12"/>
                  <a:gd name="T43" fmla="*/ 11 h 17"/>
                  <a:gd name="T44" fmla="*/ 9 w 12"/>
                  <a:gd name="T45" fmla="*/ 11 h 17"/>
                  <a:gd name="T46" fmla="*/ 9 w 12"/>
                  <a:gd name="T47" fmla="*/ 13 h 17"/>
                  <a:gd name="T48" fmla="*/ 8 w 12"/>
                  <a:gd name="T49" fmla="*/ 11 h 17"/>
                  <a:gd name="T50" fmla="*/ 8 w 12"/>
                  <a:gd name="T51" fmla="*/ 13 h 17"/>
                  <a:gd name="T52" fmla="*/ 9 w 12"/>
                  <a:gd name="T53" fmla="*/ 13 h 17"/>
                  <a:gd name="T54" fmla="*/ 8 w 12"/>
                  <a:gd name="T55" fmla="*/ 14 h 17"/>
                  <a:gd name="T56" fmla="*/ 9 w 12"/>
                  <a:gd name="T57" fmla="*/ 15 h 17"/>
                  <a:gd name="T58" fmla="*/ 9 w 12"/>
                  <a:gd name="T59" fmla="*/ 15 h 17"/>
                  <a:gd name="T60" fmla="*/ 9 w 12"/>
                  <a:gd name="T61" fmla="*/ 15 h 17"/>
                  <a:gd name="T62" fmla="*/ 9 w 12"/>
                  <a:gd name="T63" fmla="*/ 15 h 17"/>
                  <a:gd name="T64" fmla="*/ 5 w 12"/>
                  <a:gd name="T65" fmla="*/ 7 h 17"/>
                  <a:gd name="T66" fmla="*/ 5 w 12"/>
                  <a:gd name="T67" fmla="*/ 7 h 17"/>
                  <a:gd name="T68" fmla="*/ 5 w 12"/>
                  <a:gd name="T69" fmla="*/ 7 h 17"/>
                  <a:gd name="T70" fmla="*/ 5 w 12"/>
                  <a:gd name="T71" fmla="*/ 7 h 17"/>
                  <a:gd name="T72" fmla="*/ 5 w 12"/>
                  <a:gd name="T73" fmla="*/ 7 h 17"/>
                  <a:gd name="T74" fmla="*/ 4 w 12"/>
                  <a:gd name="T75" fmla="*/ 7 h 17"/>
                  <a:gd name="T76" fmla="*/ 4 w 12"/>
                  <a:gd name="T77" fmla="*/ 7 h 17"/>
                  <a:gd name="T78" fmla="*/ 4 w 12"/>
                  <a:gd name="T79" fmla="*/ 7 h 17"/>
                  <a:gd name="T80" fmla="*/ 4 w 12"/>
                  <a:gd name="T81" fmla="*/ 8 h 17"/>
                  <a:gd name="T82" fmla="*/ 7 w 12"/>
                  <a:gd name="T8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7" y="11"/>
                    </a:moveTo>
                    <a:cubicBezTo>
                      <a:pt x="6" y="9"/>
                      <a:pt x="6" y="9"/>
                      <a:pt x="6" y="9"/>
                    </a:cubicBezTo>
                    <a:cubicBezTo>
                      <a:pt x="7" y="9"/>
                      <a:pt x="7" y="9"/>
                      <a:pt x="7" y="10"/>
                    </a:cubicBezTo>
                    <a:cubicBezTo>
                      <a:pt x="7" y="10"/>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12" y="17"/>
                      <a:pt x="8" y="11"/>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0"/>
                      <a:pt x="11" y="14"/>
                      <a:pt x="8" y="9"/>
                    </a:cubicBezTo>
                    <a:cubicBezTo>
                      <a:pt x="8" y="9"/>
                      <a:pt x="8" y="9"/>
                      <a:pt x="8" y="9"/>
                    </a:cubicBezTo>
                    <a:cubicBezTo>
                      <a:pt x="8" y="9"/>
                      <a:pt x="8" y="9"/>
                      <a:pt x="8" y="10"/>
                    </a:cubicBezTo>
                    <a:cubicBezTo>
                      <a:pt x="8" y="9"/>
                      <a:pt x="8" y="9"/>
                      <a:pt x="8" y="9"/>
                    </a:cubicBezTo>
                    <a:cubicBezTo>
                      <a:pt x="9" y="10"/>
                      <a:pt x="8" y="8"/>
                      <a:pt x="9" y="11"/>
                    </a:cubicBezTo>
                    <a:cubicBezTo>
                      <a:pt x="9" y="11"/>
                      <a:pt x="9" y="11"/>
                      <a:pt x="9" y="11"/>
                    </a:cubicBezTo>
                    <a:cubicBezTo>
                      <a:pt x="9" y="11"/>
                      <a:pt x="9" y="12"/>
                      <a:pt x="9" y="13"/>
                    </a:cubicBezTo>
                    <a:cubicBezTo>
                      <a:pt x="8" y="11"/>
                      <a:pt x="8" y="11"/>
                      <a:pt x="8" y="11"/>
                    </a:cubicBezTo>
                    <a:cubicBezTo>
                      <a:pt x="8" y="13"/>
                      <a:pt x="8" y="13"/>
                      <a:pt x="8" y="13"/>
                    </a:cubicBezTo>
                    <a:cubicBezTo>
                      <a:pt x="8" y="14"/>
                      <a:pt x="9" y="12"/>
                      <a:pt x="9" y="13"/>
                    </a:cubicBezTo>
                    <a:cubicBezTo>
                      <a:pt x="9" y="14"/>
                      <a:pt x="9" y="14"/>
                      <a:pt x="8" y="14"/>
                    </a:cubicBezTo>
                    <a:cubicBezTo>
                      <a:pt x="9" y="14"/>
                      <a:pt x="9" y="15"/>
                      <a:pt x="9" y="15"/>
                    </a:cubicBezTo>
                    <a:cubicBezTo>
                      <a:pt x="9" y="15"/>
                      <a:pt x="9" y="15"/>
                      <a:pt x="9" y="15"/>
                    </a:cubicBezTo>
                    <a:cubicBezTo>
                      <a:pt x="9" y="15"/>
                      <a:pt x="9" y="15"/>
                      <a:pt x="9" y="15"/>
                    </a:cubicBezTo>
                    <a:cubicBezTo>
                      <a:pt x="9" y="15"/>
                      <a:pt x="9" y="15"/>
                      <a:pt x="9" y="15"/>
                    </a:cubicBezTo>
                    <a:cubicBezTo>
                      <a:pt x="10" y="17"/>
                      <a:pt x="0" y="0"/>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8"/>
                      <a:pt x="4" y="8"/>
                      <a:pt x="4" y="8"/>
                    </a:cubicBezTo>
                    <a:cubicBezTo>
                      <a:pt x="3" y="9"/>
                      <a:pt x="7" y="10"/>
                      <a:pt x="7" y="1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5" name="Freeform 1860"/>
              <p:cNvSpPr>
                <a:spLocks/>
              </p:cNvSpPr>
              <p:nvPr/>
            </p:nvSpPr>
            <p:spPr bwMode="auto">
              <a:xfrm>
                <a:off x="1308" y="2690"/>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6" name="Freeform 1861"/>
              <p:cNvSpPr>
                <a:spLocks/>
              </p:cNvSpPr>
              <p:nvPr/>
            </p:nvSpPr>
            <p:spPr bwMode="auto">
              <a:xfrm>
                <a:off x="1304" y="2690"/>
                <a:ext cx="11" cy="10"/>
              </a:xfrm>
              <a:custGeom>
                <a:avLst/>
                <a:gdLst>
                  <a:gd name="T0" fmla="*/ 5 w 5"/>
                  <a:gd name="T1" fmla="*/ 3 h 4"/>
                  <a:gd name="T2" fmla="*/ 4 w 5"/>
                  <a:gd name="T3" fmla="*/ 1 h 4"/>
                  <a:gd name="T4" fmla="*/ 5 w 5"/>
                  <a:gd name="T5" fmla="*/ 2 h 4"/>
                  <a:gd name="T6" fmla="*/ 3 w 5"/>
                  <a:gd name="T7" fmla="*/ 1 h 4"/>
                  <a:gd name="T8" fmla="*/ 4 w 5"/>
                  <a:gd name="T9" fmla="*/ 3 h 4"/>
                  <a:gd name="T10" fmla="*/ 1 w 5"/>
                  <a:gd name="T11" fmla="*/ 2 h 4"/>
                  <a:gd name="T12" fmla="*/ 2 w 5"/>
                  <a:gd name="T13" fmla="*/ 1 h 4"/>
                  <a:gd name="T14" fmla="*/ 1 w 5"/>
                  <a:gd name="T15" fmla="*/ 3 h 4"/>
                  <a:gd name="T16" fmla="*/ 2 w 5"/>
                  <a:gd name="T17" fmla="*/ 3 h 4"/>
                  <a:gd name="T18" fmla="*/ 3 w 5"/>
                  <a:gd name="T19" fmla="*/ 4 h 4"/>
                  <a:gd name="T20" fmla="*/ 5 w 5"/>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5" y="3"/>
                    </a:moveTo>
                    <a:cubicBezTo>
                      <a:pt x="4" y="1"/>
                      <a:pt x="4" y="1"/>
                      <a:pt x="4" y="1"/>
                    </a:cubicBezTo>
                    <a:cubicBezTo>
                      <a:pt x="4" y="1"/>
                      <a:pt x="5" y="2"/>
                      <a:pt x="5" y="2"/>
                    </a:cubicBezTo>
                    <a:cubicBezTo>
                      <a:pt x="5" y="2"/>
                      <a:pt x="4" y="1"/>
                      <a:pt x="3" y="1"/>
                    </a:cubicBezTo>
                    <a:cubicBezTo>
                      <a:pt x="2" y="0"/>
                      <a:pt x="4" y="2"/>
                      <a:pt x="4" y="3"/>
                    </a:cubicBezTo>
                    <a:cubicBezTo>
                      <a:pt x="2" y="3"/>
                      <a:pt x="3" y="2"/>
                      <a:pt x="1" y="2"/>
                    </a:cubicBezTo>
                    <a:cubicBezTo>
                      <a:pt x="1" y="2"/>
                      <a:pt x="2" y="2"/>
                      <a:pt x="2" y="1"/>
                    </a:cubicBezTo>
                    <a:cubicBezTo>
                      <a:pt x="0" y="1"/>
                      <a:pt x="1" y="3"/>
                      <a:pt x="1" y="3"/>
                    </a:cubicBezTo>
                    <a:cubicBezTo>
                      <a:pt x="2" y="3"/>
                      <a:pt x="2" y="4"/>
                      <a:pt x="2" y="3"/>
                    </a:cubicBezTo>
                    <a:cubicBezTo>
                      <a:pt x="3" y="4"/>
                      <a:pt x="3" y="4"/>
                      <a:pt x="3" y="4"/>
                    </a:cubicBezTo>
                    <a:cubicBezTo>
                      <a:pt x="4" y="4"/>
                      <a:pt x="5" y="4"/>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7" name="Freeform 1862"/>
              <p:cNvSpPr>
                <a:spLocks/>
              </p:cNvSpPr>
              <p:nvPr/>
            </p:nvSpPr>
            <p:spPr bwMode="auto">
              <a:xfrm>
                <a:off x="1315" y="2695"/>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8" name="Freeform 1863"/>
              <p:cNvSpPr>
                <a:spLocks/>
              </p:cNvSpPr>
              <p:nvPr/>
            </p:nvSpPr>
            <p:spPr bwMode="auto">
              <a:xfrm>
                <a:off x="1306" y="26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9" name="Freeform 1864"/>
              <p:cNvSpPr>
                <a:spLocks/>
              </p:cNvSpPr>
              <p:nvPr/>
            </p:nvSpPr>
            <p:spPr bwMode="auto">
              <a:xfrm>
                <a:off x="1311" y="2700"/>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0" name="Freeform 1865"/>
              <p:cNvSpPr>
                <a:spLocks/>
              </p:cNvSpPr>
              <p:nvPr/>
            </p:nvSpPr>
            <p:spPr bwMode="auto">
              <a:xfrm>
                <a:off x="1292" y="2700"/>
                <a:ext cx="23" cy="47"/>
              </a:xfrm>
              <a:custGeom>
                <a:avLst/>
                <a:gdLst>
                  <a:gd name="T0" fmla="*/ 0 w 10"/>
                  <a:gd name="T1" fmla="*/ 19 h 20"/>
                  <a:gd name="T2" fmla="*/ 1 w 10"/>
                  <a:gd name="T3" fmla="*/ 18 h 20"/>
                  <a:gd name="T4" fmla="*/ 3 w 10"/>
                  <a:gd name="T5" fmla="*/ 19 h 20"/>
                  <a:gd name="T6" fmla="*/ 5 w 10"/>
                  <a:gd name="T7" fmla="*/ 20 h 20"/>
                  <a:gd name="T8" fmla="*/ 4 w 10"/>
                  <a:gd name="T9" fmla="*/ 18 h 20"/>
                  <a:gd name="T10" fmla="*/ 5 w 10"/>
                  <a:gd name="T11" fmla="*/ 18 h 20"/>
                  <a:gd name="T12" fmla="*/ 5 w 10"/>
                  <a:gd name="T13" fmla="*/ 16 h 20"/>
                  <a:gd name="T14" fmla="*/ 5 w 10"/>
                  <a:gd name="T15" fmla="*/ 13 h 20"/>
                  <a:gd name="T16" fmla="*/ 8 w 10"/>
                  <a:gd name="T17" fmla="*/ 6 h 20"/>
                  <a:gd name="T18" fmla="*/ 6 w 10"/>
                  <a:gd name="T19" fmla="*/ 5 h 20"/>
                  <a:gd name="T20" fmla="*/ 8 w 10"/>
                  <a:gd name="T21" fmla="*/ 5 h 20"/>
                  <a:gd name="T22" fmla="*/ 7 w 10"/>
                  <a:gd name="T23" fmla="*/ 5 h 20"/>
                  <a:gd name="T24" fmla="*/ 9 w 10"/>
                  <a:gd name="T25" fmla="*/ 3 h 20"/>
                  <a:gd name="T26" fmla="*/ 6 w 10"/>
                  <a:gd name="T27" fmla="*/ 2 h 20"/>
                  <a:gd name="T28" fmla="*/ 9 w 10"/>
                  <a:gd name="T29" fmla="*/ 2 h 20"/>
                  <a:gd name="T30" fmla="*/ 8 w 10"/>
                  <a:gd name="T31" fmla="*/ 1 h 20"/>
                  <a:gd name="T32" fmla="*/ 6 w 10"/>
                  <a:gd name="T33" fmla="*/ 1 h 20"/>
                  <a:gd name="T34" fmla="*/ 5 w 10"/>
                  <a:gd name="T35" fmla="*/ 0 h 20"/>
                  <a:gd name="T36" fmla="*/ 6 w 10"/>
                  <a:gd name="T37" fmla="*/ 6 h 20"/>
                  <a:gd name="T38" fmla="*/ 5 w 10"/>
                  <a:gd name="T39" fmla="*/ 6 h 20"/>
                  <a:gd name="T40" fmla="*/ 3 w 10"/>
                  <a:gd name="T41" fmla="*/ 8 h 20"/>
                  <a:gd name="T42" fmla="*/ 5 w 10"/>
                  <a:gd name="T43" fmla="*/ 10 h 20"/>
                  <a:gd name="T44" fmla="*/ 4 w 10"/>
                  <a:gd name="T45" fmla="*/ 11 h 20"/>
                  <a:gd name="T46" fmla="*/ 5 w 10"/>
                  <a:gd name="T47" fmla="*/ 11 h 20"/>
                  <a:gd name="T48" fmla="*/ 3 w 10"/>
                  <a:gd name="T49" fmla="*/ 12 h 20"/>
                  <a:gd name="T50" fmla="*/ 6 w 10"/>
                  <a:gd name="T51" fmla="*/ 12 h 20"/>
                  <a:gd name="T52" fmla="*/ 2 w 10"/>
                  <a:gd name="T53" fmla="*/ 13 h 20"/>
                  <a:gd name="T54" fmla="*/ 3 w 10"/>
                  <a:gd name="T55" fmla="*/ 13 h 20"/>
                  <a:gd name="T56" fmla="*/ 4 w 10"/>
                  <a:gd name="T57" fmla="*/ 14 h 20"/>
                  <a:gd name="T58" fmla="*/ 2 w 10"/>
                  <a:gd name="T59" fmla="*/ 14 h 20"/>
                  <a:gd name="T60" fmla="*/ 3 w 10"/>
                  <a:gd name="T61" fmla="*/ 16 h 20"/>
                  <a:gd name="T62" fmla="*/ 4 w 10"/>
                  <a:gd name="T63" fmla="*/ 16 h 20"/>
                  <a:gd name="T64" fmla="*/ 3 w 10"/>
                  <a:gd name="T65" fmla="*/ 18 h 20"/>
                  <a:gd name="T66" fmla="*/ 1 w 10"/>
                  <a:gd name="T67" fmla="*/ 16 h 20"/>
                  <a:gd name="T68" fmla="*/ 0 w 10"/>
                  <a:gd name="T69" fmla="*/ 16 h 20"/>
                  <a:gd name="T70" fmla="*/ 2 w 10"/>
                  <a:gd name="T71" fmla="*/ 18 h 20"/>
                  <a:gd name="T72" fmla="*/ 0 w 10"/>
                  <a:gd name="T7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0">
                    <a:moveTo>
                      <a:pt x="0" y="19"/>
                    </a:moveTo>
                    <a:cubicBezTo>
                      <a:pt x="1" y="19"/>
                      <a:pt x="1" y="19"/>
                      <a:pt x="1" y="18"/>
                    </a:cubicBezTo>
                    <a:cubicBezTo>
                      <a:pt x="2" y="19"/>
                      <a:pt x="2" y="19"/>
                      <a:pt x="3" y="19"/>
                    </a:cubicBezTo>
                    <a:cubicBezTo>
                      <a:pt x="3" y="19"/>
                      <a:pt x="4" y="20"/>
                      <a:pt x="5" y="20"/>
                    </a:cubicBezTo>
                    <a:cubicBezTo>
                      <a:pt x="5" y="19"/>
                      <a:pt x="4" y="19"/>
                      <a:pt x="4" y="18"/>
                    </a:cubicBezTo>
                    <a:cubicBezTo>
                      <a:pt x="5" y="18"/>
                      <a:pt x="5" y="18"/>
                      <a:pt x="5" y="18"/>
                    </a:cubicBezTo>
                    <a:cubicBezTo>
                      <a:pt x="5" y="18"/>
                      <a:pt x="4" y="16"/>
                      <a:pt x="5" y="16"/>
                    </a:cubicBezTo>
                    <a:cubicBezTo>
                      <a:pt x="6" y="15"/>
                      <a:pt x="6" y="14"/>
                      <a:pt x="5" y="13"/>
                    </a:cubicBezTo>
                    <a:cubicBezTo>
                      <a:pt x="7" y="11"/>
                      <a:pt x="6" y="8"/>
                      <a:pt x="8" y="6"/>
                    </a:cubicBezTo>
                    <a:cubicBezTo>
                      <a:pt x="6" y="5"/>
                      <a:pt x="6" y="5"/>
                      <a:pt x="6" y="5"/>
                    </a:cubicBezTo>
                    <a:cubicBezTo>
                      <a:pt x="7" y="5"/>
                      <a:pt x="6" y="4"/>
                      <a:pt x="8" y="5"/>
                    </a:cubicBezTo>
                    <a:cubicBezTo>
                      <a:pt x="7" y="5"/>
                      <a:pt x="7" y="5"/>
                      <a:pt x="7" y="5"/>
                    </a:cubicBezTo>
                    <a:cubicBezTo>
                      <a:pt x="9" y="5"/>
                      <a:pt x="8" y="3"/>
                      <a:pt x="9" y="3"/>
                    </a:cubicBezTo>
                    <a:cubicBezTo>
                      <a:pt x="8" y="3"/>
                      <a:pt x="6" y="2"/>
                      <a:pt x="6" y="2"/>
                    </a:cubicBezTo>
                    <a:cubicBezTo>
                      <a:pt x="8" y="3"/>
                      <a:pt x="6" y="1"/>
                      <a:pt x="9" y="2"/>
                    </a:cubicBezTo>
                    <a:cubicBezTo>
                      <a:pt x="10" y="1"/>
                      <a:pt x="7" y="1"/>
                      <a:pt x="8" y="1"/>
                    </a:cubicBezTo>
                    <a:cubicBezTo>
                      <a:pt x="6" y="0"/>
                      <a:pt x="7" y="1"/>
                      <a:pt x="6" y="1"/>
                    </a:cubicBezTo>
                    <a:cubicBezTo>
                      <a:pt x="5" y="0"/>
                      <a:pt x="6" y="0"/>
                      <a:pt x="5" y="0"/>
                    </a:cubicBezTo>
                    <a:cubicBezTo>
                      <a:pt x="4" y="1"/>
                      <a:pt x="6" y="4"/>
                      <a:pt x="6" y="6"/>
                    </a:cubicBezTo>
                    <a:cubicBezTo>
                      <a:pt x="5" y="6"/>
                      <a:pt x="5" y="6"/>
                      <a:pt x="5" y="6"/>
                    </a:cubicBezTo>
                    <a:cubicBezTo>
                      <a:pt x="6" y="7"/>
                      <a:pt x="5" y="8"/>
                      <a:pt x="3" y="8"/>
                    </a:cubicBezTo>
                    <a:cubicBezTo>
                      <a:pt x="4" y="9"/>
                      <a:pt x="2" y="10"/>
                      <a:pt x="5" y="10"/>
                    </a:cubicBezTo>
                    <a:cubicBezTo>
                      <a:pt x="4" y="10"/>
                      <a:pt x="4" y="10"/>
                      <a:pt x="4" y="11"/>
                    </a:cubicBezTo>
                    <a:cubicBezTo>
                      <a:pt x="5" y="11"/>
                      <a:pt x="5" y="11"/>
                      <a:pt x="5" y="11"/>
                    </a:cubicBezTo>
                    <a:cubicBezTo>
                      <a:pt x="5" y="11"/>
                      <a:pt x="3" y="11"/>
                      <a:pt x="3" y="12"/>
                    </a:cubicBezTo>
                    <a:cubicBezTo>
                      <a:pt x="5" y="11"/>
                      <a:pt x="5" y="12"/>
                      <a:pt x="6" y="12"/>
                    </a:cubicBezTo>
                    <a:cubicBezTo>
                      <a:pt x="4" y="13"/>
                      <a:pt x="3" y="13"/>
                      <a:pt x="2" y="13"/>
                    </a:cubicBezTo>
                    <a:cubicBezTo>
                      <a:pt x="3" y="13"/>
                      <a:pt x="3" y="13"/>
                      <a:pt x="3" y="13"/>
                    </a:cubicBezTo>
                    <a:cubicBezTo>
                      <a:pt x="3" y="14"/>
                      <a:pt x="4" y="14"/>
                      <a:pt x="4" y="14"/>
                    </a:cubicBezTo>
                    <a:cubicBezTo>
                      <a:pt x="4" y="14"/>
                      <a:pt x="3" y="14"/>
                      <a:pt x="2" y="14"/>
                    </a:cubicBezTo>
                    <a:cubicBezTo>
                      <a:pt x="1" y="14"/>
                      <a:pt x="4" y="15"/>
                      <a:pt x="3" y="16"/>
                    </a:cubicBezTo>
                    <a:cubicBezTo>
                      <a:pt x="4" y="16"/>
                      <a:pt x="4" y="16"/>
                      <a:pt x="4" y="16"/>
                    </a:cubicBezTo>
                    <a:cubicBezTo>
                      <a:pt x="4" y="16"/>
                      <a:pt x="3" y="17"/>
                      <a:pt x="3" y="18"/>
                    </a:cubicBezTo>
                    <a:cubicBezTo>
                      <a:pt x="1" y="17"/>
                      <a:pt x="2" y="16"/>
                      <a:pt x="1" y="16"/>
                    </a:cubicBezTo>
                    <a:cubicBezTo>
                      <a:pt x="1" y="16"/>
                      <a:pt x="1" y="16"/>
                      <a:pt x="0" y="16"/>
                    </a:cubicBezTo>
                    <a:cubicBezTo>
                      <a:pt x="1" y="17"/>
                      <a:pt x="2" y="18"/>
                      <a:pt x="2" y="18"/>
                    </a:cubicBezTo>
                    <a:cubicBezTo>
                      <a:pt x="1" y="17"/>
                      <a:pt x="0" y="18"/>
                      <a:pt x="0" y="19"/>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1" name="Freeform 1866"/>
              <p:cNvSpPr>
                <a:spLocks/>
              </p:cNvSpPr>
              <p:nvPr/>
            </p:nvSpPr>
            <p:spPr bwMode="auto">
              <a:xfrm>
                <a:off x="1289" y="2738"/>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2" name="Freeform 1867"/>
              <p:cNvSpPr>
                <a:spLocks/>
              </p:cNvSpPr>
              <p:nvPr/>
            </p:nvSpPr>
            <p:spPr bwMode="auto">
              <a:xfrm>
                <a:off x="1292"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3" name="Rectangle 1868"/>
              <p:cNvSpPr>
                <a:spLocks noChangeArrowheads="1"/>
              </p:cNvSpPr>
              <p:nvPr/>
            </p:nvSpPr>
            <p:spPr bwMode="auto">
              <a:xfrm>
                <a:off x="1304" y="2738"/>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4" name="Freeform 1869"/>
              <p:cNvSpPr>
                <a:spLocks/>
              </p:cNvSpPr>
              <p:nvPr/>
            </p:nvSpPr>
            <p:spPr bwMode="auto">
              <a:xfrm>
                <a:off x="1292" y="273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5" name="Freeform 1870"/>
              <p:cNvSpPr>
                <a:spLocks/>
              </p:cNvSpPr>
              <p:nvPr/>
            </p:nvSpPr>
            <p:spPr bwMode="auto">
              <a:xfrm>
                <a:off x="1296" y="272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6" name="Freeform 1871"/>
              <p:cNvSpPr>
                <a:spLocks/>
              </p:cNvSpPr>
              <p:nvPr/>
            </p:nvSpPr>
            <p:spPr bwMode="auto">
              <a:xfrm>
                <a:off x="1289" y="2740"/>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7" name="Freeform 1872"/>
              <p:cNvSpPr>
                <a:spLocks/>
              </p:cNvSpPr>
              <p:nvPr/>
            </p:nvSpPr>
            <p:spPr bwMode="auto">
              <a:xfrm>
                <a:off x="1285" y="2745"/>
                <a:ext cx="19" cy="28"/>
              </a:xfrm>
              <a:custGeom>
                <a:avLst/>
                <a:gdLst>
                  <a:gd name="T0" fmla="*/ 5 w 8"/>
                  <a:gd name="T1" fmla="*/ 11 h 12"/>
                  <a:gd name="T2" fmla="*/ 7 w 8"/>
                  <a:gd name="T3" fmla="*/ 10 h 12"/>
                  <a:gd name="T4" fmla="*/ 4 w 8"/>
                  <a:gd name="T5" fmla="*/ 7 h 12"/>
                  <a:gd name="T6" fmla="*/ 7 w 8"/>
                  <a:gd name="T7" fmla="*/ 8 h 12"/>
                  <a:gd name="T8" fmla="*/ 6 w 8"/>
                  <a:gd name="T9" fmla="*/ 4 h 12"/>
                  <a:gd name="T10" fmla="*/ 7 w 8"/>
                  <a:gd name="T11" fmla="*/ 5 h 12"/>
                  <a:gd name="T12" fmla="*/ 4 w 8"/>
                  <a:gd name="T13" fmla="*/ 3 h 12"/>
                  <a:gd name="T14" fmla="*/ 7 w 8"/>
                  <a:gd name="T15" fmla="*/ 3 h 12"/>
                  <a:gd name="T16" fmla="*/ 8 w 8"/>
                  <a:gd name="T17" fmla="*/ 4 h 12"/>
                  <a:gd name="T18" fmla="*/ 7 w 8"/>
                  <a:gd name="T19" fmla="*/ 2 h 12"/>
                  <a:gd name="T20" fmla="*/ 5 w 8"/>
                  <a:gd name="T21" fmla="*/ 1 h 12"/>
                  <a:gd name="T22" fmla="*/ 3 w 8"/>
                  <a:gd name="T23" fmla="*/ 0 h 12"/>
                  <a:gd name="T24" fmla="*/ 4 w 8"/>
                  <a:gd name="T25" fmla="*/ 2 h 12"/>
                  <a:gd name="T26" fmla="*/ 3 w 8"/>
                  <a:gd name="T27" fmla="*/ 2 h 12"/>
                  <a:gd name="T28" fmla="*/ 4 w 8"/>
                  <a:gd name="T29" fmla="*/ 2 h 12"/>
                  <a:gd name="T30" fmla="*/ 3 w 8"/>
                  <a:gd name="T31" fmla="*/ 2 h 12"/>
                  <a:gd name="T32" fmla="*/ 3 w 8"/>
                  <a:gd name="T33" fmla="*/ 3 h 12"/>
                  <a:gd name="T34" fmla="*/ 3 w 8"/>
                  <a:gd name="T35" fmla="*/ 3 h 12"/>
                  <a:gd name="T36" fmla="*/ 4 w 8"/>
                  <a:gd name="T37" fmla="*/ 4 h 12"/>
                  <a:gd name="T38" fmla="*/ 3 w 8"/>
                  <a:gd name="T39" fmla="*/ 4 h 12"/>
                  <a:gd name="T40" fmla="*/ 4 w 8"/>
                  <a:gd name="T41" fmla="*/ 4 h 12"/>
                  <a:gd name="T42" fmla="*/ 2 w 8"/>
                  <a:gd name="T43" fmla="*/ 6 h 12"/>
                  <a:gd name="T44" fmla="*/ 3 w 8"/>
                  <a:gd name="T45" fmla="*/ 7 h 12"/>
                  <a:gd name="T46" fmla="*/ 2 w 8"/>
                  <a:gd name="T47" fmla="*/ 5 h 12"/>
                  <a:gd name="T48" fmla="*/ 5 w 8"/>
                  <a:gd name="T49" fmla="*/ 6 h 12"/>
                  <a:gd name="T50" fmla="*/ 2 w 8"/>
                  <a:gd name="T51" fmla="*/ 7 h 12"/>
                  <a:gd name="T52" fmla="*/ 2 w 8"/>
                  <a:gd name="T53" fmla="*/ 9 h 12"/>
                  <a:gd name="T54" fmla="*/ 2 w 8"/>
                  <a:gd name="T55" fmla="*/ 9 h 12"/>
                  <a:gd name="T56" fmla="*/ 3 w 8"/>
                  <a:gd name="T57" fmla="*/ 10 h 12"/>
                  <a:gd name="T58" fmla="*/ 3 w 8"/>
                  <a:gd name="T59" fmla="*/ 10 h 12"/>
                  <a:gd name="T60" fmla="*/ 4 w 8"/>
                  <a:gd name="T61" fmla="*/ 10 h 12"/>
                  <a:gd name="T62" fmla="*/ 3 w 8"/>
                  <a:gd name="T63" fmla="*/ 10 h 12"/>
                  <a:gd name="T64" fmla="*/ 5 w 8"/>
                  <a:gd name="T65" fmla="*/ 12 h 12"/>
                  <a:gd name="T66" fmla="*/ 4 w 8"/>
                  <a:gd name="T67" fmla="*/ 10 h 12"/>
                  <a:gd name="T68" fmla="*/ 5 w 8"/>
                  <a:gd name="T6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2">
                    <a:moveTo>
                      <a:pt x="5" y="11"/>
                    </a:moveTo>
                    <a:cubicBezTo>
                      <a:pt x="7" y="11"/>
                      <a:pt x="6" y="10"/>
                      <a:pt x="7" y="10"/>
                    </a:cubicBezTo>
                    <a:cubicBezTo>
                      <a:pt x="6" y="8"/>
                      <a:pt x="4" y="9"/>
                      <a:pt x="4" y="7"/>
                    </a:cubicBezTo>
                    <a:cubicBezTo>
                      <a:pt x="7" y="8"/>
                      <a:pt x="7" y="8"/>
                      <a:pt x="7" y="8"/>
                    </a:cubicBezTo>
                    <a:cubicBezTo>
                      <a:pt x="7" y="7"/>
                      <a:pt x="8" y="6"/>
                      <a:pt x="6" y="4"/>
                    </a:cubicBezTo>
                    <a:cubicBezTo>
                      <a:pt x="6" y="4"/>
                      <a:pt x="6" y="4"/>
                      <a:pt x="7" y="5"/>
                    </a:cubicBezTo>
                    <a:cubicBezTo>
                      <a:pt x="7" y="4"/>
                      <a:pt x="3" y="3"/>
                      <a:pt x="4" y="3"/>
                    </a:cubicBezTo>
                    <a:cubicBezTo>
                      <a:pt x="5" y="4"/>
                      <a:pt x="6" y="3"/>
                      <a:pt x="7" y="3"/>
                    </a:cubicBezTo>
                    <a:cubicBezTo>
                      <a:pt x="8" y="4"/>
                      <a:pt x="8" y="4"/>
                      <a:pt x="8" y="4"/>
                    </a:cubicBezTo>
                    <a:cubicBezTo>
                      <a:pt x="8" y="3"/>
                      <a:pt x="7" y="2"/>
                      <a:pt x="7" y="2"/>
                    </a:cubicBezTo>
                    <a:cubicBezTo>
                      <a:pt x="6" y="1"/>
                      <a:pt x="5" y="1"/>
                      <a:pt x="5" y="1"/>
                    </a:cubicBezTo>
                    <a:cubicBezTo>
                      <a:pt x="5" y="1"/>
                      <a:pt x="4" y="1"/>
                      <a:pt x="3" y="0"/>
                    </a:cubicBezTo>
                    <a:cubicBezTo>
                      <a:pt x="4" y="1"/>
                      <a:pt x="4" y="1"/>
                      <a:pt x="4" y="2"/>
                    </a:cubicBezTo>
                    <a:cubicBezTo>
                      <a:pt x="3" y="2"/>
                      <a:pt x="4" y="2"/>
                      <a:pt x="3" y="2"/>
                    </a:cubicBezTo>
                    <a:cubicBezTo>
                      <a:pt x="4" y="2"/>
                      <a:pt x="4" y="2"/>
                      <a:pt x="4" y="2"/>
                    </a:cubicBezTo>
                    <a:cubicBezTo>
                      <a:pt x="4" y="3"/>
                      <a:pt x="3" y="2"/>
                      <a:pt x="3" y="2"/>
                    </a:cubicBezTo>
                    <a:cubicBezTo>
                      <a:pt x="3" y="2"/>
                      <a:pt x="4" y="3"/>
                      <a:pt x="3" y="3"/>
                    </a:cubicBezTo>
                    <a:cubicBezTo>
                      <a:pt x="3" y="3"/>
                      <a:pt x="3" y="3"/>
                      <a:pt x="3" y="3"/>
                    </a:cubicBezTo>
                    <a:cubicBezTo>
                      <a:pt x="3" y="4"/>
                      <a:pt x="3" y="4"/>
                      <a:pt x="4" y="4"/>
                    </a:cubicBezTo>
                    <a:cubicBezTo>
                      <a:pt x="3" y="4"/>
                      <a:pt x="3" y="4"/>
                      <a:pt x="3" y="4"/>
                    </a:cubicBezTo>
                    <a:cubicBezTo>
                      <a:pt x="4" y="4"/>
                      <a:pt x="4" y="4"/>
                      <a:pt x="4" y="4"/>
                    </a:cubicBezTo>
                    <a:cubicBezTo>
                      <a:pt x="3" y="5"/>
                      <a:pt x="0" y="5"/>
                      <a:pt x="2" y="6"/>
                    </a:cubicBezTo>
                    <a:cubicBezTo>
                      <a:pt x="2" y="6"/>
                      <a:pt x="2" y="6"/>
                      <a:pt x="3" y="7"/>
                    </a:cubicBezTo>
                    <a:cubicBezTo>
                      <a:pt x="4" y="6"/>
                      <a:pt x="2" y="6"/>
                      <a:pt x="2" y="5"/>
                    </a:cubicBezTo>
                    <a:cubicBezTo>
                      <a:pt x="3" y="6"/>
                      <a:pt x="4" y="7"/>
                      <a:pt x="5" y="6"/>
                    </a:cubicBezTo>
                    <a:cubicBezTo>
                      <a:pt x="4" y="7"/>
                      <a:pt x="5" y="7"/>
                      <a:pt x="2" y="7"/>
                    </a:cubicBezTo>
                    <a:cubicBezTo>
                      <a:pt x="2" y="8"/>
                      <a:pt x="3" y="8"/>
                      <a:pt x="2" y="9"/>
                    </a:cubicBezTo>
                    <a:cubicBezTo>
                      <a:pt x="2" y="9"/>
                      <a:pt x="2" y="9"/>
                      <a:pt x="2" y="9"/>
                    </a:cubicBezTo>
                    <a:cubicBezTo>
                      <a:pt x="4" y="9"/>
                      <a:pt x="1" y="9"/>
                      <a:pt x="3" y="10"/>
                    </a:cubicBezTo>
                    <a:cubicBezTo>
                      <a:pt x="3" y="10"/>
                      <a:pt x="3" y="10"/>
                      <a:pt x="3" y="10"/>
                    </a:cubicBezTo>
                    <a:cubicBezTo>
                      <a:pt x="4" y="10"/>
                      <a:pt x="4" y="10"/>
                      <a:pt x="4" y="10"/>
                    </a:cubicBezTo>
                    <a:cubicBezTo>
                      <a:pt x="4" y="10"/>
                      <a:pt x="4" y="10"/>
                      <a:pt x="3" y="10"/>
                    </a:cubicBezTo>
                    <a:cubicBezTo>
                      <a:pt x="4" y="11"/>
                      <a:pt x="4" y="12"/>
                      <a:pt x="5" y="12"/>
                    </a:cubicBezTo>
                    <a:cubicBezTo>
                      <a:pt x="5" y="11"/>
                      <a:pt x="4" y="11"/>
                      <a:pt x="4" y="10"/>
                    </a:cubicBezTo>
                    <a:cubicBezTo>
                      <a:pt x="5" y="11"/>
                      <a:pt x="6" y="11"/>
                      <a:pt x="5" y="1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8" name="Freeform 1873"/>
              <p:cNvSpPr>
                <a:spLocks/>
              </p:cNvSpPr>
              <p:nvPr/>
            </p:nvSpPr>
            <p:spPr bwMode="auto">
              <a:xfrm>
                <a:off x="1292"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9" name="Freeform 1874"/>
              <p:cNvSpPr>
                <a:spLocks/>
              </p:cNvSpPr>
              <p:nvPr/>
            </p:nvSpPr>
            <p:spPr bwMode="auto">
              <a:xfrm>
                <a:off x="1280" y="2771"/>
                <a:ext cx="19" cy="22"/>
              </a:xfrm>
              <a:custGeom>
                <a:avLst/>
                <a:gdLst>
                  <a:gd name="T0" fmla="*/ 4 w 8"/>
                  <a:gd name="T1" fmla="*/ 3 h 9"/>
                  <a:gd name="T2" fmla="*/ 3 w 8"/>
                  <a:gd name="T3" fmla="*/ 3 h 9"/>
                  <a:gd name="T4" fmla="*/ 6 w 8"/>
                  <a:gd name="T5" fmla="*/ 3 h 9"/>
                  <a:gd name="T6" fmla="*/ 6 w 8"/>
                  <a:gd name="T7" fmla="*/ 4 h 9"/>
                  <a:gd name="T8" fmla="*/ 3 w 8"/>
                  <a:gd name="T9" fmla="*/ 4 h 9"/>
                  <a:gd name="T10" fmla="*/ 3 w 8"/>
                  <a:gd name="T11" fmla="*/ 4 h 9"/>
                  <a:gd name="T12" fmla="*/ 5 w 8"/>
                  <a:gd name="T13" fmla="*/ 5 h 9"/>
                  <a:gd name="T14" fmla="*/ 5 w 8"/>
                  <a:gd name="T15" fmla="*/ 6 h 9"/>
                  <a:gd name="T16" fmla="*/ 5 w 8"/>
                  <a:gd name="T17" fmla="*/ 5 h 9"/>
                  <a:gd name="T18" fmla="*/ 3 w 8"/>
                  <a:gd name="T19" fmla="*/ 6 h 9"/>
                  <a:gd name="T20" fmla="*/ 7 w 8"/>
                  <a:gd name="T21" fmla="*/ 9 h 9"/>
                  <a:gd name="T22" fmla="*/ 7 w 8"/>
                  <a:gd name="T23" fmla="*/ 8 h 9"/>
                  <a:gd name="T24" fmla="*/ 5 w 8"/>
                  <a:gd name="T25" fmla="*/ 8 h 9"/>
                  <a:gd name="T26" fmla="*/ 6 w 8"/>
                  <a:gd name="T27" fmla="*/ 7 h 9"/>
                  <a:gd name="T28" fmla="*/ 7 w 8"/>
                  <a:gd name="T29" fmla="*/ 8 h 9"/>
                  <a:gd name="T30" fmla="*/ 8 w 8"/>
                  <a:gd name="T31" fmla="*/ 2 h 9"/>
                  <a:gd name="T32" fmla="*/ 8 w 8"/>
                  <a:gd name="T33" fmla="*/ 3 h 9"/>
                  <a:gd name="T34" fmla="*/ 6 w 8"/>
                  <a:gd name="T35" fmla="*/ 2 h 9"/>
                  <a:gd name="T36" fmla="*/ 4 w 8"/>
                  <a:gd name="T37" fmla="*/ 2 h 9"/>
                  <a:gd name="T38" fmla="*/ 5 w 8"/>
                  <a:gd name="T39" fmla="*/ 2 h 9"/>
                  <a:gd name="T40" fmla="*/ 3 w 8"/>
                  <a:gd name="T41" fmla="*/ 1 h 9"/>
                  <a:gd name="T42" fmla="*/ 2 w 8"/>
                  <a:gd name="T43" fmla="*/ 0 h 9"/>
                  <a:gd name="T44" fmla="*/ 2 w 8"/>
                  <a:gd name="T45" fmla="*/ 2 h 9"/>
                  <a:gd name="T46" fmla="*/ 4 w 8"/>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3"/>
                    </a:moveTo>
                    <a:cubicBezTo>
                      <a:pt x="4" y="3"/>
                      <a:pt x="3" y="2"/>
                      <a:pt x="3" y="3"/>
                    </a:cubicBezTo>
                    <a:cubicBezTo>
                      <a:pt x="3" y="3"/>
                      <a:pt x="5" y="3"/>
                      <a:pt x="6" y="3"/>
                    </a:cubicBezTo>
                    <a:cubicBezTo>
                      <a:pt x="5" y="3"/>
                      <a:pt x="6" y="4"/>
                      <a:pt x="6" y="4"/>
                    </a:cubicBezTo>
                    <a:cubicBezTo>
                      <a:pt x="5" y="4"/>
                      <a:pt x="4" y="4"/>
                      <a:pt x="3" y="4"/>
                    </a:cubicBezTo>
                    <a:cubicBezTo>
                      <a:pt x="4" y="4"/>
                      <a:pt x="3" y="4"/>
                      <a:pt x="3" y="4"/>
                    </a:cubicBezTo>
                    <a:cubicBezTo>
                      <a:pt x="4" y="4"/>
                      <a:pt x="3" y="5"/>
                      <a:pt x="5" y="5"/>
                    </a:cubicBezTo>
                    <a:cubicBezTo>
                      <a:pt x="6" y="5"/>
                      <a:pt x="6" y="6"/>
                      <a:pt x="5" y="6"/>
                    </a:cubicBezTo>
                    <a:cubicBezTo>
                      <a:pt x="5" y="6"/>
                      <a:pt x="5" y="6"/>
                      <a:pt x="5" y="5"/>
                    </a:cubicBezTo>
                    <a:cubicBezTo>
                      <a:pt x="3" y="5"/>
                      <a:pt x="4" y="6"/>
                      <a:pt x="3" y="6"/>
                    </a:cubicBezTo>
                    <a:cubicBezTo>
                      <a:pt x="4" y="7"/>
                      <a:pt x="4" y="9"/>
                      <a:pt x="7" y="9"/>
                    </a:cubicBezTo>
                    <a:cubicBezTo>
                      <a:pt x="8" y="9"/>
                      <a:pt x="7" y="8"/>
                      <a:pt x="7" y="8"/>
                    </a:cubicBezTo>
                    <a:cubicBezTo>
                      <a:pt x="6" y="9"/>
                      <a:pt x="5" y="8"/>
                      <a:pt x="5" y="8"/>
                    </a:cubicBezTo>
                    <a:cubicBezTo>
                      <a:pt x="5" y="7"/>
                      <a:pt x="4" y="7"/>
                      <a:pt x="6" y="7"/>
                    </a:cubicBezTo>
                    <a:cubicBezTo>
                      <a:pt x="7" y="8"/>
                      <a:pt x="7" y="8"/>
                      <a:pt x="7" y="8"/>
                    </a:cubicBezTo>
                    <a:cubicBezTo>
                      <a:pt x="8" y="6"/>
                      <a:pt x="8" y="4"/>
                      <a:pt x="8" y="2"/>
                    </a:cubicBezTo>
                    <a:cubicBezTo>
                      <a:pt x="8" y="3"/>
                      <a:pt x="8" y="3"/>
                      <a:pt x="8" y="3"/>
                    </a:cubicBezTo>
                    <a:cubicBezTo>
                      <a:pt x="7" y="3"/>
                      <a:pt x="7" y="3"/>
                      <a:pt x="6" y="2"/>
                    </a:cubicBezTo>
                    <a:cubicBezTo>
                      <a:pt x="4" y="2"/>
                      <a:pt x="4" y="2"/>
                      <a:pt x="4" y="2"/>
                    </a:cubicBezTo>
                    <a:cubicBezTo>
                      <a:pt x="4" y="2"/>
                      <a:pt x="4" y="2"/>
                      <a:pt x="5" y="2"/>
                    </a:cubicBezTo>
                    <a:cubicBezTo>
                      <a:pt x="4" y="1"/>
                      <a:pt x="4" y="1"/>
                      <a:pt x="3" y="1"/>
                    </a:cubicBezTo>
                    <a:cubicBezTo>
                      <a:pt x="3" y="1"/>
                      <a:pt x="3" y="1"/>
                      <a:pt x="2" y="0"/>
                    </a:cubicBezTo>
                    <a:cubicBezTo>
                      <a:pt x="0" y="0"/>
                      <a:pt x="3" y="1"/>
                      <a:pt x="2" y="2"/>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0" name="Freeform 1875"/>
              <p:cNvSpPr>
                <a:spLocks/>
              </p:cNvSpPr>
              <p:nvPr/>
            </p:nvSpPr>
            <p:spPr bwMode="auto">
              <a:xfrm>
                <a:off x="1289" y="2771"/>
                <a:ext cx="3" cy="2"/>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1" name="Freeform 1876"/>
              <p:cNvSpPr>
                <a:spLocks/>
              </p:cNvSpPr>
              <p:nvPr/>
            </p:nvSpPr>
            <p:spPr bwMode="auto">
              <a:xfrm>
                <a:off x="1296" y="277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2" name="Freeform 1877"/>
              <p:cNvSpPr>
                <a:spLocks/>
              </p:cNvSpPr>
              <p:nvPr/>
            </p:nvSpPr>
            <p:spPr bwMode="auto">
              <a:xfrm>
                <a:off x="1285" y="2785"/>
                <a:ext cx="2" cy="3"/>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3" name="Freeform 1878"/>
              <p:cNvSpPr>
                <a:spLocks/>
              </p:cNvSpPr>
              <p:nvPr/>
            </p:nvSpPr>
            <p:spPr bwMode="auto">
              <a:xfrm>
                <a:off x="1287" y="2793"/>
                <a:ext cx="9" cy="4"/>
              </a:xfrm>
              <a:custGeom>
                <a:avLst/>
                <a:gdLst>
                  <a:gd name="T0" fmla="*/ 4 w 4"/>
                  <a:gd name="T1" fmla="*/ 2 h 2"/>
                  <a:gd name="T2" fmla="*/ 4 w 4"/>
                  <a:gd name="T3" fmla="*/ 0 h 2"/>
                  <a:gd name="T4" fmla="*/ 1 w 4"/>
                  <a:gd name="T5" fmla="*/ 0 h 2"/>
                  <a:gd name="T6" fmla="*/ 3 w 4"/>
                  <a:gd name="T7" fmla="*/ 1 h 2"/>
                  <a:gd name="T8" fmla="*/ 3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cubicBezTo>
                      <a:pt x="4" y="1"/>
                      <a:pt x="3" y="1"/>
                      <a:pt x="4" y="0"/>
                    </a:cubicBezTo>
                    <a:cubicBezTo>
                      <a:pt x="3" y="0"/>
                      <a:pt x="2" y="0"/>
                      <a:pt x="1" y="0"/>
                    </a:cubicBezTo>
                    <a:cubicBezTo>
                      <a:pt x="0" y="0"/>
                      <a:pt x="3" y="0"/>
                      <a:pt x="3" y="1"/>
                    </a:cubicBezTo>
                    <a:cubicBezTo>
                      <a:pt x="2" y="1"/>
                      <a:pt x="3" y="2"/>
                      <a:pt x="3" y="2"/>
                    </a:cubicBezTo>
                    <a:lnTo>
                      <a:pt x="4"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4" name="Freeform 1879"/>
              <p:cNvSpPr>
                <a:spLocks/>
              </p:cNvSpPr>
              <p:nvPr/>
            </p:nvSpPr>
            <p:spPr bwMode="auto">
              <a:xfrm>
                <a:off x="1273" y="2795"/>
                <a:ext cx="26" cy="38"/>
              </a:xfrm>
              <a:custGeom>
                <a:avLst/>
                <a:gdLst>
                  <a:gd name="T0" fmla="*/ 5 w 11"/>
                  <a:gd name="T1" fmla="*/ 3 h 16"/>
                  <a:gd name="T2" fmla="*/ 5 w 11"/>
                  <a:gd name="T3" fmla="*/ 4 h 16"/>
                  <a:gd name="T4" fmla="*/ 4 w 11"/>
                  <a:gd name="T5" fmla="*/ 4 h 16"/>
                  <a:gd name="T6" fmla="*/ 4 w 11"/>
                  <a:gd name="T7" fmla="*/ 5 h 16"/>
                  <a:gd name="T8" fmla="*/ 4 w 11"/>
                  <a:gd name="T9" fmla="*/ 5 h 16"/>
                  <a:gd name="T10" fmla="*/ 5 w 11"/>
                  <a:gd name="T11" fmla="*/ 7 h 16"/>
                  <a:gd name="T12" fmla="*/ 6 w 11"/>
                  <a:gd name="T13" fmla="*/ 7 h 16"/>
                  <a:gd name="T14" fmla="*/ 4 w 11"/>
                  <a:gd name="T15" fmla="*/ 8 h 16"/>
                  <a:gd name="T16" fmla="*/ 7 w 11"/>
                  <a:gd name="T17" fmla="*/ 8 h 16"/>
                  <a:gd name="T18" fmla="*/ 6 w 11"/>
                  <a:gd name="T19" fmla="*/ 10 h 16"/>
                  <a:gd name="T20" fmla="*/ 6 w 11"/>
                  <a:gd name="T21" fmla="*/ 10 h 16"/>
                  <a:gd name="T22" fmla="*/ 6 w 11"/>
                  <a:gd name="T23" fmla="*/ 11 h 16"/>
                  <a:gd name="T24" fmla="*/ 4 w 11"/>
                  <a:gd name="T25" fmla="*/ 11 h 16"/>
                  <a:gd name="T26" fmla="*/ 4 w 11"/>
                  <a:gd name="T27" fmla="*/ 12 h 16"/>
                  <a:gd name="T28" fmla="*/ 3 w 11"/>
                  <a:gd name="T29" fmla="*/ 12 h 16"/>
                  <a:gd name="T30" fmla="*/ 4 w 11"/>
                  <a:gd name="T31" fmla="*/ 13 h 16"/>
                  <a:gd name="T32" fmla="*/ 7 w 11"/>
                  <a:gd name="T33" fmla="*/ 11 h 16"/>
                  <a:gd name="T34" fmla="*/ 7 w 11"/>
                  <a:gd name="T35" fmla="*/ 11 h 16"/>
                  <a:gd name="T36" fmla="*/ 5 w 11"/>
                  <a:gd name="T37" fmla="*/ 11 h 16"/>
                  <a:gd name="T38" fmla="*/ 4 w 11"/>
                  <a:gd name="T39" fmla="*/ 10 h 16"/>
                  <a:gd name="T40" fmla="*/ 4 w 11"/>
                  <a:gd name="T41" fmla="*/ 13 h 16"/>
                  <a:gd name="T42" fmla="*/ 3 w 11"/>
                  <a:gd name="T43" fmla="*/ 13 h 16"/>
                  <a:gd name="T44" fmla="*/ 4 w 11"/>
                  <a:gd name="T45" fmla="*/ 11 h 16"/>
                  <a:gd name="T46" fmla="*/ 3 w 11"/>
                  <a:gd name="T47" fmla="*/ 11 h 16"/>
                  <a:gd name="T48" fmla="*/ 2 w 11"/>
                  <a:gd name="T49" fmla="*/ 9 h 16"/>
                  <a:gd name="T50" fmla="*/ 1 w 11"/>
                  <a:gd name="T51" fmla="*/ 12 h 16"/>
                  <a:gd name="T52" fmla="*/ 0 w 11"/>
                  <a:gd name="T53" fmla="*/ 12 h 16"/>
                  <a:gd name="T54" fmla="*/ 0 w 11"/>
                  <a:gd name="T55" fmla="*/ 15 h 16"/>
                  <a:gd name="T56" fmla="*/ 5 w 11"/>
                  <a:gd name="T57" fmla="*/ 15 h 16"/>
                  <a:gd name="T58" fmla="*/ 6 w 11"/>
                  <a:gd name="T59" fmla="*/ 13 h 16"/>
                  <a:gd name="T60" fmla="*/ 6 w 11"/>
                  <a:gd name="T61" fmla="*/ 15 h 16"/>
                  <a:gd name="T62" fmla="*/ 6 w 11"/>
                  <a:gd name="T63" fmla="*/ 13 h 16"/>
                  <a:gd name="T64" fmla="*/ 8 w 11"/>
                  <a:gd name="T65" fmla="*/ 13 h 16"/>
                  <a:gd name="T66" fmla="*/ 6 w 11"/>
                  <a:gd name="T67" fmla="*/ 12 h 16"/>
                  <a:gd name="T68" fmla="*/ 9 w 11"/>
                  <a:gd name="T69" fmla="*/ 12 h 16"/>
                  <a:gd name="T70" fmla="*/ 8 w 11"/>
                  <a:gd name="T71" fmla="*/ 5 h 16"/>
                  <a:gd name="T72" fmla="*/ 7 w 11"/>
                  <a:gd name="T73" fmla="*/ 5 h 16"/>
                  <a:gd name="T74" fmla="*/ 7 w 11"/>
                  <a:gd name="T75" fmla="*/ 2 h 16"/>
                  <a:gd name="T76" fmla="*/ 6 w 11"/>
                  <a:gd name="T77" fmla="*/ 2 h 16"/>
                  <a:gd name="T78" fmla="*/ 9 w 11"/>
                  <a:gd name="T79" fmla="*/ 2 h 16"/>
                  <a:gd name="T80" fmla="*/ 9 w 11"/>
                  <a:gd name="T81" fmla="*/ 1 h 16"/>
                  <a:gd name="T82" fmla="*/ 8 w 11"/>
                  <a:gd name="T83" fmla="*/ 2 h 16"/>
                  <a:gd name="T84" fmla="*/ 9 w 11"/>
                  <a:gd name="T85" fmla="*/ 1 h 16"/>
                  <a:gd name="T86" fmla="*/ 5 w 11"/>
                  <a:gd name="T87" fmla="*/ 1 h 16"/>
                  <a:gd name="T88" fmla="*/ 3 w 11"/>
                  <a:gd name="T89" fmla="*/ 3 h 16"/>
                  <a:gd name="T90" fmla="*/ 5 w 11"/>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6">
                    <a:moveTo>
                      <a:pt x="5" y="3"/>
                    </a:moveTo>
                    <a:cubicBezTo>
                      <a:pt x="5" y="4"/>
                      <a:pt x="6" y="4"/>
                      <a:pt x="5" y="4"/>
                    </a:cubicBezTo>
                    <a:cubicBezTo>
                      <a:pt x="5" y="4"/>
                      <a:pt x="4" y="4"/>
                      <a:pt x="4" y="4"/>
                    </a:cubicBezTo>
                    <a:cubicBezTo>
                      <a:pt x="3" y="4"/>
                      <a:pt x="5" y="4"/>
                      <a:pt x="4" y="5"/>
                    </a:cubicBezTo>
                    <a:cubicBezTo>
                      <a:pt x="4" y="5"/>
                      <a:pt x="4" y="4"/>
                      <a:pt x="4" y="5"/>
                    </a:cubicBezTo>
                    <a:cubicBezTo>
                      <a:pt x="4" y="6"/>
                      <a:pt x="6" y="5"/>
                      <a:pt x="5" y="7"/>
                    </a:cubicBezTo>
                    <a:cubicBezTo>
                      <a:pt x="5" y="7"/>
                      <a:pt x="5" y="7"/>
                      <a:pt x="6" y="7"/>
                    </a:cubicBezTo>
                    <a:cubicBezTo>
                      <a:pt x="5" y="8"/>
                      <a:pt x="5" y="7"/>
                      <a:pt x="4" y="8"/>
                    </a:cubicBezTo>
                    <a:cubicBezTo>
                      <a:pt x="4" y="8"/>
                      <a:pt x="6" y="8"/>
                      <a:pt x="7" y="8"/>
                    </a:cubicBezTo>
                    <a:cubicBezTo>
                      <a:pt x="5" y="9"/>
                      <a:pt x="7" y="9"/>
                      <a:pt x="6" y="10"/>
                    </a:cubicBezTo>
                    <a:cubicBezTo>
                      <a:pt x="6" y="10"/>
                      <a:pt x="5" y="10"/>
                      <a:pt x="6" y="10"/>
                    </a:cubicBezTo>
                    <a:cubicBezTo>
                      <a:pt x="4" y="10"/>
                      <a:pt x="6" y="10"/>
                      <a:pt x="6" y="11"/>
                    </a:cubicBezTo>
                    <a:cubicBezTo>
                      <a:pt x="4" y="11"/>
                      <a:pt x="4" y="11"/>
                      <a:pt x="4" y="11"/>
                    </a:cubicBezTo>
                    <a:cubicBezTo>
                      <a:pt x="4" y="11"/>
                      <a:pt x="5" y="12"/>
                      <a:pt x="4" y="12"/>
                    </a:cubicBezTo>
                    <a:cubicBezTo>
                      <a:pt x="3" y="12"/>
                      <a:pt x="3" y="12"/>
                      <a:pt x="3" y="12"/>
                    </a:cubicBezTo>
                    <a:cubicBezTo>
                      <a:pt x="4" y="13"/>
                      <a:pt x="4" y="13"/>
                      <a:pt x="4" y="13"/>
                    </a:cubicBezTo>
                    <a:cubicBezTo>
                      <a:pt x="5" y="12"/>
                      <a:pt x="0" y="16"/>
                      <a:pt x="7" y="11"/>
                    </a:cubicBezTo>
                    <a:cubicBezTo>
                      <a:pt x="7" y="11"/>
                      <a:pt x="7" y="11"/>
                      <a:pt x="7" y="11"/>
                    </a:cubicBezTo>
                    <a:cubicBezTo>
                      <a:pt x="6" y="11"/>
                      <a:pt x="5" y="11"/>
                      <a:pt x="5" y="11"/>
                    </a:cubicBezTo>
                    <a:cubicBezTo>
                      <a:pt x="4" y="10"/>
                      <a:pt x="4" y="10"/>
                      <a:pt x="4" y="10"/>
                    </a:cubicBezTo>
                    <a:cubicBezTo>
                      <a:pt x="3" y="11"/>
                      <a:pt x="6" y="11"/>
                      <a:pt x="4" y="13"/>
                    </a:cubicBezTo>
                    <a:cubicBezTo>
                      <a:pt x="5" y="10"/>
                      <a:pt x="4" y="14"/>
                      <a:pt x="3" y="13"/>
                    </a:cubicBezTo>
                    <a:cubicBezTo>
                      <a:pt x="3" y="11"/>
                      <a:pt x="4" y="12"/>
                      <a:pt x="4" y="11"/>
                    </a:cubicBezTo>
                    <a:cubicBezTo>
                      <a:pt x="3" y="12"/>
                      <a:pt x="3" y="11"/>
                      <a:pt x="3" y="11"/>
                    </a:cubicBezTo>
                    <a:cubicBezTo>
                      <a:pt x="3" y="10"/>
                      <a:pt x="2" y="11"/>
                      <a:pt x="2" y="9"/>
                    </a:cubicBezTo>
                    <a:cubicBezTo>
                      <a:pt x="1" y="12"/>
                      <a:pt x="1" y="12"/>
                      <a:pt x="1" y="12"/>
                    </a:cubicBezTo>
                    <a:cubicBezTo>
                      <a:pt x="1" y="11"/>
                      <a:pt x="0" y="12"/>
                      <a:pt x="0" y="12"/>
                    </a:cubicBezTo>
                    <a:cubicBezTo>
                      <a:pt x="1" y="12"/>
                      <a:pt x="0" y="14"/>
                      <a:pt x="0" y="15"/>
                    </a:cubicBezTo>
                    <a:cubicBezTo>
                      <a:pt x="2" y="14"/>
                      <a:pt x="3" y="14"/>
                      <a:pt x="5" y="15"/>
                    </a:cubicBezTo>
                    <a:cubicBezTo>
                      <a:pt x="5" y="13"/>
                      <a:pt x="6" y="15"/>
                      <a:pt x="6" y="13"/>
                    </a:cubicBezTo>
                    <a:cubicBezTo>
                      <a:pt x="6" y="15"/>
                      <a:pt x="6" y="15"/>
                      <a:pt x="6" y="15"/>
                    </a:cubicBezTo>
                    <a:cubicBezTo>
                      <a:pt x="11" y="10"/>
                      <a:pt x="5" y="15"/>
                      <a:pt x="6" y="13"/>
                    </a:cubicBezTo>
                    <a:cubicBezTo>
                      <a:pt x="6" y="13"/>
                      <a:pt x="7" y="13"/>
                      <a:pt x="8" y="13"/>
                    </a:cubicBezTo>
                    <a:cubicBezTo>
                      <a:pt x="8" y="12"/>
                      <a:pt x="7" y="13"/>
                      <a:pt x="6" y="12"/>
                    </a:cubicBezTo>
                    <a:cubicBezTo>
                      <a:pt x="9" y="12"/>
                      <a:pt x="9" y="12"/>
                      <a:pt x="9" y="12"/>
                    </a:cubicBezTo>
                    <a:cubicBezTo>
                      <a:pt x="8" y="10"/>
                      <a:pt x="7" y="7"/>
                      <a:pt x="8" y="5"/>
                    </a:cubicBezTo>
                    <a:cubicBezTo>
                      <a:pt x="7" y="5"/>
                      <a:pt x="7" y="5"/>
                      <a:pt x="7" y="5"/>
                    </a:cubicBezTo>
                    <a:cubicBezTo>
                      <a:pt x="8" y="4"/>
                      <a:pt x="4" y="3"/>
                      <a:pt x="7" y="2"/>
                    </a:cubicBezTo>
                    <a:cubicBezTo>
                      <a:pt x="6" y="2"/>
                      <a:pt x="6" y="2"/>
                      <a:pt x="6" y="2"/>
                    </a:cubicBezTo>
                    <a:cubicBezTo>
                      <a:pt x="6" y="2"/>
                      <a:pt x="8" y="2"/>
                      <a:pt x="9" y="2"/>
                    </a:cubicBezTo>
                    <a:cubicBezTo>
                      <a:pt x="8" y="2"/>
                      <a:pt x="9" y="2"/>
                      <a:pt x="9" y="1"/>
                    </a:cubicBezTo>
                    <a:cubicBezTo>
                      <a:pt x="8" y="2"/>
                      <a:pt x="8" y="2"/>
                      <a:pt x="8" y="2"/>
                    </a:cubicBezTo>
                    <a:cubicBezTo>
                      <a:pt x="7" y="1"/>
                      <a:pt x="8" y="1"/>
                      <a:pt x="9" y="1"/>
                    </a:cubicBezTo>
                    <a:cubicBezTo>
                      <a:pt x="7" y="0"/>
                      <a:pt x="6" y="1"/>
                      <a:pt x="5" y="1"/>
                    </a:cubicBezTo>
                    <a:cubicBezTo>
                      <a:pt x="7" y="3"/>
                      <a:pt x="2" y="2"/>
                      <a:pt x="3" y="3"/>
                    </a:cubicBezTo>
                    <a:cubicBezTo>
                      <a:pt x="4" y="4"/>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5" name="Freeform 1880"/>
              <p:cNvSpPr>
                <a:spLocks/>
              </p:cNvSpPr>
              <p:nvPr/>
            </p:nvSpPr>
            <p:spPr bwMode="auto">
              <a:xfrm>
                <a:off x="1294" y="28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6" name="Freeform 1881"/>
              <p:cNvSpPr>
                <a:spLocks/>
              </p:cNvSpPr>
              <p:nvPr/>
            </p:nvSpPr>
            <p:spPr bwMode="auto">
              <a:xfrm>
                <a:off x="1270" y="282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7" name="Rectangle 1882"/>
              <p:cNvSpPr>
                <a:spLocks noChangeArrowheads="1"/>
              </p:cNvSpPr>
              <p:nvPr/>
            </p:nvSpPr>
            <p:spPr bwMode="auto">
              <a:xfrm>
                <a:off x="1294" y="279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8" name="Freeform 1883"/>
              <p:cNvSpPr>
                <a:spLocks/>
              </p:cNvSpPr>
              <p:nvPr/>
            </p:nvSpPr>
            <p:spPr bwMode="auto">
              <a:xfrm>
                <a:off x="1285" y="279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9" name="Freeform 1884"/>
              <p:cNvSpPr>
                <a:spLocks/>
              </p:cNvSpPr>
              <p:nvPr/>
            </p:nvSpPr>
            <p:spPr bwMode="auto">
              <a:xfrm>
                <a:off x="1270" y="2823"/>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0" name="Freeform 1885"/>
              <p:cNvSpPr>
                <a:spLocks/>
              </p:cNvSpPr>
              <p:nvPr/>
            </p:nvSpPr>
            <p:spPr bwMode="auto">
              <a:xfrm>
                <a:off x="127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1" name="Freeform 1886"/>
              <p:cNvSpPr>
                <a:spLocks/>
              </p:cNvSpPr>
              <p:nvPr/>
            </p:nvSpPr>
            <p:spPr bwMode="auto">
              <a:xfrm>
                <a:off x="1256" y="2747"/>
                <a:ext cx="24" cy="84"/>
              </a:xfrm>
              <a:custGeom>
                <a:avLst/>
                <a:gdLst>
                  <a:gd name="T0" fmla="*/ 6 w 10"/>
                  <a:gd name="T1" fmla="*/ 2 h 35"/>
                  <a:gd name="T2" fmla="*/ 4 w 10"/>
                  <a:gd name="T3" fmla="*/ 1 h 35"/>
                  <a:gd name="T4" fmla="*/ 2 w 10"/>
                  <a:gd name="T5" fmla="*/ 2 h 35"/>
                  <a:gd name="T6" fmla="*/ 3 w 10"/>
                  <a:gd name="T7" fmla="*/ 4 h 35"/>
                  <a:gd name="T8" fmla="*/ 3 w 10"/>
                  <a:gd name="T9" fmla="*/ 8 h 35"/>
                  <a:gd name="T10" fmla="*/ 2 w 10"/>
                  <a:gd name="T11" fmla="*/ 10 h 35"/>
                  <a:gd name="T12" fmla="*/ 4 w 10"/>
                  <a:gd name="T13" fmla="*/ 14 h 35"/>
                  <a:gd name="T14" fmla="*/ 3 w 10"/>
                  <a:gd name="T15" fmla="*/ 15 h 35"/>
                  <a:gd name="T16" fmla="*/ 2 w 10"/>
                  <a:gd name="T17" fmla="*/ 16 h 35"/>
                  <a:gd name="T18" fmla="*/ 5 w 10"/>
                  <a:gd name="T19" fmla="*/ 17 h 35"/>
                  <a:gd name="T20" fmla="*/ 5 w 10"/>
                  <a:gd name="T21" fmla="*/ 19 h 35"/>
                  <a:gd name="T22" fmla="*/ 4 w 10"/>
                  <a:gd name="T23" fmla="*/ 20 h 35"/>
                  <a:gd name="T24" fmla="*/ 4 w 10"/>
                  <a:gd name="T25" fmla="*/ 23 h 35"/>
                  <a:gd name="T26" fmla="*/ 3 w 10"/>
                  <a:gd name="T27" fmla="*/ 25 h 35"/>
                  <a:gd name="T28" fmla="*/ 4 w 10"/>
                  <a:gd name="T29" fmla="*/ 27 h 35"/>
                  <a:gd name="T30" fmla="*/ 5 w 10"/>
                  <a:gd name="T31" fmla="*/ 28 h 35"/>
                  <a:gd name="T32" fmla="*/ 4 w 10"/>
                  <a:gd name="T33" fmla="*/ 29 h 35"/>
                  <a:gd name="T34" fmla="*/ 4 w 10"/>
                  <a:gd name="T35" fmla="*/ 30 h 35"/>
                  <a:gd name="T36" fmla="*/ 3 w 10"/>
                  <a:gd name="T37" fmla="*/ 33 h 35"/>
                  <a:gd name="T38" fmla="*/ 6 w 10"/>
                  <a:gd name="T39" fmla="*/ 29 h 35"/>
                  <a:gd name="T40" fmla="*/ 6 w 10"/>
                  <a:gd name="T41" fmla="*/ 32 h 35"/>
                  <a:gd name="T42" fmla="*/ 4 w 10"/>
                  <a:gd name="T43" fmla="*/ 31 h 35"/>
                  <a:gd name="T44" fmla="*/ 6 w 10"/>
                  <a:gd name="T45" fmla="*/ 31 h 35"/>
                  <a:gd name="T46" fmla="*/ 7 w 10"/>
                  <a:gd name="T47" fmla="*/ 29 h 35"/>
                  <a:gd name="T48" fmla="*/ 6 w 10"/>
                  <a:gd name="T49" fmla="*/ 29 h 35"/>
                  <a:gd name="T50" fmla="*/ 5 w 10"/>
                  <a:gd name="T51" fmla="*/ 27 h 35"/>
                  <a:gd name="T52" fmla="*/ 6 w 10"/>
                  <a:gd name="T53" fmla="*/ 24 h 35"/>
                  <a:gd name="T54" fmla="*/ 7 w 10"/>
                  <a:gd name="T55" fmla="*/ 24 h 35"/>
                  <a:gd name="T56" fmla="*/ 8 w 10"/>
                  <a:gd name="T57" fmla="*/ 24 h 35"/>
                  <a:gd name="T58" fmla="*/ 8 w 10"/>
                  <a:gd name="T59" fmla="*/ 24 h 35"/>
                  <a:gd name="T60" fmla="*/ 4 w 10"/>
                  <a:gd name="T61" fmla="*/ 21 h 35"/>
                  <a:gd name="T62" fmla="*/ 6 w 10"/>
                  <a:gd name="T63" fmla="*/ 19 h 35"/>
                  <a:gd name="T64" fmla="*/ 6 w 10"/>
                  <a:gd name="T65" fmla="*/ 18 h 35"/>
                  <a:gd name="T66" fmla="*/ 7 w 10"/>
                  <a:gd name="T67" fmla="*/ 17 h 35"/>
                  <a:gd name="T68" fmla="*/ 8 w 10"/>
                  <a:gd name="T69" fmla="*/ 16 h 35"/>
                  <a:gd name="T70" fmla="*/ 4 w 10"/>
                  <a:gd name="T71" fmla="*/ 12 h 35"/>
                  <a:gd name="T72" fmla="*/ 6 w 10"/>
                  <a:gd name="T73" fmla="*/ 12 h 35"/>
                  <a:gd name="T74" fmla="*/ 7 w 10"/>
                  <a:gd name="T75" fmla="*/ 10 h 35"/>
                  <a:gd name="T76" fmla="*/ 5 w 10"/>
                  <a:gd name="T77" fmla="*/ 9 h 35"/>
                  <a:gd name="T78" fmla="*/ 5 w 10"/>
                  <a:gd name="T79" fmla="*/ 7 h 35"/>
                  <a:gd name="T80" fmla="*/ 8 w 10"/>
                  <a:gd name="T81"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35">
                    <a:moveTo>
                      <a:pt x="8" y="4"/>
                    </a:moveTo>
                    <a:cubicBezTo>
                      <a:pt x="7" y="3"/>
                      <a:pt x="7" y="2"/>
                      <a:pt x="6" y="2"/>
                    </a:cubicBezTo>
                    <a:cubicBezTo>
                      <a:pt x="7" y="2"/>
                      <a:pt x="7" y="2"/>
                      <a:pt x="7" y="2"/>
                    </a:cubicBezTo>
                    <a:cubicBezTo>
                      <a:pt x="6" y="2"/>
                      <a:pt x="5" y="0"/>
                      <a:pt x="4" y="1"/>
                    </a:cubicBezTo>
                    <a:cubicBezTo>
                      <a:pt x="4" y="1"/>
                      <a:pt x="4" y="1"/>
                      <a:pt x="4" y="1"/>
                    </a:cubicBezTo>
                    <a:cubicBezTo>
                      <a:pt x="5" y="2"/>
                      <a:pt x="3" y="1"/>
                      <a:pt x="2" y="2"/>
                    </a:cubicBezTo>
                    <a:cubicBezTo>
                      <a:pt x="3" y="3"/>
                      <a:pt x="5" y="3"/>
                      <a:pt x="5" y="4"/>
                    </a:cubicBezTo>
                    <a:cubicBezTo>
                      <a:pt x="5" y="4"/>
                      <a:pt x="4" y="4"/>
                      <a:pt x="3" y="4"/>
                    </a:cubicBezTo>
                    <a:cubicBezTo>
                      <a:pt x="3" y="4"/>
                      <a:pt x="5" y="5"/>
                      <a:pt x="5" y="5"/>
                    </a:cubicBezTo>
                    <a:cubicBezTo>
                      <a:pt x="0" y="5"/>
                      <a:pt x="7" y="8"/>
                      <a:pt x="3" y="8"/>
                    </a:cubicBezTo>
                    <a:cubicBezTo>
                      <a:pt x="3" y="8"/>
                      <a:pt x="3" y="9"/>
                      <a:pt x="4" y="10"/>
                    </a:cubicBezTo>
                    <a:cubicBezTo>
                      <a:pt x="3" y="9"/>
                      <a:pt x="4" y="11"/>
                      <a:pt x="2" y="10"/>
                    </a:cubicBezTo>
                    <a:cubicBezTo>
                      <a:pt x="5" y="11"/>
                      <a:pt x="0" y="12"/>
                      <a:pt x="5" y="13"/>
                    </a:cubicBezTo>
                    <a:cubicBezTo>
                      <a:pt x="3" y="14"/>
                      <a:pt x="5" y="13"/>
                      <a:pt x="4" y="14"/>
                    </a:cubicBezTo>
                    <a:cubicBezTo>
                      <a:pt x="3" y="14"/>
                      <a:pt x="3" y="14"/>
                      <a:pt x="3" y="14"/>
                    </a:cubicBezTo>
                    <a:cubicBezTo>
                      <a:pt x="2" y="14"/>
                      <a:pt x="5" y="14"/>
                      <a:pt x="3" y="15"/>
                    </a:cubicBezTo>
                    <a:cubicBezTo>
                      <a:pt x="2" y="15"/>
                      <a:pt x="4" y="15"/>
                      <a:pt x="5" y="15"/>
                    </a:cubicBezTo>
                    <a:cubicBezTo>
                      <a:pt x="4" y="16"/>
                      <a:pt x="4" y="16"/>
                      <a:pt x="2" y="16"/>
                    </a:cubicBezTo>
                    <a:cubicBezTo>
                      <a:pt x="4" y="17"/>
                      <a:pt x="3" y="17"/>
                      <a:pt x="4" y="18"/>
                    </a:cubicBezTo>
                    <a:cubicBezTo>
                      <a:pt x="4" y="17"/>
                      <a:pt x="5" y="17"/>
                      <a:pt x="5" y="17"/>
                    </a:cubicBezTo>
                    <a:cubicBezTo>
                      <a:pt x="5" y="18"/>
                      <a:pt x="7" y="18"/>
                      <a:pt x="7" y="19"/>
                    </a:cubicBezTo>
                    <a:cubicBezTo>
                      <a:pt x="5" y="20"/>
                      <a:pt x="7" y="18"/>
                      <a:pt x="5" y="19"/>
                    </a:cubicBezTo>
                    <a:cubicBezTo>
                      <a:pt x="4" y="18"/>
                      <a:pt x="4" y="18"/>
                      <a:pt x="3" y="17"/>
                    </a:cubicBezTo>
                    <a:cubicBezTo>
                      <a:pt x="3" y="18"/>
                      <a:pt x="3" y="19"/>
                      <a:pt x="4" y="20"/>
                    </a:cubicBezTo>
                    <a:cubicBezTo>
                      <a:pt x="4" y="21"/>
                      <a:pt x="3" y="20"/>
                      <a:pt x="3" y="20"/>
                    </a:cubicBezTo>
                    <a:cubicBezTo>
                      <a:pt x="2" y="21"/>
                      <a:pt x="5" y="22"/>
                      <a:pt x="4" y="23"/>
                    </a:cubicBezTo>
                    <a:cubicBezTo>
                      <a:pt x="3" y="22"/>
                      <a:pt x="3" y="22"/>
                      <a:pt x="3" y="22"/>
                    </a:cubicBezTo>
                    <a:cubicBezTo>
                      <a:pt x="4" y="23"/>
                      <a:pt x="2" y="24"/>
                      <a:pt x="3" y="25"/>
                    </a:cubicBezTo>
                    <a:cubicBezTo>
                      <a:pt x="4" y="25"/>
                      <a:pt x="4" y="25"/>
                      <a:pt x="5" y="25"/>
                    </a:cubicBezTo>
                    <a:cubicBezTo>
                      <a:pt x="2" y="25"/>
                      <a:pt x="6" y="26"/>
                      <a:pt x="4" y="27"/>
                    </a:cubicBezTo>
                    <a:cubicBezTo>
                      <a:pt x="6" y="27"/>
                      <a:pt x="7" y="28"/>
                      <a:pt x="7" y="28"/>
                    </a:cubicBezTo>
                    <a:cubicBezTo>
                      <a:pt x="7" y="28"/>
                      <a:pt x="6" y="28"/>
                      <a:pt x="5" y="28"/>
                    </a:cubicBezTo>
                    <a:cubicBezTo>
                      <a:pt x="6" y="28"/>
                      <a:pt x="3" y="28"/>
                      <a:pt x="2" y="27"/>
                    </a:cubicBezTo>
                    <a:cubicBezTo>
                      <a:pt x="3" y="27"/>
                      <a:pt x="2" y="28"/>
                      <a:pt x="4" y="29"/>
                    </a:cubicBezTo>
                    <a:cubicBezTo>
                      <a:pt x="2" y="29"/>
                      <a:pt x="2" y="29"/>
                      <a:pt x="2" y="29"/>
                    </a:cubicBezTo>
                    <a:cubicBezTo>
                      <a:pt x="2" y="30"/>
                      <a:pt x="6" y="29"/>
                      <a:pt x="4" y="30"/>
                    </a:cubicBezTo>
                    <a:cubicBezTo>
                      <a:pt x="3" y="30"/>
                      <a:pt x="3" y="30"/>
                      <a:pt x="3" y="30"/>
                    </a:cubicBezTo>
                    <a:cubicBezTo>
                      <a:pt x="3" y="31"/>
                      <a:pt x="3" y="32"/>
                      <a:pt x="3" y="33"/>
                    </a:cubicBezTo>
                    <a:cubicBezTo>
                      <a:pt x="6" y="35"/>
                      <a:pt x="5" y="33"/>
                      <a:pt x="6" y="33"/>
                    </a:cubicBezTo>
                    <a:cubicBezTo>
                      <a:pt x="6" y="32"/>
                      <a:pt x="6" y="30"/>
                      <a:pt x="6" y="29"/>
                    </a:cubicBezTo>
                    <a:cubicBezTo>
                      <a:pt x="5" y="30"/>
                      <a:pt x="4" y="31"/>
                      <a:pt x="4" y="33"/>
                    </a:cubicBezTo>
                    <a:cubicBezTo>
                      <a:pt x="6" y="32"/>
                      <a:pt x="6" y="32"/>
                      <a:pt x="6" y="32"/>
                    </a:cubicBezTo>
                    <a:cubicBezTo>
                      <a:pt x="5" y="32"/>
                      <a:pt x="4" y="32"/>
                      <a:pt x="3" y="32"/>
                    </a:cubicBezTo>
                    <a:cubicBezTo>
                      <a:pt x="2" y="32"/>
                      <a:pt x="5" y="32"/>
                      <a:pt x="4" y="31"/>
                    </a:cubicBezTo>
                    <a:cubicBezTo>
                      <a:pt x="5" y="31"/>
                      <a:pt x="6" y="31"/>
                      <a:pt x="7" y="31"/>
                    </a:cubicBezTo>
                    <a:cubicBezTo>
                      <a:pt x="6" y="31"/>
                      <a:pt x="6" y="31"/>
                      <a:pt x="6" y="31"/>
                    </a:cubicBezTo>
                    <a:cubicBezTo>
                      <a:pt x="7" y="31"/>
                      <a:pt x="7" y="31"/>
                      <a:pt x="8" y="31"/>
                    </a:cubicBezTo>
                    <a:cubicBezTo>
                      <a:pt x="5" y="30"/>
                      <a:pt x="8" y="30"/>
                      <a:pt x="7" y="29"/>
                    </a:cubicBezTo>
                    <a:cubicBezTo>
                      <a:pt x="7" y="29"/>
                      <a:pt x="7" y="29"/>
                      <a:pt x="7" y="29"/>
                    </a:cubicBezTo>
                    <a:cubicBezTo>
                      <a:pt x="6" y="29"/>
                      <a:pt x="6" y="29"/>
                      <a:pt x="6" y="29"/>
                    </a:cubicBezTo>
                    <a:cubicBezTo>
                      <a:pt x="7" y="28"/>
                      <a:pt x="7" y="28"/>
                      <a:pt x="8" y="28"/>
                    </a:cubicBezTo>
                    <a:cubicBezTo>
                      <a:pt x="7" y="27"/>
                      <a:pt x="5" y="27"/>
                      <a:pt x="5" y="27"/>
                    </a:cubicBezTo>
                    <a:cubicBezTo>
                      <a:pt x="7" y="27"/>
                      <a:pt x="6" y="26"/>
                      <a:pt x="8" y="26"/>
                    </a:cubicBezTo>
                    <a:cubicBezTo>
                      <a:pt x="6" y="26"/>
                      <a:pt x="7" y="25"/>
                      <a:pt x="6" y="24"/>
                    </a:cubicBezTo>
                    <a:cubicBezTo>
                      <a:pt x="6" y="24"/>
                      <a:pt x="6" y="24"/>
                      <a:pt x="7" y="24"/>
                    </a:cubicBezTo>
                    <a:cubicBezTo>
                      <a:pt x="7" y="24"/>
                      <a:pt x="7" y="24"/>
                      <a:pt x="7" y="24"/>
                    </a:cubicBezTo>
                    <a:cubicBezTo>
                      <a:pt x="7" y="24"/>
                      <a:pt x="7" y="24"/>
                      <a:pt x="7" y="24"/>
                    </a:cubicBezTo>
                    <a:cubicBezTo>
                      <a:pt x="8" y="24"/>
                      <a:pt x="8" y="24"/>
                      <a:pt x="8" y="24"/>
                    </a:cubicBezTo>
                    <a:cubicBezTo>
                      <a:pt x="8" y="24"/>
                      <a:pt x="6" y="24"/>
                      <a:pt x="7" y="23"/>
                    </a:cubicBezTo>
                    <a:cubicBezTo>
                      <a:pt x="8" y="23"/>
                      <a:pt x="8" y="23"/>
                      <a:pt x="8" y="24"/>
                    </a:cubicBezTo>
                    <a:cubicBezTo>
                      <a:pt x="8" y="23"/>
                      <a:pt x="5" y="22"/>
                      <a:pt x="7" y="22"/>
                    </a:cubicBezTo>
                    <a:cubicBezTo>
                      <a:pt x="6" y="22"/>
                      <a:pt x="6" y="21"/>
                      <a:pt x="4" y="21"/>
                    </a:cubicBezTo>
                    <a:cubicBezTo>
                      <a:pt x="5" y="21"/>
                      <a:pt x="6" y="21"/>
                      <a:pt x="6" y="20"/>
                    </a:cubicBezTo>
                    <a:cubicBezTo>
                      <a:pt x="4" y="20"/>
                      <a:pt x="7" y="20"/>
                      <a:pt x="6" y="19"/>
                    </a:cubicBezTo>
                    <a:cubicBezTo>
                      <a:pt x="7" y="20"/>
                      <a:pt x="6" y="19"/>
                      <a:pt x="8" y="20"/>
                    </a:cubicBezTo>
                    <a:cubicBezTo>
                      <a:pt x="8" y="19"/>
                      <a:pt x="6" y="19"/>
                      <a:pt x="6" y="18"/>
                    </a:cubicBezTo>
                    <a:cubicBezTo>
                      <a:pt x="8" y="18"/>
                      <a:pt x="8" y="18"/>
                      <a:pt x="8" y="18"/>
                    </a:cubicBezTo>
                    <a:cubicBezTo>
                      <a:pt x="7" y="18"/>
                      <a:pt x="6" y="17"/>
                      <a:pt x="7" y="17"/>
                    </a:cubicBezTo>
                    <a:cubicBezTo>
                      <a:pt x="6" y="17"/>
                      <a:pt x="6" y="17"/>
                      <a:pt x="6" y="17"/>
                    </a:cubicBezTo>
                    <a:cubicBezTo>
                      <a:pt x="7" y="17"/>
                      <a:pt x="7" y="16"/>
                      <a:pt x="8" y="16"/>
                    </a:cubicBezTo>
                    <a:cubicBezTo>
                      <a:pt x="6" y="15"/>
                      <a:pt x="6" y="15"/>
                      <a:pt x="6" y="15"/>
                    </a:cubicBezTo>
                    <a:cubicBezTo>
                      <a:pt x="8" y="14"/>
                      <a:pt x="6" y="13"/>
                      <a:pt x="4" y="12"/>
                    </a:cubicBezTo>
                    <a:cubicBezTo>
                      <a:pt x="4" y="12"/>
                      <a:pt x="5" y="11"/>
                      <a:pt x="5" y="12"/>
                    </a:cubicBezTo>
                    <a:cubicBezTo>
                      <a:pt x="6" y="12"/>
                      <a:pt x="6" y="12"/>
                      <a:pt x="6" y="12"/>
                    </a:cubicBezTo>
                    <a:cubicBezTo>
                      <a:pt x="6" y="12"/>
                      <a:pt x="8" y="11"/>
                      <a:pt x="6" y="11"/>
                    </a:cubicBezTo>
                    <a:cubicBezTo>
                      <a:pt x="5" y="10"/>
                      <a:pt x="7" y="11"/>
                      <a:pt x="7" y="10"/>
                    </a:cubicBezTo>
                    <a:cubicBezTo>
                      <a:pt x="5" y="9"/>
                      <a:pt x="10" y="8"/>
                      <a:pt x="6" y="7"/>
                    </a:cubicBezTo>
                    <a:cubicBezTo>
                      <a:pt x="6" y="7"/>
                      <a:pt x="5" y="8"/>
                      <a:pt x="5" y="9"/>
                    </a:cubicBezTo>
                    <a:cubicBezTo>
                      <a:pt x="5" y="8"/>
                      <a:pt x="4" y="9"/>
                      <a:pt x="4" y="8"/>
                    </a:cubicBezTo>
                    <a:cubicBezTo>
                      <a:pt x="4" y="8"/>
                      <a:pt x="5" y="7"/>
                      <a:pt x="5" y="7"/>
                    </a:cubicBezTo>
                    <a:cubicBezTo>
                      <a:pt x="7" y="7"/>
                      <a:pt x="7" y="7"/>
                      <a:pt x="7" y="7"/>
                    </a:cubicBezTo>
                    <a:cubicBezTo>
                      <a:pt x="10" y="6"/>
                      <a:pt x="4" y="4"/>
                      <a:pt x="8"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2" name="Freeform 1887"/>
              <p:cNvSpPr>
                <a:spLocks/>
              </p:cNvSpPr>
              <p:nvPr/>
            </p:nvSpPr>
            <p:spPr bwMode="auto">
              <a:xfrm>
                <a:off x="1270" y="2776"/>
                <a:ext cx="5" cy="2"/>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1" y="0"/>
                      <a:pt x="1" y="0"/>
                    </a:cubicBezTo>
                    <a:cubicBezTo>
                      <a:pt x="1" y="0"/>
                      <a:pt x="1" y="1"/>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3" name="Freeform 1888"/>
              <p:cNvSpPr>
                <a:spLocks/>
              </p:cNvSpPr>
              <p:nvPr/>
            </p:nvSpPr>
            <p:spPr bwMode="auto">
              <a:xfrm>
                <a:off x="1270" y="2776"/>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4" name="Freeform 1889"/>
              <p:cNvSpPr>
                <a:spLocks/>
              </p:cNvSpPr>
              <p:nvPr/>
            </p:nvSpPr>
            <p:spPr bwMode="auto">
              <a:xfrm>
                <a:off x="1273" y="275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5" name="Rectangle 1890"/>
              <p:cNvSpPr>
                <a:spLocks noChangeArrowheads="1"/>
              </p:cNvSpPr>
              <p:nvPr/>
            </p:nvSpPr>
            <p:spPr bwMode="auto">
              <a:xfrm>
                <a:off x="1273" y="2750"/>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6" name="Freeform 1891"/>
              <p:cNvSpPr>
                <a:spLocks/>
              </p:cNvSpPr>
              <p:nvPr/>
            </p:nvSpPr>
            <p:spPr bwMode="auto">
              <a:xfrm>
                <a:off x="1261" y="2704"/>
                <a:ext cx="19" cy="46"/>
              </a:xfrm>
              <a:custGeom>
                <a:avLst/>
                <a:gdLst>
                  <a:gd name="T0" fmla="*/ 7 w 8"/>
                  <a:gd name="T1" fmla="*/ 4 h 19"/>
                  <a:gd name="T2" fmla="*/ 6 w 8"/>
                  <a:gd name="T3" fmla="*/ 3 h 19"/>
                  <a:gd name="T4" fmla="*/ 7 w 8"/>
                  <a:gd name="T5" fmla="*/ 2 h 19"/>
                  <a:gd name="T6" fmla="*/ 5 w 8"/>
                  <a:gd name="T7" fmla="*/ 0 h 19"/>
                  <a:gd name="T8" fmla="*/ 4 w 8"/>
                  <a:gd name="T9" fmla="*/ 9 h 19"/>
                  <a:gd name="T10" fmla="*/ 3 w 8"/>
                  <a:gd name="T11" fmla="*/ 9 h 19"/>
                  <a:gd name="T12" fmla="*/ 4 w 8"/>
                  <a:gd name="T13" fmla="*/ 12 h 19"/>
                  <a:gd name="T14" fmla="*/ 2 w 8"/>
                  <a:gd name="T15" fmla="*/ 11 h 19"/>
                  <a:gd name="T16" fmla="*/ 2 w 8"/>
                  <a:gd name="T17" fmla="*/ 14 h 19"/>
                  <a:gd name="T18" fmla="*/ 3 w 8"/>
                  <a:gd name="T19" fmla="*/ 14 h 19"/>
                  <a:gd name="T20" fmla="*/ 3 w 8"/>
                  <a:gd name="T21" fmla="*/ 14 h 19"/>
                  <a:gd name="T22" fmla="*/ 3 w 8"/>
                  <a:gd name="T23" fmla="*/ 14 h 19"/>
                  <a:gd name="T24" fmla="*/ 3 w 8"/>
                  <a:gd name="T25" fmla="*/ 15 h 19"/>
                  <a:gd name="T26" fmla="*/ 3 w 8"/>
                  <a:gd name="T27" fmla="*/ 15 h 19"/>
                  <a:gd name="T28" fmla="*/ 3 w 8"/>
                  <a:gd name="T29" fmla="*/ 16 h 19"/>
                  <a:gd name="T30" fmla="*/ 2 w 8"/>
                  <a:gd name="T31" fmla="*/ 16 h 19"/>
                  <a:gd name="T32" fmla="*/ 3 w 8"/>
                  <a:gd name="T33" fmla="*/ 19 h 19"/>
                  <a:gd name="T34" fmla="*/ 4 w 8"/>
                  <a:gd name="T35" fmla="*/ 19 h 19"/>
                  <a:gd name="T36" fmla="*/ 4 w 8"/>
                  <a:gd name="T37" fmla="*/ 17 h 19"/>
                  <a:gd name="T38" fmla="*/ 4 w 8"/>
                  <a:gd name="T39" fmla="*/ 17 h 19"/>
                  <a:gd name="T40" fmla="*/ 3 w 8"/>
                  <a:gd name="T41" fmla="*/ 16 h 19"/>
                  <a:gd name="T42" fmla="*/ 5 w 8"/>
                  <a:gd name="T43" fmla="*/ 17 h 19"/>
                  <a:gd name="T44" fmla="*/ 7 w 8"/>
                  <a:gd name="T45" fmla="*/ 15 h 19"/>
                  <a:gd name="T46" fmla="*/ 7 w 8"/>
                  <a:gd name="T47" fmla="*/ 15 h 19"/>
                  <a:gd name="T48" fmla="*/ 6 w 8"/>
                  <a:gd name="T49" fmla="*/ 14 h 19"/>
                  <a:gd name="T50" fmla="*/ 5 w 8"/>
                  <a:gd name="T51" fmla="*/ 15 h 19"/>
                  <a:gd name="T52" fmla="*/ 3 w 8"/>
                  <a:gd name="T53" fmla="*/ 14 h 19"/>
                  <a:gd name="T54" fmla="*/ 4 w 8"/>
                  <a:gd name="T55" fmla="*/ 13 h 19"/>
                  <a:gd name="T56" fmla="*/ 5 w 8"/>
                  <a:gd name="T57" fmla="*/ 14 h 19"/>
                  <a:gd name="T58" fmla="*/ 5 w 8"/>
                  <a:gd name="T59" fmla="*/ 13 h 19"/>
                  <a:gd name="T60" fmla="*/ 7 w 8"/>
                  <a:gd name="T61" fmla="*/ 13 h 19"/>
                  <a:gd name="T62" fmla="*/ 5 w 8"/>
                  <a:gd name="T63" fmla="*/ 12 h 19"/>
                  <a:gd name="T64" fmla="*/ 6 w 8"/>
                  <a:gd name="T65" fmla="*/ 9 h 19"/>
                  <a:gd name="T66" fmla="*/ 7 w 8"/>
                  <a:gd name="T67" fmla="*/ 10 h 19"/>
                  <a:gd name="T68" fmla="*/ 5 w 8"/>
                  <a:gd name="T69" fmla="*/ 9 h 19"/>
                  <a:gd name="T70" fmla="*/ 7 w 8"/>
                  <a:gd name="T71" fmla="*/ 7 h 19"/>
                  <a:gd name="T72" fmla="*/ 6 w 8"/>
                  <a:gd name="T73" fmla="*/ 7 h 19"/>
                  <a:gd name="T74" fmla="*/ 7 w 8"/>
                  <a:gd name="T75" fmla="*/ 5 h 19"/>
                  <a:gd name="T76" fmla="*/ 7 w 8"/>
                  <a:gd name="T77" fmla="*/ 5 h 19"/>
                  <a:gd name="T78" fmla="*/ 5 w 8"/>
                  <a:gd name="T79" fmla="*/ 3 h 19"/>
                  <a:gd name="T80" fmla="*/ 7 w 8"/>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9">
                    <a:moveTo>
                      <a:pt x="7" y="4"/>
                    </a:moveTo>
                    <a:cubicBezTo>
                      <a:pt x="6" y="3"/>
                      <a:pt x="6" y="3"/>
                      <a:pt x="6" y="3"/>
                    </a:cubicBezTo>
                    <a:cubicBezTo>
                      <a:pt x="7" y="3"/>
                      <a:pt x="6" y="2"/>
                      <a:pt x="7" y="2"/>
                    </a:cubicBezTo>
                    <a:cubicBezTo>
                      <a:pt x="6" y="1"/>
                      <a:pt x="8" y="1"/>
                      <a:pt x="5" y="0"/>
                    </a:cubicBezTo>
                    <a:cubicBezTo>
                      <a:pt x="5" y="3"/>
                      <a:pt x="2" y="6"/>
                      <a:pt x="4" y="9"/>
                    </a:cubicBezTo>
                    <a:cubicBezTo>
                      <a:pt x="3" y="9"/>
                      <a:pt x="3" y="9"/>
                      <a:pt x="3" y="9"/>
                    </a:cubicBezTo>
                    <a:cubicBezTo>
                      <a:pt x="5" y="11"/>
                      <a:pt x="0" y="10"/>
                      <a:pt x="4" y="12"/>
                    </a:cubicBezTo>
                    <a:cubicBezTo>
                      <a:pt x="2" y="11"/>
                      <a:pt x="2" y="11"/>
                      <a:pt x="2" y="11"/>
                    </a:cubicBezTo>
                    <a:cubicBezTo>
                      <a:pt x="1" y="12"/>
                      <a:pt x="5" y="13"/>
                      <a:pt x="2" y="14"/>
                    </a:cubicBezTo>
                    <a:cubicBezTo>
                      <a:pt x="3" y="14"/>
                      <a:pt x="3" y="14"/>
                      <a:pt x="3" y="14"/>
                    </a:cubicBezTo>
                    <a:cubicBezTo>
                      <a:pt x="3" y="14"/>
                      <a:pt x="3" y="14"/>
                      <a:pt x="3" y="14"/>
                    </a:cubicBezTo>
                    <a:cubicBezTo>
                      <a:pt x="3" y="14"/>
                      <a:pt x="3" y="14"/>
                      <a:pt x="3" y="14"/>
                    </a:cubicBezTo>
                    <a:cubicBezTo>
                      <a:pt x="4" y="15"/>
                      <a:pt x="4" y="15"/>
                      <a:pt x="3" y="15"/>
                    </a:cubicBezTo>
                    <a:cubicBezTo>
                      <a:pt x="2" y="15"/>
                      <a:pt x="3" y="15"/>
                      <a:pt x="3" y="15"/>
                    </a:cubicBezTo>
                    <a:cubicBezTo>
                      <a:pt x="2" y="15"/>
                      <a:pt x="3" y="16"/>
                      <a:pt x="3" y="16"/>
                    </a:cubicBezTo>
                    <a:cubicBezTo>
                      <a:pt x="2" y="16"/>
                      <a:pt x="2" y="16"/>
                      <a:pt x="2" y="16"/>
                    </a:cubicBezTo>
                    <a:cubicBezTo>
                      <a:pt x="2" y="17"/>
                      <a:pt x="0" y="17"/>
                      <a:pt x="3" y="19"/>
                    </a:cubicBezTo>
                    <a:cubicBezTo>
                      <a:pt x="4" y="19"/>
                      <a:pt x="4" y="18"/>
                      <a:pt x="4" y="19"/>
                    </a:cubicBezTo>
                    <a:cubicBezTo>
                      <a:pt x="5" y="18"/>
                      <a:pt x="4" y="18"/>
                      <a:pt x="4" y="17"/>
                    </a:cubicBezTo>
                    <a:cubicBezTo>
                      <a:pt x="4" y="17"/>
                      <a:pt x="4" y="17"/>
                      <a:pt x="4" y="17"/>
                    </a:cubicBezTo>
                    <a:cubicBezTo>
                      <a:pt x="1" y="16"/>
                      <a:pt x="4" y="17"/>
                      <a:pt x="3" y="16"/>
                    </a:cubicBezTo>
                    <a:cubicBezTo>
                      <a:pt x="5" y="16"/>
                      <a:pt x="4" y="16"/>
                      <a:pt x="5" y="17"/>
                    </a:cubicBezTo>
                    <a:cubicBezTo>
                      <a:pt x="8" y="16"/>
                      <a:pt x="4" y="15"/>
                      <a:pt x="7" y="15"/>
                    </a:cubicBezTo>
                    <a:cubicBezTo>
                      <a:pt x="7" y="15"/>
                      <a:pt x="7" y="15"/>
                      <a:pt x="7" y="15"/>
                    </a:cubicBezTo>
                    <a:cubicBezTo>
                      <a:pt x="7" y="15"/>
                      <a:pt x="7" y="15"/>
                      <a:pt x="6" y="14"/>
                    </a:cubicBezTo>
                    <a:cubicBezTo>
                      <a:pt x="5" y="15"/>
                      <a:pt x="5" y="15"/>
                      <a:pt x="5" y="15"/>
                    </a:cubicBezTo>
                    <a:cubicBezTo>
                      <a:pt x="5" y="14"/>
                      <a:pt x="4" y="14"/>
                      <a:pt x="3" y="14"/>
                    </a:cubicBezTo>
                    <a:cubicBezTo>
                      <a:pt x="5" y="14"/>
                      <a:pt x="3" y="13"/>
                      <a:pt x="4" y="13"/>
                    </a:cubicBezTo>
                    <a:cubicBezTo>
                      <a:pt x="5" y="13"/>
                      <a:pt x="5" y="13"/>
                      <a:pt x="5" y="14"/>
                    </a:cubicBezTo>
                    <a:cubicBezTo>
                      <a:pt x="5" y="13"/>
                      <a:pt x="5" y="13"/>
                      <a:pt x="5" y="13"/>
                    </a:cubicBezTo>
                    <a:cubicBezTo>
                      <a:pt x="5" y="13"/>
                      <a:pt x="6" y="13"/>
                      <a:pt x="7" y="13"/>
                    </a:cubicBezTo>
                    <a:cubicBezTo>
                      <a:pt x="6" y="12"/>
                      <a:pt x="6" y="13"/>
                      <a:pt x="5" y="12"/>
                    </a:cubicBezTo>
                    <a:cubicBezTo>
                      <a:pt x="6" y="12"/>
                      <a:pt x="6" y="10"/>
                      <a:pt x="6" y="9"/>
                    </a:cubicBezTo>
                    <a:cubicBezTo>
                      <a:pt x="6" y="9"/>
                      <a:pt x="7" y="9"/>
                      <a:pt x="7" y="10"/>
                    </a:cubicBezTo>
                    <a:cubicBezTo>
                      <a:pt x="7" y="10"/>
                      <a:pt x="6" y="9"/>
                      <a:pt x="5" y="9"/>
                    </a:cubicBezTo>
                    <a:cubicBezTo>
                      <a:pt x="5" y="8"/>
                      <a:pt x="6" y="7"/>
                      <a:pt x="7" y="7"/>
                    </a:cubicBezTo>
                    <a:cubicBezTo>
                      <a:pt x="6" y="7"/>
                      <a:pt x="6" y="7"/>
                      <a:pt x="6" y="7"/>
                    </a:cubicBezTo>
                    <a:cubicBezTo>
                      <a:pt x="4" y="6"/>
                      <a:pt x="7" y="6"/>
                      <a:pt x="7" y="5"/>
                    </a:cubicBezTo>
                    <a:cubicBezTo>
                      <a:pt x="7" y="5"/>
                      <a:pt x="7" y="5"/>
                      <a:pt x="7" y="5"/>
                    </a:cubicBezTo>
                    <a:cubicBezTo>
                      <a:pt x="6" y="4"/>
                      <a:pt x="4" y="3"/>
                      <a:pt x="5" y="3"/>
                    </a:cubicBezTo>
                    <a:cubicBezTo>
                      <a:pt x="6" y="3"/>
                      <a:pt x="6" y="4"/>
                      <a:pt x="7"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7" name="Freeform 1892"/>
              <p:cNvSpPr>
                <a:spLocks/>
              </p:cNvSpPr>
              <p:nvPr/>
            </p:nvSpPr>
            <p:spPr bwMode="auto">
              <a:xfrm>
                <a:off x="1273" y="2702"/>
                <a:ext cx="7" cy="5"/>
              </a:xfrm>
              <a:custGeom>
                <a:avLst/>
                <a:gdLst>
                  <a:gd name="T0" fmla="*/ 1 w 3"/>
                  <a:gd name="T1" fmla="*/ 1 h 2"/>
                  <a:gd name="T2" fmla="*/ 2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2"/>
                      <a:pt x="1" y="1"/>
                      <a:pt x="1" y="0"/>
                    </a:cubicBezTo>
                    <a:cubicBezTo>
                      <a:pt x="1" y="1"/>
                      <a:pt x="0" y="1"/>
                      <a:pt x="1" y="1"/>
                    </a:cubicBezTo>
                    <a:cubicBezTo>
                      <a:pt x="1" y="1"/>
                      <a:pt x="1"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8" name="Freeform 1893"/>
              <p:cNvSpPr>
                <a:spLocks/>
              </p:cNvSpPr>
              <p:nvPr/>
            </p:nvSpPr>
            <p:spPr bwMode="auto">
              <a:xfrm>
                <a:off x="1273" y="2681"/>
                <a:ext cx="14" cy="23"/>
              </a:xfrm>
              <a:custGeom>
                <a:avLst/>
                <a:gdLst>
                  <a:gd name="T0" fmla="*/ 4 w 6"/>
                  <a:gd name="T1" fmla="*/ 4 h 10"/>
                  <a:gd name="T2" fmla="*/ 3 w 6"/>
                  <a:gd name="T3" fmla="*/ 3 h 10"/>
                  <a:gd name="T4" fmla="*/ 1 w 6"/>
                  <a:gd name="T5" fmla="*/ 7 h 10"/>
                  <a:gd name="T6" fmla="*/ 2 w 6"/>
                  <a:gd name="T7" fmla="*/ 9 h 10"/>
                  <a:gd name="T8" fmla="*/ 1 w 6"/>
                  <a:gd name="T9" fmla="*/ 8 h 10"/>
                  <a:gd name="T10" fmla="*/ 2 w 6"/>
                  <a:gd name="T11" fmla="*/ 10 h 10"/>
                  <a:gd name="T12" fmla="*/ 2 w 6"/>
                  <a:gd name="T13" fmla="*/ 9 h 10"/>
                  <a:gd name="T14" fmla="*/ 2 w 6"/>
                  <a:gd name="T15" fmla="*/ 9 h 10"/>
                  <a:gd name="T16" fmla="*/ 2 w 6"/>
                  <a:gd name="T17" fmla="*/ 9 h 10"/>
                  <a:gd name="T18" fmla="*/ 3 w 6"/>
                  <a:gd name="T19" fmla="*/ 9 h 10"/>
                  <a:gd name="T20" fmla="*/ 2 w 6"/>
                  <a:gd name="T21" fmla="*/ 7 h 10"/>
                  <a:gd name="T22" fmla="*/ 4 w 6"/>
                  <a:gd name="T23" fmla="*/ 8 h 10"/>
                  <a:gd name="T24" fmla="*/ 5 w 6"/>
                  <a:gd name="T25" fmla="*/ 6 h 10"/>
                  <a:gd name="T26" fmla="*/ 4 w 6"/>
                  <a:gd name="T27" fmla="*/ 6 h 10"/>
                  <a:gd name="T28" fmla="*/ 3 w 6"/>
                  <a:gd name="T29" fmla="*/ 6 h 10"/>
                  <a:gd name="T30" fmla="*/ 5 w 6"/>
                  <a:gd name="T31" fmla="*/ 6 h 10"/>
                  <a:gd name="T32" fmla="*/ 5 w 6"/>
                  <a:gd name="T33" fmla="*/ 3 h 10"/>
                  <a:gd name="T34" fmla="*/ 4 w 6"/>
                  <a:gd name="T35" fmla="*/ 1 h 10"/>
                  <a:gd name="T36" fmla="*/ 5 w 6"/>
                  <a:gd name="T37" fmla="*/ 2 h 10"/>
                  <a:gd name="T38" fmla="*/ 6 w 6"/>
                  <a:gd name="T39" fmla="*/ 2 h 10"/>
                  <a:gd name="T40" fmla="*/ 3 w 6"/>
                  <a:gd name="T41" fmla="*/ 0 h 10"/>
                  <a:gd name="T42" fmla="*/ 4 w 6"/>
                  <a:gd name="T4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0">
                    <a:moveTo>
                      <a:pt x="4" y="4"/>
                    </a:moveTo>
                    <a:cubicBezTo>
                      <a:pt x="3" y="3"/>
                      <a:pt x="3" y="3"/>
                      <a:pt x="3" y="3"/>
                    </a:cubicBezTo>
                    <a:cubicBezTo>
                      <a:pt x="2" y="5"/>
                      <a:pt x="2" y="7"/>
                      <a:pt x="1" y="7"/>
                    </a:cubicBezTo>
                    <a:cubicBezTo>
                      <a:pt x="0" y="7"/>
                      <a:pt x="2" y="8"/>
                      <a:pt x="2" y="9"/>
                    </a:cubicBezTo>
                    <a:cubicBezTo>
                      <a:pt x="1" y="8"/>
                      <a:pt x="1" y="8"/>
                      <a:pt x="1" y="8"/>
                    </a:cubicBezTo>
                    <a:cubicBezTo>
                      <a:pt x="2" y="9"/>
                      <a:pt x="0" y="9"/>
                      <a:pt x="2" y="10"/>
                    </a:cubicBezTo>
                    <a:cubicBezTo>
                      <a:pt x="2" y="10"/>
                      <a:pt x="1" y="9"/>
                      <a:pt x="2" y="9"/>
                    </a:cubicBezTo>
                    <a:cubicBezTo>
                      <a:pt x="2" y="9"/>
                      <a:pt x="2" y="9"/>
                      <a:pt x="2" y="9"/>
                    </a:cubicBezTo>
                    <a:cubicBezTo>
                      <a:pt x="2" y="9"/>
                      <a:pt x="2" y="9"/>
                      <a:pt x="2" y="9"/>
                    </a:cubicBezTo>
                    <a:cubicBezTo>
                      <a:pt x="3" y="9"/>
                      <a:pt x="3" y="9"/>
                      <a:pt x="3" y="9"/>
                    </a:cubicBezTo>
                    <a:cubicBezTo>
                      <a:pt x="5" y="9"/>
                      <a:pt x="1" y="7"/>
                      <a:pt x="2" y="7"/>
                    </a:cubicBezTo>
                    <a:cubicBezTo>
                      <a:pt x="4" y="8"/>
                      <a:pt x="4" y="8"/>
                      <a:pt x="4" y="8"/>
                    </a:cubicBezTo>
                    <a:cubicBezTo>
                      <a:pt x="4" y="7"/>
                      <a:pt x="4" y="7"/>
                      <a:pt x="5" y="6"/>
                    </a:cubicBezTo>
                    <a:cubicBezTo>
                      <a:pt x="5" y="6"/>
                      <a:pt x="4" y="6"/>
                      <a:pt x="4" y="6"/>
                    </a:cubicBezTo>
                    <a:cubicBezTo>
                      <a:pt x="4" y="6"/>
                      <a:pt x="4" y="6"/>
                      <a:pt x="3" y="6"/>
                    </a:cubicBezTo>
                    <a:cubicBezTo>
                      <a:pt x="2" y="4"/>
                      <a:pt x="4" y="7"/>
                      <a:pt x="5" y="6"/>
                    </a:cubicBezTo>
                    <a:cubicBezTo>
                      <a:pt x="4" y="5"/>
                      <a:pt x="4" y="3"/>
                      <a:pt x="5" y="3"/>
                    </a:cubicBezTo>
                    <a:cubicBezTo>
                      <a:pt x="4" y="3"/>
                      <a:pt x="3" y="2"/>
                      <a:pt x="4" y="1"/>
                    </a:cubicBezTo>
                    <a:cubicBezTo>
                      <a:pt x="4" y="1"/>
                      <a:pt x="5" y="2"/>
                      <a:pt x="5" y="2"/>
                    </a:cubicBezTo>
                    <a:cubicBezTo>
                      <a:pt x="5" y="2"/>
                      <a:pt x="6" y="2"/>
                      <a:pt x="6" y="2"/>
                    </a:cubicBezTo>
                    <a:cubicBezTo>
                      <a:pt x="5" y="2"/>
                      <a:pt x="4" y="1"/>
                      <a:pt x="3" y="0"/>
                    </a:cubicBezTo>
                    <a:cubicBezTo>
                      <a:pt x="2" y="0"/>
                      <a:pt x="4" y="3"/>
                      <a:pt x="4"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9" name="Rectangle 1894"/>
              <p:cNvSpPr>
                <a:spLocks noChangeArrowheads="1"/>
              </p:cNvSpPr>
              <p:nvPr/>
            </p:nvSpPr>
            <p:spPr bwMode="auto">
              <a:xfrm>
                <a:off x="1277" y="2688"/>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0" name="Freeform 1895"/>
              <p:cNvSpPr>
                <a:spLocks/>
              </p:cNvSpPr>
              <p:nvPr/>
            </p:nvSpPr>
            <p:spPr bwMode="auto">
              <a:xfrm>
                <a:off x="1299" y="27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1" name="Freeform 1896"/>
              <p:cNvSpPr>
                <a:spLocks/>
              </p:cNvSpPr>
              <p:nvPr/>
            </p:nvSpPr>
            <p:spPr bwMode="auto">
              <a:xfrm>
                <a:off x="1299" y="2793"/>
                <a:ext cx="0" cy="7"/>
              </a:xfrm>
              <a:custGeom>
                <a:avLst/>
                <a:gdLst>
                  <a:gd name="T0" fmla="*/ 0 h 3"/>
                  <a:gd name="T1" fmla="*/ 0 h 3"/>
                  <a:gd name="T2" fmla="*/ 3 h 3"/>
                  <a:gd name="T3" fmla="*/ 1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2"/>
                      <a:pt x="0" y="3"/>
                    </a:cubicBezTo>
                    <a:cubicBezTo>
                      <a:pt x="0" y="2"/>
                      <a:pt x="0" y="2"/>
                      <a:pt x="0" y="1"/>
                    </a:cubicBezTo>
                    <a:cubicBezTo>
                      <a:pt x="0" y="1"/>
                      <a:pt x="0" y="2"/>
                      <a:pt x="0" y="2"/>
                    </a:cubicBezTo>
                    <a:cubicBezTo>
                      <a:pt x="0" y="1"/>
                      <a:pt x="0" y="1"/>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2" name="Freeform 1897"/>
              <p:cNvSpPr>
                <a:spLocks/>
              </p:cNvSpPr>
              <p:nvPr/>
            </p:nvSpPr>
            <p:spPr bwMode="auto">
              <a:xfrm>
                <a:off x="1299" y="2795"/>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3" name="Freeform 1898"/>
              <p:cNvSpPr>
                <a:spLocks/>
              </p:cNvSpPr>
              <p:nvPr/>
            </p:nvSpPr>
            <p:spPr bwMode="auto">
              <a:xfrm>
                <a:off x="1299" y="27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4" name="Freeform 1899"/>
              <p:cNvSpPr>
                <a:spLocks/>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5" name="Freeform 1900"/>
              <p:cNvSpPr>
                <a:spLocks/>
              </p:cNvSpPr>
              <p:nvPr/>
            </p:nvSpPr>
            <p:spPr bwMode="auto">
              <a:xfrm>
                <a:off x="1296" y="2793"/>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1" y="2"/>
                    </a:cubicBezTo>
                    <a:cubicBezTo>
                      <a:pt x="1" y="2"/>
                      <a:pt x="1" y="2"/>
                      <a:pt x="1" y="2"/>
                    </a:cubicBezTo>
                    <a:cubicBezTo>
                      <a:pt x="0" y="2"/>
                      <a:pt x="0" y="1"/>
                      <a:pt x="1" y="1"/>
                    </a:cubicBezTo>
                    <a:cubicBezTo>
                      <a:pt x="1" y="1"/>
                      <a:pt x="1" y="2"/>
                      <a:pt x="1" y="1"/>
                    </a:cubicBezTo>
                    <a:cubicBezTo>
                      <a:pt x="1" y="0"/>
                      <a:pt x="1" y="0"/>
                      <a:pt x="1"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6" name="Freeform 1901"/>
              <p:cNvSpPr>
                <a:spLocks/>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7" name="Freeform 1902"/>
              <p:cNvSpPr>
                <a:spLocks/>
              </p:cNvSpPr>
              <p:nvPr/>
            </p:nvSpPr>
            <p:spPr bwMode="auto">
              <a:xfrm>
                <a:off x="1299"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8" name="Freeform 1903"/>
              <p:cNvSpPr>
                <a:spLocks/>
              </p:cNvSpPr>
              <p:nvPr/>
            </p:nvSpPr>
            <p:spPr bwMode="auto">
              <a:xfrm>
                <a:off x="1296" y="2793"/>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9" name="Freeform 1904"/>
              <p:cNvSpPr>
                <a:spLocks/>
              </p:cNvSpPr>
              <p:nvPr/>
            </p:nvSpPr>
            <p:spPr bwMode="auto">
              <a:xfrm>
                <a:off x="1296"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0" name="Freeform 1905"/>
              <p:cNvSpPr>
                <a:spLocks/>
              </p:cNvSpPr>
              <p:nvPr/>
            </p:nvSpPr>
            <p:spPr bwMode="auto">
              <a:xfrm>
                <a:off x="1294" y="2790"/>
                <a:ext cx="2" cy="5"/>
              </a:xfrm>
              <a:custGeom>
                <a:avLst/>
                <a:gdLst>
                  <a:gd name="T0" fmla="*/ 0 w 1"/>
                  <a:gd name="T1" fmla="*/ 2 h 2"/>
                  <a:gd name="T2" fmla="*/ 1 w 1"/>
                  <a:gd name="T3" fmla="*/ 1 h 2"/>
                  <a:gd name="T4" fmla="*/ 1 w 1"/>
                  <a:gd name="T5" fmla="*/ 2 h 2"/>
                  <a:gd name="T6" fmla="*/ 1 w 1"/>
                  <a:gd name="T7" fmla="*/ 1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1"/>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1" name="Rectangle 1906"/>
              <p:cNvSpPr>
                <a:spLocks noChangeArrowheads="1"/>
              </p:cNvSpPr>
              <p:nvPr/>
            </p:nvSpPr>
            <p:spPr bwMode="auto">
              <a:xfrm>
                <a:off x="1294"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2" name="Freeform 1907"/>
              <p:cNvSpPr>
                <a:spLocks/>
              </p:cNvSpPr>
              <p:nvPr/>
            </p:nvSpPr>
            <p:spPr bwMode="auto">
              <a:xfrm>
                <a:off x="1294" y="2790"/>
                <a:ext cx="0" cy="5"/>
              </a:xfrm>
              <a:custGeom>
                <a:avLst/>
                <a:gdLst>
                  <a:gd name="T0" fmla="*/ 2 h 2"/>
                  <a:gd name="T1" fmla="*/ 2 h 2"/>
                  <a:gd name="T2" fmla="*/ 2 h 2"/>
                  <a:gd name="T3" fmla="*/ 1 h 2"/>
                  <a:gd name="T4" fmla="*/ 2 h 2"/>
                  <a:gd name="T5" fmla="*/ 0 h 2"/>
                  <a:gd name="T6" fmla="*/ 1 h 2"/>
                  <a:gd name="T7" fmla="*/ 1 h 2"/>
                  <a:gd name="T8" fmla="*/ 1 h 2"/>
                  <a:gd name="T9" fmla="*/ 1 h 2"/>
                  <a:gd name="T10"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2">
                    <a:moveTo>
                      <a:pt x="0" y="2"/>
                    </a:moveTo>
                    <a:cubicBezTo>
                      <a:pt x="0" y="2"/>
                      <a:pt x="0" y="2"/>
                      <a:pt x="0" y="2"/>
                    </a:cubicBezTo>
                    <a:cubicBezTo>
                      <a:pt x="0" y="2"/>
                      <a:pt x="0" y="2"/>
                      <a:pt x="0" y="2"/>
                    </a:cubicBezTo>
                    <a:cubicBezTo>
                      <a:pt x="0" y="1"/>
                      <a:pt x="0" y="1"/>
                      <a:pt x="0" y="1"/>
                    </a:cubicBezTo>
                    <a:cubicBezTo>
                      <a:pt x="0" y="0"/>
                      <a:pt x="0" y="2"/>
                      <a:pt x="0" y="2"/>
                    </a:cubicBezTo>
                    <a:cubicBezTo>
                      <a:pt x="0" y="1"/>
                      <a:pt x="0" y="1"/>
                      <a:pt x="0" y="0"/>
                    </a:cubicBezTo>
                    <a:cubicBezTo>
                      <a:pt x="0" y="1"/>
                      <a:pt x="0" y="1"/>
                      <a:pt x="0" y="1"/>
                    </a:cubicBezTo>
                    <a:cubicBezTo>
                      <a:pt x="0" y="0"/>
                      <a:pt x="0" y="1"/>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45" name="Group 2109"/>
            <p:cNvGrpSpPr>
              <a:grpSpLocks/>
            </p:cNvGrpSpPr>
            <p:nvPr/>
          </p:nvGrpSpPr>
          <p:grpSpPr bwMode="auto">
            <a:xfrm>
              <a:off x="1247" y="2702"/>
              <a:ext cx="57" cy="105"/>
              <a:chOff x="1247" y="2702"/>
              <a:chExt cx="57" cy="105"/>
            </a:xfrm>
          </p:grpSpPr>
          <p:sp>
            <p:nvSpPr>
              <p:cNvPr id="2063" name="Freeform 1909"/>
              <p:cNvSpPr>
                <a:spLocks/>
              </p:cNvSpPr>
              <p:nvPr/>
            </p:nvSpPr>
            <p:spPr bwMode="auto">
              <a:xfrm>
                <a:off x="1294" y="2795"/>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1910"/>
              <p:cNvSpPr>
                <a:spLocks/>
              </p:cNvSpPr>
              <p:nvPr/>
            </p:nvSpPr>
            <p:spPr bwMode="auto">
              <a:xfrm>
                <a:off x="1294" y="27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Rectangle 1911"/>
              <p:cNvSpPr>
                <a:spLocks noChangeArrowheads="1"/>
              </p:cNvSpPr>
              <p:nvPr/>
            </p:nvSpPr>
            <p:spPr bwMode="auto">
              <a:xfrm>
                <a:off x="1294" y="279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1912"/>
              <p:cNvSpPr>
                <a:spLocks/>
              </p:cNvSpPr>
              <p:nvPr/>
            </p:nvSpPr>
            <p:spPr bwMode="auto">
              <a:xfrm>
                <a:off x="1285" y="2790"/>
                <a:ext cx="9" cy="7"/>
              </a:xfrm>
              <a:custGeom>
                <a:avLst/>
                <a:gdLst>
                  <a:gd name="T0" fmla="*/ 0 w 4"/>
                  <a:gd name="T1" fmla="*/ 0 h 3"/>
                  <a:gd name="T2" fmla="*/ 1 w 4"/>
                  <a:gd name="T3" fmla="*/ 1 h 3"/>
                  <a:gd name="T4" fmla="*/ 0 w 4"/>
                  <a:gd name="T5" fmla="*/ 2 h 3"/>
                  <a:gd name="T6" fmla="*/ 0 w 4"/>
                  <a:gd name="T7" fmla="*/ 3 h 3"/>
                  <a:gd name="T8" fmla="*/ 1 w 4"/>
                  <a:gd name="T9" fmla="*/ 2 h 3"/>
                  <a:gd name="T10" fmla="*/ 0 w 4"/>
                  <a:gd name="T11" fmla="*/ 3 h 3"/>
                  <a:gd name="T12" fmla="*/ 1 w 4"/>
                  <a:gd name="T13" fmla="*/ 3 h 3"/>
                  <a:gd name="T14" fmla="*/ 1 w 4"/>
                  <a:gd name="T15" fmla="*/ 2 h 3"/>
                  <a:gd name="T16" fmla="*/ 3 w 4"/>
                  <a:gd name="T17" fmla="*/ 3 h 3"/>
                  <a:gd name="T18" fmla="*/ 3 w 4"/>
                  <a:gd name="T19" fmla="*/ 1 h 3"/>
                  <a:gd name="T20" fmla="*/ 3 w 4"/>
                  <a:gd name="T21" fmla="*/ 2 h 3"/>
                  <a:gd name="T22" fmla="*/ 3 w 4"/>
                  <a:gd name="T23" fmla="*/ 2 h 3"/>
                  <a:gd name="T24" fmla="*/ 3 w 4"/>
                  <a:gd name="T25" fmla="*/ 2 h 3"/>
                  <a:gd name="T26" fmla="*/ 3 w 4"/>
                  <a:gd name="T27" fmla="*/ 1 h 3"/>
                  <a:gd name="T28" fmla="*/ 4 w 4"/>
                  <a:gd name="T29" fmla="*/ 2 h 3"/>
                  <a:gd name="T30" fmla="*/ 4 w 4"/>
                  <a:gd name="T31" fmla="*/ 2 h 3"/>
                  <a:gd name="T32" fmla="*/ 4 w 4"/>
                  <a:gd name="T33" fmla="*/ 1 h 3"/>
                  <a:gd name="T34" fmla="*/ 4 w 4"/>
                  <a:gd name="T35" fmla="*/ 0 h 3"/>
                  <a:gd name="T36" fmla="*/ 3 w 4"/>
                  <a:gd name="T37" fmla="*/ 2 h 3"/>
                  <a:gd name="T38" fmla="*/ 3 w 4"/>
                  <a:gd name="T39" fmla="*/ 1 h 3"/>
                  <a:gd name="T40" fmla="*/ 2 w 4"/>
                  <a:gd name="T41" fmla="*/ 1 h 3"/>
                  <a:gd name="T42" fmla="*/ 2 w 4"/>
                  <a:gd name="T43" fmla="*/ 2 h 3"/>
                  <a:gd name="T44" fmla="*/ 2 w 4"/>
                  <a:gd name="T45" fmla="*/ 1 h 3"/>
                  <a:gd name="T46" fmla="*/ 2 w 4"/>
                  <a:gd name="T47" fmla="*/ 2 h 3"/>
                  <a:gd name="T48" fmla="*/ 2 w 4"/>
                  <a:gd name="T49" fmla="*/ 1 h 3"/>
                  <a:gd name="T50" fmla="*/ 2 w 4"/>
                  <a:gd name="T51" fmla="*/ 2 h 3"/>
                  <a:gd name="T52" fmla="*/ 1 w 4"/>
                  <a:gd name="T53" fmla="*/ 0 h 3"/>
                  <a:gd name="T54" fmla="*/ 1 w 4"/>
                  <a:gd name="T55" fmla="*/ 1 h 3"/>
                  <a:gd name="T56" fmla="*/ 1 w 4"/>
                  <a:gd name="T57" fmla="*/ 2 h 3"/>
                  <a:gd name="T58" fmla="*/ 1 w 4"/>
                  <a:gd name="T59" fmla="*/ 1 h 3"/>
                  <a:gd name="T60" fmla="*/ 1 w 4"/>
                  <a:gd name="T61" fmla="*/ 1 h 3"/>
                  <a:gd name="T62" fmla="*/ 1 w 4"/>
                  <a:gd name="T63" fmla="*/ 2 h 3"/>
                  <a:gd name="T64" fmla="*/ 1 w 4"/>
                  <a:gd name="T65" fmla="*/ 2 h 3"/>
                  <a:gd name="T66" fmla="*/ 1 w 4"/>
                  <a:gd name="T67" fmla="*/ 0 h 3"/>
                  <a:gd name="T68" fmla="*/ 1 w 4"/>
                  <a:gd name="T69" fmla="*/ 0 h 3"/>
                  <a:gd name="T70" fmla="*/ 1 w 4"/>
                  <a:gd name="T71" fmla="*/ 1 h 3"/>
                  <a:gd name="T72" fmla="*/ 0 w 4"/>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3">
                    <a:moveTo>
                      <a:pt x="0" y="0"/>
                    </a:moveTo>
                    <a:cubicBezTo>
                      <a:pt x="0" y="1"/>
                      <a:pt x="0" y="1"/>
                      <a:pt x="1" y="1"/>
                    </a:cubicBezTo>
                    <a:cubicBezTo>
                      <a:pt x="0" y="1"/>
                      <a:pt x="0" y="1"/>
                      <a:pt x="0" y="2"/>
                    </a:cubicBezTo>
                    <a:cubicBezTo>
                      <a:pt x="0" y="2"/>
                      <a:pt x="0" y="2"/>
                      <a:pt x="0" y="3"/>
                    </a:cubicBezTo>
                    <a:cubicBezTo>
                      <a:pt x="0" y="3"/>
                      <a:pt x="0" y="2"/>
                      <a:pt x="1" y="2"/>
                    </a:cubicBezTo>
                    <a:cubicBezTo>
                      <a:pt x="0" y="3"/>
                      <a:pt x="0" y="3"/>
                      <a:pt x="0" y="3"/>
                    </a:cubicBezTo>
                    <a:cubicBezTo>
                      <a:pt x="1" y="3"/>
                      <a:pt x="1" y="2"/>
                      <a:pt x="1" y="3"/>
                    </a:cubicBezTo>
                    <a:cubicBezTo>
                      <a:pt x="1" y="3"/>
                      <a:pt x="1" y="2"/>
                      <a:pt x="1" y="2"/>
                    </a:cubicBezTo>
                    <a:cubicBezTo>
                      <a:pt x="2" y="3"/>
                      <a:pt x="2" y="2"/>
                      <a:pt x="3" y="3"/>
                    </a:cubicBezTo>
                    <a:cubicBezTo>
                      <a:pt x="3" y="1"/>
                      <a:pt x="3" y="1"/>
                      <a:pt x="3" y="1"/>
                    </a:cubicBezTo>
                    <a:cubicBezTo>
                      <a:pt x="3" y="2"/>
                      <a:pt x="3" y="1"/>
                      <a:pt x="3" y="2"/>
                    </a:cubicBezTo>
                    <a:cubicBezTo>
                      <a:pt x="3" y="2"/>
                      <a:pt x="3" y="2"/>
                      <a:pt x="3" y="2"/>
                    </a:cubicBezTo>
                    <a:cubicBezTo>
                      <a:pt x="3" y="3"/>
                      <a:pt x="3" y="2"/>
                      <a:pt x="3" y="2"/>
                    </a:cubicBezTo>
                    <a:cubicBezTo>
                      <a:pt x="3" y="2"/>
                      <a:pt x="3" y="1"/>
                      <a:pt x="3" y="1"/>
                    </a:cubicBezTo>
                    <a:cubicBezTo>
                      <a:pt x="3" y="2"/>
                      <a:pt x="3" y="1"/>
                      <a:pt x="4" y="2"/>
                    </a:cubicBezTo>
                    <a:cubicBezTo>
                      <a:pt x="4" y="3"/>
                      <a:pt x="4" y="1"/>
                      <a:pt x="4" y="2"/>
                    </a:cubicBezTo>
                    <a:cubicBezTo>
                      <a:pt x="4" y="1"/>
                      <a:pt x="4" y="1"/>
                      <a:pt x="4" y="1"/>
                    </a:cubicBezTo>
                    <a:cubicBezTo>
                      <a:pt x="4" y="0"/>
                      <a:pt x="4" y="1"/>
                      <a:pt x="4" y="0"/>
                    </a:cubicBezTo>
                    <a:cubicBezTo>
                      <a:pt x="3" y="0"/>
                      <a:pt x="3" y="1"/>
                      <a:pt x="3" y="2"/>
                    </a:cubicBezTo>
                    <a:cubicBezTo>
                      <a:pt x="3" y="1"/>
                      <a:pt x="3" y="1"/>
                      <a:pt x="3" y="1"/>
                    </a:cubicBezTo>
                    <a:cubicBezTo>
                      <a:pt x="3" y="2"/>
                      <a:pt x="2" y="2"/>
                      <a:pt x="2" y="1"/>
                    </a:cubicBezTo>
                    <a:cubicBezTo>
                      <a:pt x="2" y="1"/>
                      <a:pt x="2" y="0"/>
                      <a:pt x="2" y="2"/>
                    </a:cubicBezTo>
                    <a:cubicBezTo>
                      <a:pt x="2" y="1"/>
                      <a:pt x="2" y="1"/>
                      <a:pt x="2" y="1"/>
                    </a:cubicBezTo>
                    <a:cubicBezTo>
                      <a:pt x="2" y="2"/>
                      <a:pt x="2" y="2"/>
                      <a:pt x="2" y="2"/>
                    </a:cubicBezTo>
                    <a:cubicBezTo>
                      <a:pt x="2" y="2"/>
                      <a:pt x="2" y="1"/>
                      <a:pt x="2" y="1"/>
                    </a:cubicBezTo>
                    <a:cubicBezTo>
                      <a:pt x="2" y="2"/>
                      <a:pt x="2" y="2"/>
                      <a:pt x="2" y="2"/>
                    </a:cubicBezTo>
                    <a:cubicBezTo>
                      <a:pt x="1" y="0"/>
                      <a:pt x="1" y="0"/>
                      <a:pt x="1" y="0"/>
                    </a:cubicBezTo>
                    <a:cubicBezTo>
                      <a:pt x="1" y="1"/>
                      <a:pt x="1" y="1"/>
                      <a:pt x="1" y="1"/>
                    </a:cubicBezTo>
                    <a:cubicBezTo>
                      <a:pt x="1" y="1"/>
                      <a:pt x="1" y="1"/>
                      <a:pt x="1" y="2"/>
                    </a:cubicBezTo>
                    <a:cubicBezTo>
                      <a:pt x="1" y="2"/>
                      <a:pt x="1" y="1"/>
                      <a:pt x="1" y="1"/>
                    </a:cubicBezTo>
                    <a:cubicBezTo>
                      <a:pt x="1" y="0"/>
                      <a:pt x="1" y="2"/>
                      <a:pt x="1" y="1"/>
                    </a:cubicBezTo>
                    <a:cubicBezTo>
                      <a:pt x="1" y="2"/>
                      <a:pt x="1" y="2"/>
                      <a:pt x="1" y="2"/>
                    </a:cubicBezTo>
                    <a:cubicBezTo>
                      <a:pt x="1" y="2"/>
                      <a:pt x="1" y="1"/>
                      <a:pt x="1" y="2"/>
                    </a:cubicBezTo>
                    <a:cubicBezTo>
                      <a:pt x="1" y="1"/>
                      <a:pt x="1" y="1"/>
                      <a:pt x="1" y="0"/>
                    </a:cubicBezTo>
                    <a:cubicBezTo>
                      <a:pt x="1" y="0"/>
                      <a:pt x="1" y="0"/>
                      <a:pt x="1" y="0"/>
                    </a:cubicBezTo>
                    <a:cubicBezTo>
                      <a:pt x="1" y="1"/>
                      <a:pt x="1" y="1"/>
                      <a:pt x="1" y="1"/>
                    </a:cubicBezTo>
                    <a:cubicBezTo>
                      <a:pt x="1"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Rectangle 1913"/>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1914"/>
              <p:cNvSpPr>
                <a:spLocks/>
              </p:cNvSpPr>
              <p:nvPr/>
            </p:nvSpPr>
            <p:spPr bwMode="auto">
              <a:xfrm>
                <a:off x="1285"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1915"/>
              <p:cNvSpPr>
                <a:spLocks/>
              </p:cNvSpPr>
              <p:nvPr/>
            </p:nvSpPr>
            <p:spPr bwMode="auto">
              <a:xfrm>
                <a:off x="1287"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1916"/>
              <p:cNvSpPr>
                <a:spLocks/>
              </p:cNvSpPr>
              <p:nvPr/>
            </p:nvSpPr>
            <p:spPr bwMode="auto">
              <a:xfrm>
                <a:off x="1287"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1917"/>
              <p:cNvSpPr>
                <a:spLocks/>
              </p:cNvSpPr>
              <p:nvPr/>
            </p:nvSpPr>
            <p:spPr bwMode="auto">
              <a:xfrm>
                <a:off x="1289" y="27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Rectangle 1918"/>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1919"/>
              <p:cNvSpPr>
                <a:spLocks/>
              </p:cNvSpPr>
              <p:nvPr/>
            </p:nvSpPr>
            <p:spPr bwMode="auto">
              <a:xfrm>
                <a:off x="1280" y="2790"/>
                <a:ext cx="5" cy="10"/>
              </a:xfrm>
              <a:custGeom>
                <a:avLst/>
                <a:gdLst>
                  <a:gd name="T0" fmla="*/ 0 w 2"/>
                  <a:gd name="T1" fmla="*/ 3 h 4"/>
                  <a:gd name="T2" fmla="*/ 1 w 2"/>
                  <a:gd name="T3" fmla="*/ 3 h 4"/>
                  <a:gd name="T4" fmla="*/ 1 w 2"/>
                  <a:gd name="T5" fmla="*/ 2 h 4"/>
                  <a:gd name="T6" fmla="*/ 1 w 2"/>
                  <a:gd name="T7" fmla="*/ 3 h 4"/>
                  <a:gd name="T8" fmla="*/ 2 w 2"/>
                  <a:gd name="T9" fmla="*/ 2 h 4"/>
                  <a:gd name="T10" fmla="*/ 2 w 2"/>
                  <a:gd name="T11" fmla="*/ 3 h 4"/>
                  <a:gd name="T12" fmla="*/ 2 w 2"/>
                  <a:gd name="T13" fmla="*/ 1 h 4"/>
                  <a:gd name="T14" fmla="*/ 2 w 2"/>
                  <a:gd name="T15" fmla="*/ 3 h 4"/>
                  <a:gd name="T16" fmla="*/ 2 w 2"/>
                  <a:gd name="T17" fmla="*/ 3 h 4"/>
                  <a:gd name="T18" fmla="*/ 2 w 2"/>
                  <a:gd name="T19" fmla="*/ 2 h 4"/>
                  <a:gd name="T20" fmla="*/ 2 w 2"/>
                  <a:gd name="T21" fmla="*/ 1 h 4"/>
                  <a:gd name="T22" fmla="*/ 2 w 2"/>
                  <a:gd name="T23" fmla="*/ 1 h 4"/>
                  <a:gd name="T24" fmla="*/ 2 w 2"/>
                  <a:gd name="T25" fmla="*/ 1 h 4"/>
                  <a:gd name="T26" fmla="*/ 2 w 2"/>
                  <a:gd name="T27" fmla="*/ 1 h 4"/>
                  <a:gd name="T28" fmla="*/ 2 w 2"/>
                  <a:gd name="T29" fmla="*/ 1 h 4"/>
                  <a:gd name="T30" fmla="*/ 2 w 2"/>
                  <a:gd name="T31" fmla="*/ 0 h 4"/>
                  <a:gd name="T32" fmla="*/ 2 w 2"/>
                  <a:gd name="T33" fmla="*/ 1 h 4"/>
                  <a:gd name="T34" fmla="*/ 2 w 2"/>
                  <a:gd name="T35" fmla="*/ 1 h 4"/>
                  <a:gd name="T36" fmla="*/ 2 w 2"/>
                  <a:gd name="T37" fmla="*/ 2 h 4"/>
                  <a:gd name="T38" fmla="*/ 2 w 2"/>
                  <a:gd name="T39" fmla="*/ 1 h 4"/>
                  <a:gd name="T40" fmla="*/ 2 w 2"/>
                  <a:gd name="T41" fmla="*/ 1 h 4"/>
                  <a:gd name="T42" fmla="*/ 1 w 2"/>
                  <a:gd name="T43" fmla="*/ 0 h 4"/>
                  <a:gd name="T44" fmla="*/ 1 w 2"/>
                  <a:gd name="T45" fmla="*/ 1 h 4"/>
                  <a:gd name="T46" fmla="*/ 1 w 2"/>
                  <a:gd name="T47" fmla="*/ 0 h 4"/>
                  <a:gd name="T48" fmla="*/ 1 w 2"/>
                  <a:gd name="T49" fmla="*/ 2 h 4"/>
                  <a:gd name="T50" fmla="*/ 1 w 2"/>
                  <a:gd name="T51" fmla="*/ 1 h 4"/>
                  <a:gd name="T52" fmla="*/ 1 w 2"/>
                  <a:gd name="T53" fmla="*/ 1 h 4"/>
                  <a:gd name="T54" fmla="*/ 1 w 2"/>
                  <a:gd name="T55" fmla="*/ 1 h 4"/>
                  <a:gd name="T56" fmla="*/ 1 w 2"/>
                  <a:gd name="T57" fmla="*/ 1 h 4"/>
                  <a:gd name="T58" fmla="*/ 1 w 2"/>
                  <a:gd name="T59" fmla="*/ 2 h 4"/>
                  <a:gd name="T60" fmla="*/ 0 w 2"/>
                  <a:gd name="T61" fmla="*/ 2 h 4"/>
                  <a:gd name="T62" fmla="*/ 0 w 2"/>
                  <a:gd name="T63" fmla="*/ 2 h 4"/>
                  <a:gd name="T64" fmla="*/ 0 w 2"/>
                  <a:gd name="T65" fmla="*/ 3 h 4"/>
                  <a:gd name="T66" fmla="*/ 0 w 2"/>
                  <a:gd name="T67" fmla="*/ 2 h 4"/>
                  <a:gd name="T68" fmla="*/ 0 w 2"/>
                  <a:gd name="T6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4">
                    <a:moveTo>
                      <a:pt x="0" y="3"/>
                    </a:moveTo>
                    <a:cubicBezTo>
                      <a:pt x="0" y="4"/>
                      <a:pt x="1" y="3"/>
                      <a:pt x="1" y="3"/>
                    </a:cubicBezTo>
                    <a:cubicBezTo>
                      <a:pt x="1" y="3"/>
                      <a:pt x="1" y="2"/>
                      <a:pt x="1" y="2"/>
                    </a:cubicBezTo>
                    <a:cubicBezTo>
                      <a:pt x="1" y="3"/>
                      <a:pt x="1" y="3"/>
                      <a:pt x="1" y="3"/>
                    </a:cubicBezTo>
                    <a:cubicBezTo>
                      <a:pt x="1" y="3"/>
                      <a:pt x="1" y="3"/>
                      <a:pt x="2" y="2"/>
                    </a:cubicBezTo>
                    <a:cubicBezTo>
                      <a:pt x="2" y="3"/>
                      <a:pt x="2" y="3"/>
                      <a:pt x="2" y="3"/>
                    </a:cubicBezTo>
                    <a:cubicBezTo>
                      <a:pt x="2" y="3"/>
                      <a:pt x="2" y="1"/>
                      <a:pt x="2" y="1"/>
                    </a:cubicBezTo>
                    <a:cubicBezTo>
                      <a:pt x="2" y="2"/>
                      <a:pt x="2" y="2"/>
                      <a:pt x="2" y="3"/>
                    </a:cubicBezTo>
                    <a:cubicBezTo>
                      <a:pt x="2" y="3"/>
                      <a:pt x="2" y="3"/>
                      <a:pt x="2" y="3"/>
                    </a:cubicBezTo>
                    <a:cubicBezTo>
                      <a:pt x="2" y="3"/>
                      <a:pt x="2" y="2"/>
                      <a:pt x="2" y="2"/>
                    </a:cubicBezTo>
                    <a:cubicBezTo>
                      <a:pt x="2" y="2"/>
                      <a:pt x="2" y="2"/>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1" y="1"/>
                      <a:pt x="2" y="0"/>
                      <a:pt x="1" y="0"/>
                    </a:cubicBezTo>
                    <a:cubicBezTo>
                      <a:pt x="1" y="1"/>
                      <a:pt x="1" y="1"/>
                      <a:pt x="1" y="1"/>
                    </a:cubicBezTo>
                    <a:cubicBezTo>
                      <a:pt x="1" y="1"/>
                      <a:pt x="1" y="1"/>
                      <a:pt x="1" y="0"/>
                    </a:cubicBezTo>
                    <a:cubicBezTo>
                      <a:pt x="1" y="1"/>
                      <a:pt x="1" y="2"/>
                      <a:pt x="1" y="2"/>
                    </a:cubicBezTo>
                    <a:cubicBezTo>
                      <a:pt x="1" y="1"/>
                      <a:pt x="1" y="2"/>
                      <a:pt x="1" y="1"/>
                    </a:cubicBezTo>
                    <a:cubicBezTo>
                      <a:pt x="1" y="1"/>
                      <a:pt x="1" y="1"/>
                      <a:pt x="1" y="1"/>
                    </a:cubicBezTo>
                    <a:cubicBezTo>
                      <a:pt x="1" y="1"/>
                      <a:pt x="1" y="1"/>
                      <a:pt x="1" y="1"/>
                    </a:cubicBezTo>
                    <a:cubicBezTo>
                      <a:pt x="1" y="2"/>
                      <a:pt x="1" y="0"/>
                      <a:pt x="1" y="1"/>
                    </a:cubicBezTo>
                    <a:cubicBezTo>
                      <a:pt x="1" y="2"/>
                      <a:pt x="1" y="2"/>
                      <a:pt x="1" y="2"/>
                    </a:cubicBezTo>
                    <a:cubicBezTo>
                      <a:pt x="1" y="2"/>
                      <a:pt x="1" y="2"/>
                      <a:pt x="0" y="2"/>
                    </a:cubicBezTo>
                    <a:cubicBezTo>
                      <a:pt x="0" y="2"/>
                      <a:pt x="0" y="2"/>
                      <a:pt x="0" y="2"/>
                    </a:cubicBezTo>
                    <a:cubicBezTo>
                      <a:pt x="0" y="2"/>
                      <a:pt x="0" y="2"/>
                      <a:pt x="0" y="3"/>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Freeform 1920"/>
              <p:cNvSpPr>
                <a:spLocks/>
              </p:cNvSpPr>
              <p:nvPr/>
            </p:nvSpPr>
            <p:spPr bwMode="auto">
              <a:xfrm>
                <a:off x="1285"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1921"/>
              <p:cNvSpPr>
                <a:spLocks/>
              </p:cNvSpPr>
              <p:nvPr/>
            </p:nvSpPr>
            <p:spPr bwMode="auto">
              <a:xfrm>
                <a:off x="1277" y="2788"/>
                <a:ext cx="3" cy="12"/>
              </a:xfrm>
              <a:custGeom>
                <a:avLst/>
                <a:gdLst>
                  <a:gd name="T0" fmla="*/ 1 w 1"/>
                  <a:gd name="T1" fmla="*/ 3 h 5"/>
                  <a:gd name="T2" fmla="*/ 1 w 1"/>
                  <a:gd name="T3" fmla="*/ 2 h 5"/>
                  <a:gd name="T4" fmla="*/ 1 w 1"/>
                  <a:gd name="T5" fmla="*/ 3 h 5"/>
                  <a:gd name="T6" fmla="*/ 1 w 1"/>
                  <a:gd name="T7" fmla="*/ 4 h 5"/>
                  <a:gd name="T8" fmla="*/ 1 w 1"/>
                  <a:gd name="T9" fmla="*/ 2 h 5"/>
                  <a:gd name="T10" fmla="*/ 1 w 1"/>
                  <a:gd name="T11" fmla="*/ 2 h 5"/>
                  <a:gd name="T12" fmla="*/ 0 w 1"/>
                  <a:gd name="T13" fmla="*/ 3 h 5"/>
                  <a:gd name="T14" fmla="*/ 0 w 1"/>
                  <a:gd name="T15" fmla="*/ 3 h 5"/>
                  <a:gd name="T16" fmla="*/ 0 w 1"/>
                  <a:gd name="T17" fmla="*/ 3 h 5"/>
                  <a:gd name="T18" fmla="*/ 0 w 1"/>
                  <a:gd name="T19" fmla="*/ 2 h 5"/>
                  <a:gd name="T20" fmla="*/ 0 w 1"/>
                  <a:gd name="T21" fmla="*/ 5 h 5"/>
                  <a:gd name="T22" fmla="*/ 0 w 1"/>
                  <a:gd name="T23" fmla="*/ 4 h 5"/>
                  <a:gd name="T24" fmla="*/ 0 w 1"/>
                  <a:gd name="T25" fmla="*/ 3 h 5"/>
                  <a:gd name="T26" fmla="*/ 0 w 1"/>
                  <a:gd name="T27" fmla="*/ 4 h 5"/>
                  <a:gd name="T28" fmla="*/ 0 w 1"/>
                  <a:gd name="T29" fmla="*/ 4 h 5"/>
                  <a:gd name="T30" fmla="*/ 1 w 1"/>
                  <a:gd name="T31" fmla="*/ 4 h 5"/>
                  <a:gd name="T32" fmla="*/ 1 w 1"/>
                  <a:gd name="T33" fmla="*/ 4 h 5"/>
                  <a:gd name="T34" fmla="*/ 1 w 1"/>
                  <a:gd name="T35" fmla="*/ 4 h 5"/>
                  <a:gd name="T36" fmla="*/ 1 w 1"/>
                  <a:gd name="T37" fmla="*/ 2 h 5"/>
                  <a:gd name="T38" fmla="*/ 1 w 1"/>
                  <a:gd name="T39" fmla="*/ 3 h 5"/>
                  <a:gd name="T40" fmla="*/ 1 w 1"/>
                  <a:gd name="T41" fmla="*/ 2 h 5"/>
                  <a:gd name="T42" fmla="*/ 1 w 1"/>
                  <a:gd name="T43" fmla="*/ 1 h 5"/>
                  <a:gd name="T44" fmla="*/ 1 w 1"/>
                  <a:gd name="T45" fmla="*/ 1 h 5"/>
                  <a:gd name="T46" fmla="*/ 1 w 1"/>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5">
                    <a:moveTo>
                      <a:pt x="1" y="3"/>
                    </a:moveTo>
                    <a:cubicBezTo>
                      <a:pt x="1" y="2"/>
                      <a:pt x="1" y="2"/>
                      <a:pt x="1" y="2"/>
                    </a:cubicBezTo>
                    <a:cubicBezTo>
                      <a:pt x="1" y="2"/>
                      <a:pt x="1" y="3"/>
                      <a:pt x="1" y="3"/>
                    </a:cubicBezTo>
                    <a:cubicBezTo>
                      <a:pt x="1" y="3"/>
                      <a:pt x="1" y="4"/>
                      <a:pt x="1" y="4"/>
                    </a:cubicBezTo>
                    <a:cubicBezTo>
                      <a:pt x="1" y="3"/>
                      <a:pt x="1" y="2"/>
                      <a:pt x="1" y="2"/>
                    </a:cubicBezTo>
                    <a:cubicBezTo>
                      <a:pt x="1" y="2"/>
                      <a:pt x="1" y="2"/>
                      <a:pt x="1" y="2"/>
                    </a:cubicBezTo>
                    <a:cubicBezTo>
                      <a:pt x="1" y="3"/>
                      <a:pt x="0" y="2"/>
                      <a:pt x="0" y="3"/>
                    </a:cubicBezTo>
                    <a:cubicBezTo>
                      <a:pt x="0" y="3"/>
                      <a:pt x="0" y="4"/>
                      <a:pt x="0" y="3"/>
                    </a:cubicBezTo>
                    <a:cubicBezTo>
                      <a:pt x="0" y="3"/>
                      <a:pt x="0" y="3"/>
                      <a:pt x="0" y="3"/>
                    </a:cubicBezTo>
                    <a:cubicBezTo>
                      <a:pt x="0" y="2"/>
                      <a:pt x="0" y="3"/>
                      <a:pt x="0" y="2"/>
                    </a:cubicBezTo>
                    <a:cubicBezTo>
                      <a:pt x="0" y="3"/>
                      <a:pt x="0" y="3"/>
                      <a:pt x="0" y="5"/>
                    </a:cubicBezTo>
                    <a:cubicBezTo>
                      <a:pt x="0" y="5"/>
                      <a:pt x="0" y="5"/>
                      <a:pt x="0" y="4"/>
                    </a:cubicBezTo>
                    <a:cubicBezTo>
                      <a:pt x="0" y="4"/>
                      <a:pt x="0" y="4"/>
                      <a:pt x="0" y="3"/>
                    </a:cubicBezTo>
                    <a:cubicBezTo>
                      <a:pt x="0" y="4"/>
                      <a:pt x="0" y="3"/>
                      <a:pt x="0" y="4"/>
                    </a:cubicBezTo>
                    <a:cubicBezTo>
                      <a:pt x="0" y="4"/>
                      <a:pt x="0" y="4"/>
                      <a:pt x="0" y="4"/>
                    </a:cubicBezTo>
                    <a:cubicBezTo>
                      <a:pt x="0" y="5"/>
                      <a:pt x="1" y="5"/>
                      <a:pt x="1" y="4"/>
                    </a:cubicBezTo>
                    <a:cubicBezTo>
                      <a:pt x="1" y="4"/>
                      <a:pt x="1" y="4"/>
                      <a:pt x="1" y="4"/>
                    </a:cubicBezTo>
                    <a:cubicBezTo>
                      <a:pt x="1" y="4"/>
                      <a:pt x="1" y="4"/>
                      <a:pt x="1" y="4"/>
                    </a:cubicBezTo>
                    <a:cubicBezTo>
                      <a:pt x="1" y="2"/>
                      <a:pt x="1" y="2"/>
                      <a:pt x="1" y="2"/>
                    </a:cubicBezTo>
                    <a:cubicBezTo>
                      <a:pt x="1" y="3"/>
                      <a:pt x="1" y="2"/>
                      <a:pt x="1" y="3"/>
                    </a:cubicBezTo>
                    <a:cubicBezTo>
                      <a:pt x="1" y="2"/>
                      <a:pt x="1" y="2"/>
                      <a:pt x="1" y="2"/>
                    </a:cubicBezTo>
                    <a:cubicBezTo>
                      <a:pt x="1" y="2"/>
                      <a:pt x="1" y="2"/>
                      <a:pt x="1" y="1"/>
                    </a:cubicBezTo>
                    <a:cubicBezTo>
                      <a:pt x="1" y="0"/>
                      <a:pt x="1" y="2"/>
                      <a:pt x="1" y="1"/>
                    </a:cubicBezTo>
                    <a:lnTo>
                      <a:pt x="1"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Freeform 1922"/>
              <p:cNvSpPr>
                <a:spLocks/>
              </p:cNvSpPr>
              <p:nvPr/>
            </p:nvSpPr>
            <p:spPr bwMode="auto">
              <a:xfrm>
                <a:off x="1280" y="279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1923"/>
              <p:cNvSpPr>
                <a:spLocks/>
              </p:cNvSpPr>
              <p:nvPr/>
            </p:nvSpPr>
            <p:spPr bwMode="auto">
              <a:xfrm>
                <a:off x="128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Rectangle 1924"/>
              <p:cNvSpPr>
                <a:spLocks noChangeArrowheads="1"/>
              </p:cNvSpPr>
              <p:nvPr/>
            </p:nvSpPr>
            <p:spPr bwMode="auto">
              <a:xfrm>
                <a:off x="1277"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1925"/>
              <p:cNvSpPr>
                <a:spLocks/>
              </p:cNvSpPr>
              <p:nvPr/>
            </p:nvSpPr>
            <p:spPr bwMode="auto">
              <a:xfrm>
                <a:off x="1275" y="2795"/>
                <a:ext cx="2" cy="5"/>
              </a:xfrm>
              <a:custGeom>
                <a:avLst/>
                <a:gdLst>
                  <a:gd name="T0" fmla="*/ 0 w 1"/>
                  <a:gd name="T1" fmla="*/ 2 h 2"/>
                  <a:gd name="T2" fmla="*/ 1 w 1"/>
                  <a:gd name="T3" fmla="*/ 2 h 2"/>
                  <a:gd name="T4" fmla="*/ 1 w 1"/>
                  <a:gd name="T5" fmla="*/ 0 h 2"/>
                  <a:gd name="T6" fmla="*/ 1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1"/>
                      <a:pt x="1" y="2"/>
                    </a:cubicBezTo>
                    <a:cubicBezTo>
                      <a:pt x="1" y="0"/>
                      <a:pt x="1" y="0"/>
                      <a:pt x="1" y="0"/>
                    </a:cubicBezTo>
                    <a:cubicBezTo>
                      <a:pt x="1" y="0"/>
                      <a:pt x="1" y="1"/>
                      <a:pt x="1" y="1"/>
                    </a:cubicBezTo>
                    <a:cubicBezTo>
                      <a:pt x="1" y="0"/>
                      <a:pt x="0" y="1"/>
                      <a:pt x="0" y="1"/>
                    </a:cubicBez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1926"/>
              <p:cNvSpPr>
                <a:spLocks/>
              </p:cNvSpPr>
              <p:nvPr/>
            </p:nvSpPr>
            <p:spPr bwMode="auto">
              <a:xfrm>
                <a:off x="1268" y="2790"/>
                <a:ext cx="9" cy="17"/>
              </a:xfrm>
              <a:custGeom>
                <a:avLst/>
                <a:gdLst>
                  <a:gd name="T0" fmla="*/ 3 w 4"/>
                  <a:gd name="T1" fmla="*/ 1 h 7"/>
                  <a:gd name="T2" fmla="*/ 3 w 4"/>
                  <a:gd name="T3" fmla="*/ 2 h 7"/>
                  <a:gd name="T4" fmla="*/ 3 w 4"/>
                  <a:gd name="T5" fmla="*/ 1 h 7"/>
                  <a:gd name="T6" fmla="*/ 3 w 4"/>
                  <a:gd name="T7" fmla="*/ 1 h 7"/>
                  <a:gd name="T8" fmla="*/ 3 w 4"/>
                  <a:gd name="T9" fmla="*/ 1 h 7"/>
                  <a:gd name="T10" fmla="*/ 2 w 4"/>
                  <a:gd name="T11" fmla="*/ 1 h 7"/>
                  <a:gd name="T12" fmla="*/ 2 w 4"/>
                  <a:gd name="T13" fmla="*/ 2 h 7"/>
                  <a:gd name="T14" fmla="*/ 2 w 4"/>
                  <a:gd name="T15" fmla="*/ 1 h 7"/>
                  <a:gd name="T16" fmla="*/ 2 w 4"/>
                  <a:gd name="T17" fmla="*/ 3 h 7"/>
                  <a:gd name="T18" fmla="*/ 2 w 4"/>
                  <a:gd name="T19" fmla="*/ 2 h 7"/>
                  <a:gd name="T20" fmla="*/ 2 w 4"/>
                  <a:gd name="T21" fmla="*/ 2 h 7"/>
                  <a:gd name="T22" fmla="*/ 2 w 4"/>
                  <a:gd name="T23" fmla="*/ 2 h 7"/>
                  <a:gd name="T24" fmla="*/ 2 w 4"/>
                  <a:gd name="T25" fmla="*/ 1 h 7"/>
                  <a:gd name="T26" fmla="*/ 1 w 4"/>
                  <a:gd name="T27" fmla="*/ 1 h 7"/>
                  <a:gd name="T28" fmla="*/ 1 w 4"/>
                  <a:gd name="T29" fmla="*/ 1 h 7"/>
                  <a:gd name="T30" fmla="*/ 1 w 4"/>
                  <a:gd name="T31" fmla="*/ 1 h 7"/>
                  <a:gd name="T32" fmla="*/ 1 w 4"/>
                  <a:gd name="T33" fmla="*/ 1 h 7"/>
                  <a:gd name="T34" fmla="*/ 1 w 4"/>
                  <a:gd name="T35" fmla="*/ 2 h 7"/>
                  <a:gd name="T36" fmla="*/ 1 w 4"/>
                  <a:gd name="T37" fmla="*/ 2 h 7"/>
                  <a:gd name="T38" fmla="*/ 1 w 4"/>
                  <a:gd name="T39" fmla="*/ 1 h 7"/>
                  <a:gd name="T40" fmla="*/ 0 w 4"/>
                  <a:gd name="T41" fmla="*/ 2 h 7"/>
                  <a:gd name="T42" fmla="*/ 0 w 4"/>
                  <a:gd name="T43" fmla="*/ 1 h 7"/>
                  <a:gd name="T44" fmla="*/ 0 w 4"/>
                  <a:gd name="T45" fmla="*/ 3 h 7"/>
                  <a:gd name="T46" fmla="*/ 1 w 4"/>
                  <a:gd name="T47" fmla="*/ 3 h 7"/>
                  <a:gd name="T48" fmla="*/ 1 w 4"/>
                  <a:gd name="T49" fmla="*/ 1 h 7"/>
                  <a:gd name="T50" fmla="*/ 1 w 4"/>
                  <a:gd name="T51" fmla="*/ 3 h 7"/>
                  <a:gd name="T52" fmla="*/ 1 w 4"/>
                  <a:gd name="T53" fmla="*/ 2 h 7"/>
                  <a:gd name="T54" fmla="*/ 1 w 4"/>
                  <a:gd name="T55" fmla="*/ 3 h 7"/>
                  <a:gd name="T56" fmla="*/ 1 w 4"/>
                  <a:gd name="T57" fmla="*/ 2 h 7"/>
                  <a:gd name="T58" fmla="*/ 1 w 4"/>
                  <a:gd name="T59" fmla="*/ 3 h 7"/>
                  <a:gd name="T60" fmla="*/ 1 w 4"/>
                  <a:gd name="T61" fmla="*/ 2 h 7"/>
                  <a:gd name="T62" fmla="*/ 1 w 4"/>
                  <a:gd name="T63" fmla="*/ 3 h 7"/>
                  <a:gd name="T64" fmla="*/ 3 w 4"/>
                  <a:gd name="T65" fmla="*/ 3 h 7"/>
                  <a:gd name="T66" fmla="*/ 3 w 4"/>
                  <a:gd name="T67" fmla="*/ 2 h 7"/>
                  <a:gd name="T68" fmla="*/ 3 w 4"/>
                  <a:gd name="T69" fmla="*/ 2 h 7"/>
                  <a:gd name="T70" fmla="*/ 3 w 4"/>
                  <a:gd name="T71" fmla="*/ 2 h 7"/>
                  <a:gd name="T72" fmla="*/ 3 w 4"/>
                  <a:gd name="T73" fmla="*/ 3 h 7"/>
                  <a:gd name="T74" fmla="*/ 3 w 4"/>
                  <a:gd name="T75" fmla="*/ 3 h 7"/>
                  <a:gd name="T76" fmla="*/ 3 w 4"/>
                  <a:gd name="T77" fmla="*/ 3 h 7"/>
                  <a:gd name="T78" fmla="*/ 3 w 4"/>
                  <a:gd name="T79" fmla="*/ 3 h 7"/>
                  <a:gd name="T80" fmla="*/ 3 w 4"/>
                  <a:gd name="T81" fmla="*/ 1 h 7"/>
                  <a:gd name="T82" fmla="*/ 3 w 4"/>
                  <a:gd name="T83" fmla="*/ 0 h 7"/>
                  <a:gd name="T84" fmla="*/ 3 w 4"/>
                  <a:gd name="T8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7">
                    <a:moveTo>
                      <a:pt x="3" y="1"/>
                    </a:moveTo>
                    <a:cubicBezTo>
                      <a:pt x="3" y="1"/>
                      <a:pt x="3" y="2"/>
                      <a:pt x="3" y="2"/>
                    </a:cubicBezTo>
                    <a:cubicBezTo>
                      <a:pt x="3" y="1"/>
                      <a:pt x="3" y="1"/>
                      <a:pt x="3" y="1"/>
                    </a:cubicBezTo>
                    <a:cubicBezTo>
                      <a:pt x="3" y="0"/>
                      <a:pt x="3" y="1"/>
                      <a:pt x="3" y="1"/>
                    </a:cubicBezTo>
                    <a:cubicBezTo>
                      <a:pt x="3" y="1"/>
                      <a:pt x="3" y="1"/>
                      <a:pt x="3" y="1"/>
                    </a:cubicBezTo>
                    <a:cubicBezTo>
                      <a:pt x="3" y="1"/>
                      <a:pt x="3" y="2"/>
                      <a:pt x="2" y="1"/>
                    </a:cubicBezTo>
                    <a:cubicBezTo>
                      <a:pt x="2" y="2"/>
                      <a:pt x="2" y="2"/>
                      <a:pt x="2" y="2"/>
                    </a:cubicBezTo>
                    <a:cubicBezTo>
                      <a:pt x="2" y="1"/>
                      <a:pt x="2" y="1"/>
                      <a:pt x="2" y="1"/>
                    </a:cubicBezTo>
                    <a:cubicBezTo>
                      <a:pt x="2" y="1"/>
                      <a:pt x="2" y="2"/>
                      <a:pt x="2" y="3"/>
                    </a:cubicBezTo>
                    <a:cubicBezTo>
                      <a:pt x="2" y="2"/>
                      <a:pt x="2" y="3"/>
                      <a:pt x="2" y="2"/>
                    </a:cubicBezTo>
                    <a:cubicBezTo>
                      <a:pt x="2" y="2"/>
                      <a:pt x="2" y="2"/>
                      <a:pt x="2" y="2"/>
                    </a:cubicBezTo>
                    <a:cubicBezTo>
                      <a:pt x="2" y="1"/>
                      <a:pt x="2" y="2"/>
                      <a:pt x="2" y="2"/>
                    </a:cubicBezTo>
                    <a:cubicBezTo>
                      <a:pt x="2" y="1"/>
                      <a:pt x="2" y="1"/>
                      <a:pt x="2" y="1"/>
                    </a:cubicBezTo>
                    <a:cubicBezTo>
                      <a:pt x="2" y="1"/>
                      <a:pt x="1" y="2"/>
                      <a:pt x="1" y="1"/>
                    </a:cubicBezTo>
                    <a:cubicBezTo>
                      <a:pt x="1" y="1"/>
                      <a:pt x="1" y="1"/>
                      <a:pt x="1" y="1"/>
                    </a:cubicBezTo>
                    <a:cubicBezTo>
                      <a:pt x="1" y="1"/>
                      <a:pt x="1" y="1"/>
                      <a:pt x="1" y="1"/>
                    </a:cubicBezTo>
                    <a:cubicBezTo>
                      <a:pt x="1" y="1"/>
                      <a:pt x="1" y="1"/>
                      <a:pt x="1" y="1"/>
                    </a:cubicBezTo>
                    <a:cubicBezTo>
                      <a:pt x="0" y="1"/>
                      <a:pt x="1" y="1"/>
                      <a:pt x="1" y="2"/>
                    </a:cubicBezTo>
                    <a:cubicBezTo>
                      <a:pt x="1" y="1"/>
                      <a:pt x="1" y="3"/>
                      <a:pt x="1" y="2"/>
                    </a:cubicBezTo>
                    <a:cubicBezTo>
                      <a:pt x="0" y="2"/>
                      <a:pt x="1" y="2"/>
                      <a:pt x="1" y="1"/>
                    </a:cubicBezTo>
                    <a:cubicBezTo>
                      <a:pt x="1" y="2"/>
                      <a:pt x="1" y="1"/>
                      <a:pt x="0" y="2"/>
                    </a:cubicBezTo>
                    <a:cubicBezTo>
                      <a:pt x="0" y="1"/>
                      <a:pt x="0" y="1"/>
                      <a:pt x="0" y="1"/>
                    </a:cubicBezTo>
                    <a:cubicBezTo>
                      <a:pt x="0" y="7"/>
                      <a:pt x="0" y="2"/>
                      <a:pt x="0" y="3"/>
                    </a:cubicBezTo>
                    <a:cubicBezTo>
                      <a:pt x="0" y="3"/>
                      <a:pt x="1" y="3"/>
                      <a:pt x="1" y="3"/>
                    </a:cubicBezTo>
                    <a:cubicBezTo>
                      <a:pt x="0" y="3"/>
                      <a:pt x="1" y="2"/>
                      <a:pt x="1" y="1"/>
                    </a:cubicBezTo>
                    <a:cubicBezTo>
                      <a:pt x="0" y="2"/>
                      <a:pt x="1" y="4"/>
                      <a:pt x="1" y="3"/>
                    </a:cubicBezTo>
                    <a:cubicBezTo>
                      <a:pt x="1" y="2"/>
                      <a:pt x="1" y="3"/>
                      <a:pt x="1" y="2"/>
                    </a:cubicBezTo>
                    <a:cubicBezTo>
                      <a:pt x="1" y="3"/>
                      <a:pt x="1" y="3"/>
                      <a:pt x="1" y="3"/>
                    </a:cubicBezTo>
                    <a:cubicBezTo>
                      <a:pt x="1" y="3"/>
                      <a:pt x="1" y="3"/>
                      <a:pt x="1" y="2"/>
                    </a:cubicBezTo>
                    <a:cubicBezTo>
                      <a:pt x="1" y="2"/>
                      <a:pt x="1" y="3"/>
                      <a:pt x="1" y="3"/>
                    </a:cubicBezTo>
                    <a:cubicBezTo>
                      <a:pt x="1" y="3"/>
                      <a:pt x="1" y="3"/>
                      <a:pt x="1" y="2"/>
                    </a:cubicBezTo>
                    <a:cubicBezTo>
                      <a:pt x="1" y="3"/>
                      <a:pt x="1" y="3"/>
                      <a:pt x="1" y="3"/>
                    </a:cubicBezTo>
                    <a:cubicBezTo>
                      <a:pt x="2" y="3"/>
                      <a:pt x="2" y="2"/>
                      <a:pt x="3" y="3"/>
                    </a:cubicBezTo>
                    <a:cubicBezTo>
                      <a:pt x="3" y="2"/>
                      <a:pt x="3" y="2"/>
                      <a:pt x="3" y="2"/>
                    </a:cubicBezTo>
                    <a:cubicBezTo>
                      <a:pt x="3" y="3"/>
                      <a:pt x="3" y="1"/>
                      <a:pt x="3" y="2"/>
                    </a:cubicBezTo>
                    <a:cubicBezTo>
                      <a:pt x="3" y="2"/>
                      <a:pt x="3" y="2"/>
                      <a:pt x="3" y="2"/>
                    </a:cubicBezTo>
                    <a:cubicBezTo>
                      <a:pt x="3" y="2"/>
                      <a:pt x="3" y="3"/>
                      <a:pt x="3" y="3"/>
                    </a:cubicBezTo>
                    <a:cubicBezTo>
                      <a:pt x="3" y="3"/>
                      <a:pt x="3" y="3"/>
                      <a:pt x="3" y="3"/>
                    </a:cubicBezTo>
                    <a:cubicBezTo>
                      <a:pt x="3" y="3"/>
                      <a:pt x="3" y="3"/>
                      <a:pt x="3" y="3"/>
                    </a:cubicBezTo>
                    <a:cubicBezTo>
                      <a:pt x="3" y="2"/>
                      <a:pt x="3" y="2"/>
                      <a:pt x="3" y="3"/>
                    </a:cubicBezTo>
                    <a:cubicBezTo>
                      <a:pt x="4" y="2"/>
                      <a:pt x="3" y="2"/>
                      <a:pt x="3" y="1"/>
                    </a:cubicBezTo>
                    <a:cubicBezTo>
                      <a:pt x="3" y="2"/>
                      <a:pt x="3" y="0"/>
                      <a:pt x="3" y="0"/>
                    </a:cubicBezTo>
                    <a:cubicBezTo>
                      <a:pt x="3" y="1"/>
                      <a:pt x="3" y="1"/>
                      <a:pt x="3"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1927"/>
              <p:cNvSpPr>
                <a:spLocks/>
              </p:cNvSpPr>
              <p:nvPr/>
            </p:nvSpPr>
            <p:spPr bwMode="auto">
              <a:xfrm>
                <a:off x="1275" y="27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Freeform 1928"/>
              <p:cNvSpPr>
                <a:spLocks/>
              </p:cNvSpPr>
              <p:nvPr/>
            </p:nvSpPr>
            <p:spPr bwMode="auto">
              <a:xfrm>
                <a:off x="127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Rectangle 1929"/>
              <p:cNvSpPr>
                <a:spLocks noChangeArrowheads="1"/>
              </p:cNvSpPr>
              <p:nvPr/>
            </p:nvSpPr>
            <p:spPr bwMode="auto">
              <a:xfrm>
                <a:off x="1275"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Freeform 1930"/>
              <p:cNvSpPr>
                <a:spLocks/>
              </p:cNvSpPr>
              <p:nvPr/>
            </p:nvSpPr>
            <p:spPr bwMode="auto">
              <a:xfrm>
                <a:off x="1275" y="2793"/>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1931"/>
              <p:cNvSpPr>
                <a:spLocks/>
              </p:cNvSpPr>
              <p:nvPr/>
            </p:nvSpPr>
            <p:spPr bwMode="auto">
              <a:xfrm>
                <a:off x="1270" y="27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1932"/>
              <p:cNvSpPr>
                <a:spLocks/>
              </p:cNvSpPr>
              <p:nvPr/>
            </p:nvSpPr>
            <p:spPr bwMode="auto">
              <a:xfrm>
                <a:off x="1273" y="28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1933"/>
              <p:cNvSpPr>
                <a:spLocks/>
              </p:cNvSpPr>
              <p:nvPr/>
            </p:nvSpPr>
            <p:spPr bwMode="auto">
              <a:xfrm>
                <a:off x="1270" y="2788"/>
                <a:ext cx="12" cy="14"/>
              </a:xfrm>
              <a:custGeom>
                <a:avLst/>
                <a:gdLst>
                  <a:gd name="T0" fmla="*/ 5 w 5"/>
                  <a:gd name="T1" fmla="*/ 4 h 6"/>
                  <a:gd name="T2" fmla="*/ 5 w 5"/>
                  <a:gd name="T3" fmla="*/ 5 h 6"/>
                  <a:gd name="T4" fmla="*/ 5 w 5"/>
                  <a:gd name="T5" fmla="*/ 6 h 6"/>
                  <a:gd name="T6" fmla="*/ 5 w 5"/>
                  <a:gd name="T7" fmla="*/ 5 h 6"/>
                  <a:gd name="T8" fmla="*/ 5 w 5"/>
                  <a:gd name="T9" fmla="*/ 3 h 6"/>
                  <a:gd name="T10" fmla="*/ 4 w 5"/>
                  <a:gd name="T11" fmla="*/ 2 h 6"/>
                  <a:gd name="T12" fmla="*/ 4 w 5"/>
                  <a:gd name="T13" fmla="*/ 3 h 6"/>
                  <a:gd name="T14" fmla="*/ 3 w 5"/>
                  <a:gd name="T15" fmla="*/ 3 h 6"/>
                  <a:gd name="T16" fmla="*/ 3 w 5"/>
                  <a:gd name="T17" fmla="*/ 3 h 6"/>
                  <a:gd name="T18" fmla="*/ 3 w 5"/>
                  <a:gd name="T19" fmla="*/ 4 h 6"/>
                  <a:gd name="T20" fmla="*/ 3 w 5"/>
                  <a:gd name="T21" fmla="*/ 4 h 6"/>
                  <a:gd name="T22" fmla="*/ 2 w 5"/>
                  <a:gd name="T23" fmla="*/ 4 h 6"/>
                  <a:gd name="T24" fmla="*/ 2 w 5"/>
                  <a:gd name="T25" fmla="*/ 4 h 6"/>
                  <a:gd name="T26" fmla="*/ 2 w 5"/>
                  <a:gd name="T27" fmla="*/ 3 h 6"/>
                  <a:gd name="T28" fmla="*/ 1 w 5"/>
                  <a:gd name="T29" fmla="*/ 4 h 6"/>
                  <a:gd name="T30" fmla="*/ 1 w 5"/>
                  <a:gd name="T31" fmla="*/ 4 h 6"/>
                  <a:gd name="T32" fmla="*/ 1 w 5"/>
                  <a:gd name="T33" fmla="*/ 3 h 6"/>
                  <a:gd name="T34" fmla="*/ 1 w 5"/>
                  <a:gd name="T35" fmla="*/ 4 h 6"/>
                  <a:gd name="T36" fmla="*/ 0 w 5"/>
                  <a:gd name="T37" fmla="*/ 3 h 6"/>
                  <a:gd name="T38" fmla="*/ 0 w 5"/>
                  <a:gd name="T39" fmla="*/ 4 h 6"/>
                  <a:gd name="T40" fmla="*/ 0 w 5"/>
                  <a:gd name="T41" fmla="*/ 3 h 6"/>
                  <a:gd name="T42" fmla="*/ 0 w 5"/>
                  <a:gd name="T43" fmla="*/ 5 h 6"/>
                  <a:gd name="T44" fmla="*/ 0 w 5"/>
                  <a:gd name="T45" fmla="*/ 5 h 6"/>
                  <a:gd name="T46" fmla="*/ 1 w 5"/>
                  <a:gd name="T47" fmla="*/ 5 h 6"/>
                  <a:gd name="T48" fmla="*/ 1 w 5"/>
                  <a:gd name="T49" fmla="*/ 5 h 6"/>
                  <a:gd name="T50" fmla="*/ 1 w 5"/>
                  <a:gd name="T51" fmla="*/ 5 h 6"/>
                  <a:gd name="T52" fmla="*/ 2 w 5"/>
                  <a:gd name="T53" fmla="*/ 5 h 6"/>
                  <a:gd name="T54" fmla="*/ 2 w 5"/>
                  <a:gd name="T55" fmla="*/ 5 h 6"/>
                  <a:gd name="T56" fmla="*/ 2 w 5"/>
                  <a:gd name="T57" fmla="*/ 5 h 6"/>
                  <a:gd name="T58" fmla="*/ 2 w 5"/>
                  <a:gd name="T59" fmla="*/ 5 h 6"/>
                  <a:gd name="T60" fmla="*/ 2 w 5"/>
                  <a:gd name="T61" fmla="*/ 5 h 6"/>
                  <a:gd name="T62" fmla="*/ 2 w 5"/>
                  <a:gd name="T63" fmla="*/ 5 h 6"/>
                  <a:gd name="T64" fmla="*/ 3 w 5"/>
                  <a:gd name="T65" fmla="*/ 6 h 6"/>
                  <a:gd name="T66" fmla="*/ 3 w 5"/>
                  <a:gd name="T67" fmla="*/ 5 h 6"/>
                  <a:gd name="T68" fmla="*/ 3 w 5"/>
                  <a:gd name="T69" fmla="*/ 4 h 6"/>
                  <a:gd name="T70" fmla="*/ 4 w 5"/>
                  <a:gd name="T71" fmla="*/ 4 h 6"/>
                  <a:gd name="T72" fmla="*/ 4 w 5"/>
                  <a:gd name="T73" fmla="*/ 4 h 6"/>
                  <a:gd name="T74" fmla="*/ 5 w 5"/>
                  <a:gd name="T75" fmla="*/ 4 h 6"/>
                  <a:gd name="T76" fmla="*/ 5 w 5"/>
                  <a:gd name="T77" fmla="*/ 3 h 6"/>
                  <a:gd name="T78" fmla="*/ 5 w 5"/>
                  <a:gd name="T7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5" y="3"/>
                    </a:moveTo>
                    <a:cubicBezTo>
                      <a:pt x="5" y="3"/>
                      <a:pt x="5" y="4"/>
                      <a:pt x="5" y="4"/>
                    </a:cubicBezTo>
                    <a:cubicBezTo>
                      <a:pt x="5" y="4"/>
                      <a:pt x="5" y="4"/>
                      <a:pt x="5" y="4"/>
                    </a:cubicBezTo>
                    <a:cubicBezTo>
                      <a:pt x="5" y="4"/>
                      <a:pt x="4" y="5"/>
                      <a:pt x="5" y="5"/>
                    </a:cubicBezTo>
                    <a:cubicBezTo>
                      <a:pt x="5" y="5"/>
                      <a:pt x="5" y="5"/>
                      <a:pt x="5" y="5"/>
                    </a:cubicBezTo>
                    <a:cubicBezTo>
                      <a:pt x="5" y="4"/>
                      <a:pt x="5" y="6"/>
                      <a:pt x="5" y="6"/>
                    </a:cubicBezTo>
                    <a:cubicBezTo>
                      <a:pt x="5" y="6"/>
                      <a:pt x="5" y="4"/>
                      <a:pt x="5" y="5"/>
                    </a:cubicBezTo>
                    <a:cubicBezTo>
                      <a:pt x="5" y="4"/>
                      <a:pt x="5" y="5"/>
                      <a:pt x="5" y="5"/>
                    </a:cubicBezTo>
                    <a:cubicBezTo>
                      <a:pt x="5" y="0"/>
                      <a:pt x="5" y="5"/>
                      <a:pt x="5" y="4"/>
                    </a:cubicBezTo>
                    <a:cubicBezTo>
                      <a:pt x="5" y="1"/>
                      <a:pt x="5" y="5"/>
                      <a:pt x="5" y="3"/>
                    </a:cubicBezTo>
                    <a:cubicBezTo>
                      <a:pt x="5" y="3"/>
                      <a:pt x="4" y="3"/>
                      <a:pt x="4" y="3"/>
                    </a:cubicBezTo>
                    <a:cubicBezTo>
                      <a:pt x="4" y="3"/>
                      <a:pt x="4" y="3"/>
                      <a:pt x="4" y="2"/>
                    </a:cubicBezTo>
                    <a:cubicBezTo>
                      <a:pt x="4" y="4"/>
                      <a:pt x="4" y="2"/>
                      <a:pt x="4" y="4"/>
                    </a:cubicBezTo>
                    <a:cubicBezTo>
                      <a:pt x="4" y="3"/>
                      <a:pt x="4" y="4"/>
                      <a:pt x="4" y="3"/>
                    </a:cubicBezTo>
                    <a:cubicBezTo>
                      <a:pt x="4" y="3"/>
                      <a:pt x="4" y="3"/>
                      <a:pt x="4" y="3"/>
                    </a:cubicBezTo>
                    <a:cubicBezTo>
                      <a:pt x="4" y="3"/>
                      <a:pt x="3" y="4"/>
                      <a:pt x="3" y="3"/>
                    </a:cubicBezTo>
                    <a:cubicBezTo>
                      <a:pt x="3" y="3"/>
                      <a:pt x="3" y="4"/>
                      <a:pt x="3" y="4"/>
                    </a:cubicBezTo>
                    <a:cubicBezTo>
                      <a:pt x="3" y="4"/>
                      <a:pt x="3" y="4"/>
                      <a:pt x="3" y="3"/>
                    </a:cubicBezTo>
                    <a:cubicBezTo>
                      <a:pt x="3" y="4"/>
                      <a:pt x="3" y="3"/>
                      <a:pt x="3" y="4"/>
                    </a:cubicBezTo>
                    <a:cubicBezTo>
                      <a:pt x="3" y="4"/>
                      <a:pt x="3" y="4"/>
                      <a:pt x="3" y="4"/>
                    </a:cubicBezTo>
                    <a:cubicBezTo>
                      <a:pt x="3" y="4"/>
                      <a:pt x="3" y="5"/>
                      <a:pt x="2" y="5"/>
                    </a:cubicBezTo>
                    <a:cubicBezTo>
                      <a:pt x="2" y="4"/>
                      <a:pt x="3" y="5"/>
                      <a:pt x="3" y="4"/>
                    </a:cubicBezTo>
                    <a:cubicBezTo>
                      <a:pt x="3" y="4"/>
                      <a:pt x="3" y="4"/>
                      <a:pt x="3" y="3"/>
                    </a:cubicBezTo>
                    <a:cubicBezTo>
                      <a:pt x="3" y="3"/>
                      <a:pt x="3" y="3"/>
                      <a:pt x="2" y="4"/>
                    </a:cubicBezTo>
                    <a:cubicBezTo>
                      <a:pt x="2" y="3"/>
                      <a:pt x="2" y="3"/>
                      <a:pt x="2" y="3"/>
                    </a:cubicBezTo>
                    <a:cubicBezTo>
                      <a:pt x="2" y="2"/>
                      <a:pt x="2" y="4"/>
                      <a:pt x="2" y="4"/>
                    </a:cubicBezTo>
                    <a:cubicBezTo>
                      <a:pt x="2" y="3"/>
                      <a:pt x="2" y="3"/>
                      <a:pt x="2" y="3"/>
                    </a:cubicBezTo>
                    <a:cubicBezTo>
                      <a:pt x="2" y="4"/>
                      <a:pt x="2" y="3"/>
                      <a:pt x="2" y="3"/>
                    </a:cubicBezTo>
                    <a:cubicBezTo>
                      <a:pt x="2" y="4"/>
                      <a:pt x="2" y="4"/>
                      <a:pt x="2" y="4"/>
                    </a:cubicBezTo>
                    <a:cubicBezTo>
                      <a:pt x="2" y="2"/>
                      <a:pt x="1" y="5"/>
                      <a:pt x="1" y="4"/>
                    </a:cubicBezTo>
                    <a:cubicBezTo>
                      <a:pt x="1" y="4"/>
                      <a:pt x="1" y="5"/>
                      <a:pt x="1" y="5"/>
                    </a:cubicBezTo>
                    <a:cubicBezTo>
                      <a:pt x="1" y="4"/>
                      <a:pt x="1" y="4"/>
                      <a:pt x="1" y="4"/>
                    </a:cubicBezTo>
                    <a:cubicBezTo>
                      <a:pt x="1" y="5"/>
                      <a:pt x="1" y="3"/>
                      <a:pt x="1" y="3"/>
                    </a:cubicBezTo>
                    <a:cubicBezTo>
                      <a:pt x="1" y="3"/>
                      <a:pt x="1" y="3"/>
                      <a:pt x="1" y="3"/>
                    </a:cubicBezTo>
                    <a:cubicBezTo>
                      <a:pt x="1" y="3"/>
                      <a:pt x="1" y="3"/>
                      <a:pt x="1" y="3"/>
                    </a:cubicBezTo>
                    <a:cubicBezTo>
                      <a:pt x="1" y="3"/>
                      <a:pt x="1" y="4"/>
                      <a:pt x="1" y="4"/>
                    </a:cubicBezTo>
                    <a:cubicBezTo>
                      <a:pt x="1" y="3"/>
                      <a:pt x="1" y="3"/>
                      <a:pt x="1" y="3"/>
                    </a:cubicBezTo>
                    <a:cubicBezTo>
                      <a:pt x="0" y="3"/>
                      <a:pt x="0" y="2"/>
                      <a:pt x="0" y="3"/>
                    </a:cubicBezTo>
                    <a:cubicBezTo>
                      <a:pt x="0" y="4"/>
                      <a:pt x="0" y="5"/>
                      <a:pt x="0" y="5"/>
                    </a:cubicBezTo>
                    <a:cubicBezTo>
                      <a:pt x="0" y="5"/>
                      <a:pt x="0" y="4"/>
                      <a:pt x="0" y="4"/>
                    </a:cubicBezTo>
                    <a:cubicBezTo>
                      <a:pt x="0" y="4"/>
                      <a:pt x="0" y="4"/>
                      <a:pt x="0" y="4"/>
                    </a:cubicBezTo>
                    <a:cubicBezTo>
                      <a:pt x="0" y="3"/>
                      <a:pt x="0" y="3"/>
                      <a:pt x="0" y="3"/>
                    </a:cubicBezTo>
                    <a:cubicBezTo>
                      <a:pt x="0" y="3"/>
                      <a:pt x="0" y="4"/>
                      <a:pt x="0" y="3"/>
                    </a:cubicBezTo>
                    <a:cubicBezTo>
                      <a:pt x="0" y="4"/>
                      <a:pt x="0" y="4"/>
                      <a:pt x="0" y="5"/>
                    </a:cubicBezTo>
                    <a:cubicBezTo>
                      <a:pt x="0" y="5"/>
                      <a:pt x="0" y="5"/>
                      <a:pt x="0" y="5"/>
                    </a:cubicBezTo>
                    <a:cubicBezTo>
                      <a:pt x="0" y="5"/>
                      <a:pt x="0" y="5"/>
                      <a:pt x="0" y="5"/>
                    </a:cubicBezTo>
                    <a:cubicBezTo>
                      <a:pt x="1" y="4"/>
                      <a:pt x="0" y="6"/>
                      <a:pt x="1" y="5"/>
                    </a:cubicBezTo>
                    <a:cubicBezTo>
                      <a:pt x="1" y="5"/>
                      <a:pt x="1" y="5"/>
                      <a:pt x="1" y="5"/>
                    </a:cubicBezTo>
                    <a:cubicBezTo>
                      <a:pt x="1" y="5"/>
                      <a:pt x="1" y="5"/>
                      <a:pt x="1" y="4"/>
                    </a:cubicBezTo>
                    <a:cubicBezTo>
                      <a:pt x="1" y="5"/>
                      <a:pt x="1" y="5"/>
                      <a:pt x="1" y="5"/>
                    </a:cubicBezTo>
                    <a:cubicBezTo>
                      <a:pt x="1" y="5"/>
                      <a:pt x="1" y="4"/>
                      <a:pt x="1" y="4"/>
                    </a:cubicBezTo>
                    <a:cubicBezTo>
                      <a:pt x="1" y="5"/>
                      <a:pt x="1" y="5"/>
                      <a:pt x="1" y="5"/>
                    </a:cubicBezTo>
                    <a:cubicBezTo>
                      <a:pt x="1" y="5"/>
                      <a:pt x="1" y="5"/>
                      <a:pt x="2" y="5"/>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4"/>
                      <a:pt x="2" y="5"/>
                    </a:cubicBezTo>
                    <a:cubicBezTo>
                      <a:pt x="2" y="5"/>
                      <a:pt x="2" y="5"/>
                      <a:pt x="2" y="4"/>
                    </a:cubicBezTo>
                    <a:cubicBezTo>
                      <a:pt x="2" y="4"/>
                      <a:pt x="2" y="5"/>
                      <a:pt x="2" y="5"/>
                    </a:cubicBezTo>
                    <a:cubicBezTo>
                      <a:pt x="2" y="4"/>
                      <a:pt x="2" y="5"/>
                      <a:pt x="3" y="4"/>
                    </a:cubicBezTo>
                    <a:cubicBezTo>
                      <a:pt x="2" y="5"/>
                      <a:pt x="2" y="5"/>
                      <a:pt x="2" y="5"/>
                    </a:cubicBezTo>
                    <a:cubicBezTo>
                      <a:pt x="2" y="6"/>
                      <a:pt x="3" y="5"/>
                      <a:pt x="3" y="5"/>
                    </a:cubicBezTo>
                    <a:cubicBezTo>
                      <a:pt x="3" y="6"/>
                      <a:pt x="3" y="6"/>
                      <a:pt x="3" y="6"/>
                    </a:cubicBezTo>
                    <a:cubicBezTo>
                      <a:pt x="3" y="5"/>
                      <a:pt x="3" y="5"/>
                      <a:pt x="3" y="5"/>
                    </a:cubicBezTo>
                    <a:cubicBezTo>
                      <a:pt x="3" y="5"/>
                      <a:pt x="3" y="5"/>
                      <a:pt x="3" y="5"/>
                    </a:cubicBezTo>
                    <a:cubicBezTo>
                      <a:pt x="3" y="5"/>
                      <a:pt x="3" y="5"/>
                      <a:pt x="3" y="5"/>
                    </a:cubicBezTo>
                    <a:cubicBezTo>
                      <a:pt x="3" y="4"/>
                      <a:pt x="3" y="4"/>
                      <a:pt x="3" y="4"/>
                    </a:cubicBezTo>
                    <a:cubicBezTo>
                      <a:pt x="3" y="6"/>
                      <a:pt x="4" y="5"/>
                      <a:pt x="4" y="4"/>
                    </a:cubicBezTo>
                    <a:cubicBezTo>
                      <a:pt x="4" y="4"/>
                      <a:pt x="4" y="4"/>
                      <a:pt x="4" y="4"/>
                    </a:cubicBezTo>
                    <a:cubicBezTo>
                      <a:pt x="4" y="4"/>
                      <a:pt x="4" y="4"/>
                      <a:pt x="4" y="4"/>
                    </a:cubicBezTo>
                    <a:cubicBezTo>
                      <a:pt x="4" y="5"/>
                      <a:pt x="4" y="5"/>
                      <a:pt x="4" y="4"/>
                    </a:cubicBezTo>
                    <a:cubicBezTo>
                      <a:pt x="4" y="4"/>
                      <a:pt x="4" y="5"/>
                      <a:pt x="4" y="5"/>
                    </a:cubicBezTo>
                    <a:cubicBezTo>
                      <a:pt x="4" y="4"/>
                      <a:pt x="5" y="6"/>
                      <a:pt x="5" y="4"/>
                    </a:cubicBezTo>
                    <a:cubicBezTo>
                      <a:pt x="5" y="4"/>
                      <a:pt x="5" y="4"/>
                      <a:pt x="4" y="4"/>
                    </a:cubicBezTo>
                    <a:cubicBezTo>
                      <a:pt x="4" y="4"/>
                      <a:pt x="4" y="3"/>
                      <a:pt x="5" y="3"/>
                    </a:cubicBezTo>
                    <a:cubicBezTo>
                      <a:pt x="5" y="3"/>
                      <a:pt x="5" y="4"/>
                      <a:pt x="5" y="3"/>
                    </a:cubicBezTo>
                    <a:cubicBezTo>
                      <a:pt x="5" y="5"/>
                      <a:pt x="5" y="5"/>
                      <a:pt x="5" y="5"/>
                    </a:cubicBezTo>
                    <a:cubicBezTo>
                      <a:pt x="5" y="6"/>
                      <a:pt x="5" y="4"/>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1934"/>
              <p:cNvSpPr>
                <a:spLocks/>
              </p:cNvSpPr>
              <p:nvPr/>
            </p:nvSpPr>
            <p:spPr bwMode="auto">
              <a:xfrm>
                <a:off x="1280" y="2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1935"/>
              <p:cNvSpPr>
                <a:spLocks/>
              </p:cNvSpPr>
              <p:nvPr/>
            </p:nvSpPr>
            <p:spPr bwMode="auto">
              <a:xfrm>
                <a:off x="1280" y="279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1936"/>
              <p:cNvSpPr>
                <a:spLocks/>
              </p:cNvSpPr>
              <p:nvPr/>
            </p:nvSpPr>
            <p:spPr bwMode="auto">
              <a:xfrm>
                <a:off x="1282" y="27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Rectangle 1937"/>
              <p:cNvSpPr>
                <a:spLocks noChangeArrowheads="1"/>
              </p:cNvSpPr>
              <p:nvPr/>
            </p:nvSpPr>
            <p:spPr bwMode="auto">
              <a:xfrm>
                <a:off x="1282"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1938"/>
              <p:cNvSpPr>
                <a:spLocks/>
              </p:cNvSpPr>
              <p:nvPr/>
            </p:nvSpPr>
            <p:spPr bwMode="auto">
              <a:xfrm>
                <a:off x="1273" y="2795"/>
                <a:ext cx="9" cy="9"/>
              </a:xfrm>
              <a:custGeom>
                <a:avLst/>
                <a:gdLst>
                  <a:gd name="T0" fmla="*/ 1 w 4"/>
                  <a:gd name="T1" fmla="*/ 2 h 4"/>
                  <a:gd name="T2" fmla="*/ 1 w 4"/>
                  <a:gd name="T3" fmla="*/ 2 h 4"/>
                  <a:gd name="T4" fmla="*/ 0 w 4"/>
                  <a:gd name="T5" fmla="*/ 2 h 4"/>
                  <a:gd name="T6" fmla="*/ 0 w 4"/>
                  <a:gd name="T7" fmla="*/ 3 h 4"/>
                  <a:gd name="T8" fmla="*/ 2 w 4"/>
                  <a:gd name="T9" fmla="*/ 2 h 4"/>
                  <a:gd name="T10" fmla="*/ 2 w 4"/>
                  <a:gd name="T11" fmla="*/ 3 h 4"/>
                  <a:gd name="T12" fmla="*/ 2 w 4"/>
                  <a:gd name="T13" fmla="*/ 2 h 4"/>
                  <a:gd name="T14" fmla="*/ 2 w 4"/>
                  <a:gd name="T15" fmla="*/ 3 h 4"/>
                  <a:gd name="T16" fmla="*/ 3 w 4"/>
                  <a:gd name="T17" fmla="*/ 3 h 4"/>
                  <a:gd name="T18" fmla="*/ 3 w 4"/>
                  <a:gd name="T19" fmla="*/ 2 h 4"/>
                  <a:gd name="T20" fmla="*/ 3 w 4"/>
                  <a:gd name="T21" fmla="*/ 2 h 4"/>
                  <a:gd name="T22" fmla="*/ 3 w 4"/>
                  <a:gd name="T23" fmla="*/ 2 h 4"/>
                  <a:gd name="T24" fmla="*/ 3 w 4"/>
                  <a:gd name="T25" fmla="*/ 2 h 4"/>
                  <a:gd name="T26" fmla="*/ 3 w 4"/>
                  <a:gd name="T27" fmla="*/ 2 h 4"/>
                  <a:gd name="T28" fmla="*/ 3 w 4"/>
                  <a:gd name="T29" fmla="*/ 2 h 4"/>
                  <a:gd name="T30" fmla="*/ 3 w 4"/>
                  <a:gd name="T31" fmla="*/ 3 h 4"/>
                  <a:gd name="T32" fmla="*/ 4 w 4"/>
                  <a:gd name="T33" fmla="*/ 2 h 4"/>
                  <a:gd name="T34" fmla="*/ 4 w 4"/>
                  <a:gd name="T35" fmla="*/ 1 h 4"/>
                  <a:gd name="T36" fmla="*/ 3 w 4"/>
                  <a:gd name="T37" fmla="*/ 2 h 4"/>
                  <a:gd name="T38" fmla="*/ 3 w 4"/>
                  <a:gd name="T39" fmla="*/ 2 h 4"/>
                  <a:gd name="T40" fmla="*/ 3 w 4"/>
                  <a:gd name="T41" fmla="*/ 2 h 4"/>
                  <a:gd name="T42" fmla="*/ 3 w 4"/>
                  <a:gd name="T43" fmla="*/ 1 h 4"/>
                  <a:gd name="T44" fmla="*/ 3 w 4"/>
                  <a:gd name="T45" fmla="*/ 0 h 4"/>
                  <a:gd name="T46" fmla="*/ 3 w 4"/>
                  <a:gd name="T47" fmla="*/ 0 h 4"/>
                  <a:gd name="T48" fmla="*/ 3 w 4"/>
                  <a:gd name="T49" fmla="*/ 1 h 4"/>
                  <a:gd name="T50" fmla="*/ 3 w 4"/>
                  <a:gd name="T51" fmla="*/ 1 h 4"/>
                  <a:gd name="T52" fmla="*/ 3 w 4"/>
                  <a:gd name="T53" fmla="*/ 2 h 4"/>
                  <a:gd name="T54" fmla="*/ 2 w 4"/>
                  <a:gd name="T55" fmla="*/ 2 h 4"/>
                  <a:gd name="T56" fmla="*/ 3 w 4"/>
                  <a:gd name="T57" fmla="*/ 1 h 4"/>
                  <a:gd name="T58" fmla="*/ 3 w 4"/>
                  <a:gd name="T59" fmla="*/ 2 h 4"/>
                  <a:gd name="T60" fmla="*/ 2 w 4"/>
                  <a:gd name="T61" fmla="*/ 1 h 4"/>
                  <a:gd name="T62" fmla="*/ 2 w 4"/>
                  <a:gd name="T63" fmla="*/ 2 h 4"/>
                  <a:gd name="T64" fmla="*/ 2 w 4"/>
                  <a:gd name="T65" fmla="*/ 2 h 4"/>
                  <a:gd name="T66" fmla="*/ 2 w 4"/>
                  <a:gd name="T67" fmla="*/ 1 h 4"/>
                  <a:gd name="T68" fmla="*/ 2 w 4"/>
                  <a:gd name="T69" fmla="*/ 2 h 4"/>
                  <a:gd name="T70" fmla="*/ 1 w 4"/>
                  <a:gd name="T71" fmla="*/ 1 h 4"/>
                  <a:gd name="T72" fmla="*/ 1 w 4"/>
                  <a:gd name="T73" fmla="*/ 2 h 4"/>
                  <a:gd name="T74" fmla="*/ 1 w 4"/>
                  <a:gd name="T75" fmla="*/ 2 h 4"/>
                  <a:gd name="T76" fmla="*/ 1 w 4"/>
                  <a:gd name="T77" fmla="*/ 2 h 4"/>
                  <a:gd name="T78" fmla="*/ 1 w 4"/>
                  <a:gd name="T79" fmla="*/ 3 h 4"/>
                  <a:gd name="T80" fmla="*/ 1 w 4"/>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1" y="2"/>
                    </a:moveTo>
                    <a:cubicBezTo>
                      <a:pt x="1" y="2"/>
                      <a:pt x="1" y="2"/>
                      <a:pt x="1" y="2"/>
                    </a:cubicBezTo>
                    <a:cubicBezTo>
                      <a:pt x="1" y="2"/>
                      <a:pt x="0" y="2"/>
                      <a:pt x="0" y="2"/>
                    </a:cubicBezTo>
                    <a:cubicBezTo>
                      <a:pt x="0" y="3"/>
                      <a:pt x="0" y="2"/>
                      <a:pt x="0" y="3"/>
                    </a:cubicBezTo>
                    <a:cubicBezTo>
                      <a:pt x="1" y="3"/>
                      <a:pt x="1" y="3"/>
                      <a:pt x="2" y="2"/>
                    </a:cubicBezTo>
                    <a:cubicBezTo>
                      <a:pt x="2" y="3"/>
                      <a:pt x="2" y="3"/>
                      <a:pt x="2" y="3"/>
                    </a:cubicBezTo>
                    <a:cubicBezTo>
                      <a:pt x="2" y="2"/>
                      <a:pt x="2" y="4"/>
                      <a:pt x="2" y="2"/>
                    </a:cubicBezTo>
                    <a:cubicBezTo>
                      <a:pt x="2" y="3"/>
                      <a:pt x="2" y="3"/>
                      <a:pt x="2" y="3"/>
                    </a:cubicBezTo>
                    <a:cubicBezTo>
                      <a:pt x="2" y="3"/>
                      <a:pt x="3" y="1"/>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2"/>
                      <a:pt x="3" y="2"/>
                    </a:cubicBezTo>
                    <a:cubicBezTo>
                      <a:pt x="3" y="3"/>
                      <a:pt x="3" y="3"/>
                      <a:pt x="3" y="3"/>
                    </a:cubicBezTo>
                    <a:cubicBezTo>
                      <a:pt x="3" y="2"/>
                      <a:pt x="3" y="3"/>
                      <a:pt x="4" y="2"/>
                    </a:cubicBezTo>
                    <a:cubicBezTo>
                      <a:pt x="4" y="1"/>
                      <a:pt x="4" y="1"/>
                      <a:pt x="4" y="1"/>
                    </a:cubicBezTo>
                    <a:cubicBezTo>
                      <a:pt x="3" y="1"/>
                      <a:pt x="3" y="1"/>
                      <a:pt x="3" y="2"/>
                    </a:cubicBezTo>
                    <a:cubicBezTo>
                      <a:pt x="3" y="2"/>
                      <a:pt x="3" y="2"/>
                      <a:pt x="3" y="2"/>
                    </a:cubicBezTo>
                    <a:cubicBezTo>
                      <a:pt x="3" y="3"/>
                      <a:pt x="3" y="1"/>
                      <a:pt x="3" y="2"/>
                    </a:cubicBezTo>
                    <a:cubicBezTo>
                      <a:pt x="3" y="1"/>
                      <a:pt x="3" y="1"/>
                      <a:pt x="3" y="1"/>
                    </a:cubicBezTo>
                    <a:cubicBezTo>
                      <a:pt x="3" y="0"/>
                      <a:pt x="3" y="2"/>
                      <a:pt x="3" y="0"/>
                    </a:cubicBezTo>
                    <a:cubicBezTo>
                      <a:pt x="3" y="0"/>
                      <a:pt x="3" y="0"/>
                      <a:pt x="3" y="0"/>
                    </a:cubicBezTo>
                    <a:cubicBezTo>
                      <a:pt x="3" y="0"/>
                      <a:pt x="3" y="0"/>
                      <a:pt x="3" y="1"/>
                    </a:cubicBezTo>
                    <a:cubicBezTo>
                      <a:pt x="3" y="1"/>
                      <a:pt x="3" y="1"/>
                      <a:pt x="3" y="1"/>
                    </a:cubicBezTo>
                    <a:cubicBezTo>
                      <a:pt x="3" y="1"/>
                      <a:pt x="3" y="2"/>
                      <a:pt x="3" y="2"/>
                    </a:cubicBezTo>
                    <a:cubicBezTo>
                      <a:pt x="3" y="1"/>
                      <a:pt x="3" y="2"/>
                      <a:pt x="2" y="2"/>
                    </a:cubicBezTo>
                    <a:cubicBezTo>
                      <a:pt x="3" y="1"/>
                      <a:pt x="3" y="1"/>
                      <a:pt x="3" y="1"/>
                    </a:cubicBezTo>
                    <a:cubicBezTo>
                      <a:pt x="3" y="2"/>
                      <a:pt x="3" y="2"/>
                      <a:pt x="3" y="2"/>
                    </a:cubicBezTo>
                    <a:cubicBezTo>
                      <a:pt x="2" y="2"/>
                      <a:pt x="2" y="1"/>
                      <a:pt x="2" y="1"/>
                    </a:cubicBezTo>
                    <a:cubicBezTo>
                      <a:pt x="2" y="1"/>
                      <a:pt x="2" y="1"/>
                      <a:pt x="2" y="2"/>
                    </a:cubicBezTo>
                    <a:cubicBezTo>
                      <a:pt x="2" y="1"/>
                      <a:pt x="2" y="1"/>
                      <a:pt x="2" y="2"/>
                    </a:cubicBezTo>
                    <a:cubicBezTo>
                      <a:pt x="2" y="1"/>
                      <a:pt x="2" y="1"/>
                      <a:pt x="2" y="1"/>
                    </a:cubicBezTo>
                    <a:cubicBezTo>
                      <a:pt x="2" y="1"/>
                      <a:pt x="2" y="1"/>
                      <a:pt x="2" y="2"/>
                    </a:cubicBezTo>
                    <a:cubicBezTo>
                      <a:pt x="2"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1939"/>
              <p:cNvSpPr>
                <a:spLocks/>
              </p:cNvSpPr>
              <p:nvPr/>
            </p:nvSpPr>
            <p:spPr bwMode="auto">
              <a:xfrm>
                <a:off x="1273" y="2800"/>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1940"/>
              <p:cNvSpPr>
                <a:spLocks/>
              </p:cNvSpPr>
              <p:nvPr/>
            </p:nvSpPr>
            <p:spPr bwMode="auto">
              <a:xfrm>
                <a:off x="1263" y="2790"/>
                <a:ext cx="10" cy="12"/>
              </a:xfrm>
              <a:custGeom>
                <a:avLst/>
                <a:gdLst>
                  <a:gd name="T0" fmla="*/ 2 w 4"/>
                  <a:gd name="T1" fmla="*/ 3 h 5"/>
                  <a:gd name="T2" fmla="*/ 1 w 4"/>
                  <a:gd name="T3" fmla="*/ 3 h 5"/>
                  <a:gd name="T4" fmla="*/ 2 w 4"/>
                  <a:gd name="T5" fmla="*/ 5 h 5"/>
                  <a:gd name="T6" fmla="*/ 3 w 4"/>
                  <a:gd name="T7" fmla="*/ 4 h 5"/>
                  <a:gd name="T8" fmla="*/ 3 w 4"/>
                  <a:gd name="T9" fmla="*/ 5 h 5"/>
                  <a:gd name="T10" fmla="*/ 4 w 4"/>
                  <a:gd name="T11" fmla="*/ 4 h 5"/>
                  <a:gd name="T12" fmla="*/ 3 w 4"/>
                  <a:gd name="T13" fmla="*/ 4 h 5"/>
                  <a:gd name="T14" fmla="*/ 4 w 4"/>
                  <a:gd name="T15" fmla="*/ 4 h 5"/>
                  <a:gd name="T16" fmla="*/ 3 w 4"/>
                  <a:gd name="T17" fmla="*/ 4 h 5"/>
                  <a:gd name="T18" fmla="*/ 4 w 4"/>
                  <a:gd name="T19" fmla="*/ 4 h 5"/>
                  <a:gd name="T20" fmla="*/ 3 w 4"/>
                  <a:gd name="T21" fmla="*/ 4 h 5"/>
                  <a:gd name="T22" fmla="*/ 3 w 4"/>
                  <a:gd name="T23" fmla="*/ 3 h 5"/>
                  <a:gd name="T24" fmla="*/ 3 w 4"/>
                  <a:gd name="T25" fmla="*/ 3 h 5"/>
                  <a:gd name="T26" fmla="*/ 3 w 4"/>
                  <a:gd name="T27" fmla="*/ 3 h 5"/>
                  <a:gd name="T28" fmla="*/ 2 w 4"/>
                  <a:gd name="T29" fmla="*/ 4 h 5"/>
                  <a:gd name="T30" fmla="*/ 3 w 4"/>
                  <a:gd name="T31" fmla="*/ 3 h 5"/>
                  <a:gd name="T32" fmla="*/ 2 w 4"/>
                  <a:gd name="T33" fmla="*/ 2 h 5"/>
                  <a:gd name="T34" fmla="*/ 1 w 4"/>
                  <a:gd name="T35" fmla="*/ 1 h 5"/>
                  <a:gd name="T36" fmla="*/ 2 w 4"/>
                  <a:gd name="T37" fmla="*/ 1 h 5"/>
                  <a:gd name="T38" fmla="*/ 2 w 4"/>
                  <a:gd name="T39" fmla="*/ 1 h 5"/>
                  <a:gd name="T40" fmla="*/ 1 w 4"/>
                  <a:gd name="T41" fmla="*/ 0 h 5"/>
                  <a:gd name="T42" fmla="*/ 2 w 4"/>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3"/>
                    </a:moveTo>
                    <a:cubicBezTo>
                      <a:pt x="1" y="3"/>
                      <a:pt x="1" y="3"/>
                      <a:pt x="1" y="3"/>
                    </a:cubicBezTo>
                    <a:cubicBezTo>
                      <a:pt x="2" y="5"/>
                      <a:pt x="2" y="4"/>
                      <a:pt x="2" y="5"/>
                    </a:cubicBezTo>
                    <a:cubicBezTo>
                      <a:pt x="3" y="5"/>
                      <a:pt x="3" y="4"/>
                      <a:pt x="3" y="4"/>
                    </a:cubicBezTo>
                    <a:cubicBezTo>
                      <a:pt x="3" y="5"/>
                      <a:pt x="3" y="5"/>
                      <a:pt x="3" y="5"/>
                    </a:cubicBezTo>
                    <a:cubicBezTo>
                      <a:pt x="3" y="4"/>
                      <a:pt x="4" y="5"/>
                      <a:pt x="4" y="4"/>
                    </a:cubicBezTo>
                    <a:cubicBezTo>
                      <a:pt x="4" y="4"/>
                      <a:pt x="3" y="5"/>
                      <a:pt x="3" y="4"/>
                    </a:cubicBezTo>
                    <a:cubicBezTo>
                      <a:pt x="4" y="4"/>
                      <a:pt x="4" y="4"/>
                      <a:pt x="4" y="4"/>
                    </a:cubicBezTo>
                    <a:cubicBezTo>
                      <a:pt x="3" y="4"/>
                      <a:pt x="3" y="4"/>
                      <a:pt x="3" y="4"/>
                    </a:cubicBezTo>
                    <a:cubicBezTo>
                      <a:pt x="4" y="4"/>
                      <a:pt x="4" y="4"/>
                      <a:pt x="4" y="4"/>
                    </a:cubicBezTo>
                    <a:cubicBezTo>
                      <a:pt x="4" y="3"/>
                      <a:pt x="3" y="5"/>
                      <a:pt x="3" y="4"/>
                    </a:cubicBezTo>
                    <a:cubicBezTo>
                      <a:pt x="3" y="3"/>
                      <a:pt x="3" y="3"/>
                      <a:pt x="3" y="3"/>
                    </a:cubicBezTo>
                    <a:cubicBezTo>
                      <a:pt x="3" y="3"/>
                      <a:pt x="3" y="4"/>
                      <a:pt x="3" y="3"/>
                    </a:cubicBezTo>
                    <a:cubicBezTo>
                      <a:pt x="3" y="3"/>
                      <a:pt x="3" y="3"/>
                      <a:pt x="3" y="3"/>
                    </a:cubicBezTo>
                    <a:cubicBezTo>
                      <a:pt x="3" y="3"/>
                      <a:pt x="3" y="4"/>
                      <a:pt x="2" y="4"/>
                    </a:cubicBezTo>
                    <a:cubicBezTo>
                      <a:pt x="2" y="4"/>
                      <a:pt x="3" y="3"/>
                      <a:pt x="3" y="3"/>
                    </a:cubicBezTo>
                    <a:cubicBezTo>
                      <a:pt x="2" y="4"/>
                      <a:pt x="1" y="2"/>
                      <a:pt x="2" y="2"/>
                    </a:cubicBezTo>
                    <a:cubicBezTo>
                      <a:pt x="1" y="2"/>
                      <a:pt x="1" y="1"/>
                      <a:pt x="1" y="1"/>
                    </a:cubicBezTo>
                    <a:cubicBezTo>
                      <a:pt x="2" y="0"/>
                      <a:pt x="2" y="1"/>
                      <a:pt x="2" y="1"/>
                    </a:cubicBezTo>
                    <a:cubicBezTo>
                      <a:pt x="2" y="1"/>
                      <a:pt x="2" y="1"/>
                      <a:pt x="2" y="1"/>
                    </a:cubicBezTo>
                    <a:cubicBezTo>
                      <a:pt x="2" y="1"/>
                      <a:pt x="1" y="0"/>
                      <a:pt x="1" y="0"/>
                    </a:cubicBezTo>
                    <a:cubicBezTo>
                      <a:pt x="0" y="0"/>
                      <a:pt x="1" y="3"/>
                      <a:pt x="2"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Rectangle 1941"/>
              <p:cNvSpPr>
                <a:spLocks noChangeArrowheads="1"/>
              </p:cNvSpPr>
              <p:nvPr/>
            </p:nvSpPr>
            <p:spPr bwMode="auto">
              <a:xfrm>
                <a:off x="1266"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Rectangle 1942"/>
              <p:cNvSpPr>
                <a:spLocks noChangeArrowheads="1"/>
              </p:cNvSpPr>
              <p:nvPr/>
            </p:nvSpPr>
            <p:spPr bwMode="auto">
              <a:xfrm>
                <a:off x="1299"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1943"/>
              <p:cNvSpPr>
                <a:spLocks/>
              </p:cNvSpPr>
              <p:nvPr/>
            </p:nvSpPr>
            <p:spPr bwMode="auto">
              <a:xfrm>
                <a:off x="1299" y="2762"/>
                <a:ext cx="0" cy="7"/>
              </a:xfrm>
              <a:custGeom>
                <a:avLst/>
                <a:gdLst>
                  <a:gd name="T0" fmla="*/ 0 h 3"/>
                  <a:gd name="T1" fmla="*/ 0 h 3"/>
                  <a:gd name="T2" fmla="*/ 3 h 3"/>
                  <a:gd name="T3" fmla="*/ 1 h 3"/>
                  <a:gd name="T4" fmla="*/ 2 h 3"/>
                  <a:gd name="T5" fmla="*/ 0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1"/>
                      <a:pt x="0" y="3"/>
                    </a:cubicBezTo>
                    <a:cubicBezTo>
                      <a:pt x="0" y="2"/>
                      <a:pt x="0" y="2"/>
                      <a:pt x="0" y="1"/>
                    </a:cubicBezTo>
                    <a:cubicBezTo>
                      <a:pt x="0" y="1"/>
                      <a:pt x="0" y="2"/>
                      <a:pt x="0" y="2"/>
                    </a:cubicBezTo>
                    <a:cubicBezTo>
                      <a:pt x="0" y="1"/>
                      <a:pt x="0" y="1"/>
                      <a:pt x="0" y="0"/>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1944"/>
              <p:cNvSpPr>
                <a:spLocks/>
              </p:cNvSpPr>
              <p:nvPr/>
            </p:nvSpPr>
            <p:spPr bwMode="auto">
              <a:xfrm>
                <a:off x="1299" y="276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1945"/>
              <p:cNvSpPr>
                <a:spLocks/>
              </p:cNvSpPr>
              <p:nvPr/>
            </p:nvSpPr>
            <p:spPr bwMode="auto">
              <a:xfrm>
                <a:off x="1299" y="276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1946"/>
              <p:cNvSpPr>
                <a:spLocks/>
              </p:cNvSpPr>
              <p:nvPr/>
            </p:nvSpPr>
            <p:spPr bwMode="auto">
              <a:xfrm>
                <a:off x="1299"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1947"/>
              <p:cNvSpPr>
                <a:spLocks/>
              </p:cNvSpPr>
              <p:nvPr/>
            </p:nvSpPr>
            <p:spPr bwMode="auto">
              <a:xfrm>
                <a:off x="1296" y="2762"/>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1" y="2"/>
                      <a:pt x="1" y="2"/>
                    </a:cubicBezTo>
                    <a:cubicBezTo>
                      <a:pt x="1" y="2"/>
                      <a:pt x="1" y="2"/>
                      <a:pt x="1" y="2"/>
                    </a:cubicBezTo>
                    <a:cubicBezTo>
                      <a:pt x="1" y="1"/>
                      <a:pt x="1" y="1"/>
                      <a:pt x="1" y="1"/>
                    </a:cubicBezTo>
                    <a:cubicBezTo>
                      <a:pt x="1" y="1"/>
                      <a:pt x="1" y="1"/>
                      <a:pt x="1" y="1"/>
                    </a:cubicBezTo>
                    <a:cubicBezTo>
                      <a:pt x="1" y="0"/>
                      <a:pt x="1" y="0"/>
                      <a:pt x="1" y="0"/>
                    </a:cubicBezTo>
                    <a:cubicBezTo>
                      <a:pt x="1" y="0"/>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1948"/>
              <p:cNvSpPr>
                <a:spLocks/>
              </p:cNvSpPr>
              <p:nvPr/>
            </p:nvSpPr>
            <p:spPr bwMode="auto">
              <a:xfrm>
                <a:off x="1299" y="276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1949"/>
              <p:cNvSpPr>
                <a:spLocks/>
              </p:cNvSpPr>
              <p:nvPr/>
            </p:nvSpPr>
            <p:spPr bwMode="auto">
              <a:xfrm>
                <a:off x="1299" y="276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1950"/>
              <p:cNvSpPr>
                <a:spLocks/>
              </p:cNvSpPr>
              <p:nvPr/>
            </p:nvSpPr>
            <p:spPr bwMode="auto">
              <a:xfrm>
                <a:off x="1296" y="2762"/>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0"/>
                      <a:pt x="0" y="0"/>
                    </a:cubicBezTo>
                    <a:cubicBezTo>
                      <a:pt x="0" y="0"/>
                      <a:pt x="0" y="0"/>
                      <a:pt x="0" y="0"/>
                    </a:cubicBezTo>
                    <a:cubicBezTo>
                      <a:pt x="0" y="1"/>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1951"/>
              <p:cNvSpPr>
                <a:spLocks/>
              </p:cNvSpPr>
              <p:nvPr/>
            </p:nvSpPr>
            <p:spPr bwMode="auto">
              <a:xfrm>
                <a:off x="1296"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Freeform 1952"/>
              <p:cNvSpPr>
                <a:spLocks/>
              </p:cNvSpPr>
              <p:nvPr/>
            </p:nvSpPr>
            <p:spPr bwMode="auto">
              <a:xfrm>
                <a:off x="1296" y="2757"/>
                <a:ext cx="0" cy="7"/>
              </a:xfrm>
              <a:custGeom>
                <a:avLst/>
                <a:gdLst>
                  <a:gd name="T0" fmla="*/ 3 h 3"/>
                  <a:gd name="T1" fmla="*/ 2 h 3"/>
                  <a:gd name="T2" fmla="*/ 3 h 3"/>
                  <a:gd name="T3" fmla="*/ 2 h 3"/>
                  <a:gd name="T4" fmla="*/ 3 h 3"/>
                  <a:gd name="T5" fmla="*/ 2 h 3"/>
                  <a:gd name="T6" fmla="*/ 3 h 3"/>
                  <a:gd name="T7" fmla="*/ 2 h 3"/>
                  <a:gd name="T8" fmla="*/ 2 h 3"/>
                  <a:gd name="T9" fmla="*/ 1 h 3"/>
                  <a:gd name="T10" fmla="*/ 1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cubicBezTo>
                      <a:pt x="0" y="2"/>
                      <a:pt x="0" y="2"/>
                      <a:pt x="0" y="2"/>
                    </a:cubicBezTo>
                    <a:cubicBezTo>
                      <a:pt x="0" y="2"/>
                      <a:pt x="0" y="3"/>
                      <a:pt x="0" y="3"/>
                    </a:cubicBezTo>
                    <a:cubicBezTo>
                      <a:pt x="0" y="3"/>
                      <a:pt x="0" y="2"/>
                      <a:pt x="0" y="2"/>
                    </a:cubicBezTo>
                    <a:cubicBezTo>
                      <a:pt x="0" y="3"/>
                      <a:pt x="0" y="2"/>
                      <a:pt x="0" y="3"/>
                    </a:cubicBezTo>
                    <a:cubicBezTo>
                      <a:pt x="0" y="3"/>
                      <a:pt x="0" y="3"/>
                      <a:pt x="0" y="2"/>
                    </a:cubicBezTo>
                    <a:cubicBezTo>
                      <a:pt x="0" y="3"/>
                      <a:pt x="0" y="3"/>
                      <a:pt x="0" y="3"/>
                    </a:cubicBezTo>
                    <a:cubicBezTo>
                      <a:pt x="0" y="2"/>
                      <a:pt x="0" y="2"/>
                      <a:pt x="0" y="2"/>
                    </a:cubicBezTo>
                    <a:cubicBezTo>
                      <a:pt x="0" y="2"/>
                      <a:pt x="0" y="3"/>
                      <a:pt x="0" y="2"/>
                    </a:cubicBezTo>
                    <a:cubicBezTo>
                      <a:pt x="0" y="2"/>
                      <a:pt x="0" y="1"/>
                      <a:pt x="0" y="1"/>
                    </a:cubicBezTo>
                    <a:cubicBezTo>
                      <a:pt x="0" y="2"/>
                      <a:pt x="0" y="0"/>
                      <a:pt x="0" y="1"/>
                    </a:cubicBezTo>
                    <a:cubicBezTo>
                      <a:pt x="0" y="1"/>
                      <a:pt x="0" y="2"/>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1953"/>
              <p:cNvSpPr>
                <a:spLocks/>
              </p:cNvSpPr>
              <p:nvPr/>
            </p:nvSpPr>
            <p:spPr bwMode="auto">
              <a:xfrm>
                <a:off x="1296" y="275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Freeform 1954"/>
              <p:cNvSpPr>
                <a:spLocks/>
              </p:cNvSpPr>
              <p:nvPr/>
            </p:nvSpPr>
            <p:spPr bwMode="auto">
              <a:xfrm>
                <a:off x="1294" y="2757"/>
                <a:ext cx="0" cy="7"/>
              </a:xfrm>
              <a:custGeom>
                <a:avLst/>
                <a:gdLst>
                  <a:gd name="T0" fmla="*/ 3 h 3"/>
                  <a:gd name="T1" fmla="*/ 3 h 3"/>
                  <a:gd name="T2" fmla="*/ 3 h 3"/>
                  <a:gd name="T3" fmla="*/ 2 h 3"/>
                  <a:gd name="T4" fmla="*/ 3 h 3"/>
                  <a:gd name="T5" fmla="*/ 1 h 3"/>
                  <a:gd name="T6" fmla="*/ 2 h 3"/>
                  <a:gd name="T7" fmla="*/ 2 h 3"/>
                  <a:gd name="T8" fmla="*/ 2 h 3"/>
                  <a:gd name="T9" fmla="*/ 2 h 3"/>
                  <a:gd name="T10"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3">
                    <a:moveTo>
                      <a:pt x="0" y="3"/>
                    </a:moveTo>
                    <a:cubicBezTo>
                      <a:pt x="0" y="3"/>
                      <a:pt x="0" y="3"/>
                      <a:pt x="0" y="3"/>
                    </a:cubicBezTo>
                    <a:cubicBezTo>
                      <a:pt x="0" y="3"/>
                      <a:pt x="0" y="3"/>
                      <a:pt x="0" y="3"/>
                    </a:cubicBezTo>
                    <a:cubicBezTo>
                      <a:pt x="0" y="2"/>
                      <a:pt x="0" y="2"/>
                      <a:pt x="0" y="2"/>
                    </a:cubicBezTo>
                    <a:cubicBezTo>
                      <a:pt x="0" y="1"/>
                      <a:pt x="0" y="2"/>
                      <a:pt x="0" y="3"/>
                    </a:cubicBezTo>
                    <a:cubicBezTo>
                      <a:pt x="0" y="2"/>
                      <a:pt x="0" y="2"/>
                      <a:pt x="0" y="1"/>
                    </a:cubicBezTo>
                    <a:cubicBezTo>
                      <a:pt x="0" y="2"/>
                      <a:pt x="0" y="2"/>
                      <a:pt x="0" y="2"/>
                    </a:cubicBezTo>
                    <a:cubicBezTo>
                      <a:pt x="0" y="0"/>
                      <a:pt x="0" y="1"/>
                      <a:pt x="0" y="2"/>
                    </a:cubicBezTo>
                    <a:cubicBezTo>
                      <a:pt x="0" y="2"/>
                      <a:pt x="0" y="2"/>
                      <a:pt x="0" y="2"/>
                    </a:cubicBezTo>
                    <a:cubicBezTo>
                      <a:pt x="0" y="2"/>
                      <a:pt x="0" y="2"/>
                      <a:pt x="0" y="2"/>
                    </a:cubicBezTo>
                    <a:cubicBezTo>
                      <a:pt x="0" y="3"/>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1955"/>
              <p:cNvSpPr>
                <a:spLocks/>
              </p:cNvSpPr>
              <p:nvPr/>
            </p:nvSpPr>
            <p:spPr bwMode="auto">
              <a:xfrm>
                <a:off x="1294" y="276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1956"/>
              <p:cNvSpPr>
                <a:spLocks/>
              </p:cNvSpPr>
              <p:nvPr/>
            </p:nvSpPr>
            <p:spPr bwMode="auto">
              <a:xfrm>
                <a:off x="1294" y="27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Rectangle 1957"/>
              <p:cNvSpPr>
                <a:spLocks noChangeArrowheads="1"/>
              </p:cNvSpPr>
              <p:nvPr/>
            </p:nvSpPr>
            <p:spPr bwMode="auto">
              <a:xfrm>
                <a:off x="1294"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1958"/>
              <p:cNvSpPr>
                <a:spLocks/>
              </p:cNvSpPr>
              <p:nvPr/>
            </p:nvSpPr>
            <p:spPr bwMode="auto">
              <a:xfrm>
                <a:off x="1287" y="2759"/>
                <a:ext cx="7" cy="7"/>
              </a:xfrm>
              <a:custGeom>
                <a:avLst/>
                <a:gdLst>
                  <a:gd name="T0" fmla="*/ 0 w 3"/>
                  <a:gd name="T1" fmla="*/ 0 h 3"/>
                  <a:gd name="T2" fmla="*/ 0 w 3"/>
                  <a:gd name="T3" fmla="*/ 1 h 3"/>
                  <a:gd name="T4" fmla="*/ 0 w 3"/>
                  <a:gd name="T5" fmla="*/ 2 h 3"/>
                  <a:gd name="T6" fmla="*/ 0 w 3"/>
                  <a:gd name="T7" fmla="*/ 3 h 3"/>
                  <a:gd name="T8" fmla="*/ 0 w 3"/>
                  <a:gd name="T9" fmla="*/ 2 h 3"/>
                  <a:gd name="T10" fmla="*/ 0 w 3"/>
                  <a:gd name="T11" fmla="*/ 3 h 3"/>
                  <a:gd name="T12" fmla="*/ 0 w 3"/>
                  <a:gd name="T13" fmla="*/ 2 h 3"/>
                  <a:gd name="T14" fmla="*/ 1 w 3"/>
                  <a:gd name="T15" fmla="*/ 2 h 3"/>
                  <a:gd name="T16" fmla="*/ 2 w 3"/>
                  <a:gd name="T17" fmla="*/ 2 h 3"/>
                  <a:gd name="T18" fmla="*/ 2 w 3"/>
                  <a:gd name="T19" fmla="*/ 1 h 3"/>
                  <a:gd name="T20" fmla="*/ 2 w 3"/>
                  <a:gd name="T21" fmla="*/ 2 h 3"/>
                  <a:gd name="T22" fmla="*/ 2 w 3"/>
                  <a:gd name="T23" fmla="*/ 2 h 3"/>
                  <a:gd name="T24" fmla="*/ 3 w 3"/>
                  <a:gd name="T25" fmla="*/ 2 h 3"/>
                  <a:gd name="T26" fmla="*/ 3 w 3"/>
                  <a:gd name="T27" fmla="*/ 1 h 3"/>
                  <a:gd name="T28" fmla="*/ 3 w 3"/>
                  <a:gd name="T29" fmla="*/ 2 h 3"/>
                  <a:gd name="T30" fmla="*/ 3 w 3"/>
                  <a:gd name="T31" fmla="*/ 2 h 3"/>
                  <a:gd name="T32" fmla="*/ 3 w 3"/>
                  <a:gd name="T33" fmla="*/ 1 h 3"/>
                  <a:gd name="T34" fmla="*/ 3 w 3"/>
                  <a:gd name="T35" fmla="*/ 0 h 3"/>
                  <a:gd name="T36" fmla="*/ 2 w 3"/>
                  <a:gd name="T37" fmla="*/ 2 h 3"/>
                  <a:gd name="T38" fmla="*/ 2 w 3"/>
                  <a:gd name="T39" fmla="*/ 1 h 3"/>
                  <a:gd name="T40" fmla="*/ 1 w 3"/>
                  <a:gd name="T41" fmla="*/ 0 h 3"/>
                  <a:gd name="T42" fmla="*/ 1 w 3"/>
                  <a:gd name="T43" fmla="*/ 2 h 3"/>
                  <a:gd name="T44" fmla="*/ 1 w 3"/>
                  <a:gd name="T45" fmla="*/ 1 h 3"/>
                  <a:gd name="T46" fmla="*/ 1 w 3"/>
                  <a:gd name="T47" fmla="*/ 2 h 3"/>
                  <a:gd name="T48" fmla="*/ 1 w 3"/>
                  <a:gd name="T49" fmla="*/ 1 h 3"/>
                  <a:gd name="T50" fmla="*/ 1 w 3"/>
                  <a:gd name="T51" fmla="*/ 2 h 3"/>
                  <a:gd name="T52" fmla="*/ 1 w 3"/>
                  <a:gd name="T53" fmla="*/ 0 h 3"/>
                  <a:gd name="T54" fmla="*/ 1 w 3"/>
                  <a:gd name="T55" fmla="*/ 1 h 3"/>
                  <a:gd name="T56" fmla="*/ 1 w 3"/>
                  <a:gd name="T57" fmla="*/ 2 h 3"/>
                  <a:gd name="T58" fmla="*/ 1 w 3"/>
                  <a:gd name="T59" fmla="*/ 1 h 3"/>
                  <a:gd name="T60" fmla="*/ 0 w 3"/>
                  <a:gd name="T61" fmla="*/ 1 h 3"/>
                  <a:gd name="T62" fmla="*/ 0 w 3"/>
                  <a:gd name="T63" fmla="*/ 2 h 3"/>
                  <a:gd name="T64" fmla="*/ 0 w 3"/>
                  <a:gd name="T65" fmla="*/ 2 h 3"/>
                  <a:gd name="T66" fmla="*/ 0 w 3"/>
                  <a:gd name="T67" fmla="*/ 0 h 3"/>
                  <a:gd name="T68" fmla="*/ 0 w 3"/>
                  <a:gd name="T69" fmla="*/ 0 h 3"/>
                  <a:gd name="T70" fmla="*/ 0 w 3"/>
                  <a:gd name="T71" fmla="*/ 1 h 3"/>
                  <a:gd name="T72" fmla="*/ 0 w 3"/>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3">
                    <a:moveTo>
                      <a:pt x="0" y="0"/>
                    </a:moveTo>
                    <a:cubicBezTo>
                      <a:pt x="0" y="1"/>
                      <a:pt x="0" y="1"/>
                      <a:pt x="0" y="1"/>
                    </a:cubicBezTo>
                    <a:cubicBezTo>
                      <a:pt x="0" y="1"/>
                      <a:pt x="0" y="1"/>
                      <a:pt x="0" y="2"/>
                    </a:cubicBezTo>
                    <a:cubicBezTo>
                      <a:pt x="0" y="2"/>
                      <a:pt x="0" y="2"/>
                      <a:pt x="0" y="3"/>
                    </a:cubicBezTo>
                    <a:cubicBezTo>
                      <a:pt x="0" y="3"/>
                      <a:pt x="0" y="2"/>
                      <a:pt x="0" y="2"/>
                    </a:cubicBezTo>
                    <a:cubicBezTo>
                      <a:pt x="0" y="3"/>
                      <a:pt x="0" y="3"/>
                      <a:pt x="0" y="3"/>
                    </a:cubicBezTo>
                    <a:cubicBezTo>
                      <a:pt x="0" y="2"/>
                      <a:pt x="0" y="2"/>
                      <a:pt x="0" y="2"/>
                    </a:cubicBezTo>
                    <a:cubicBezTo>
                      <a:pt x="0" y="3"/>
                      <a:pt x="1" y="2"/>
                      <a:pt x="1" y="2"/>
                    </a:cubicBezTo>
                    <a:cubicBezTo>
                      <a:pt x="1" y="2"/>
                      <a:pt x="2" y="2"/>
                      <a:pt x="2" y="2"/>
                    </a:cubicBezTo>
                    <a:cubicBezTo>
                      <a:pt x="2" y="1"/>
                      <a:pt x="2" y="1"/>
                      <a:pt x="2" y="1"/>
                    </a:cubicBezTo>
                    <a:cubicBezTo>
                      <a:pt x="2" y="2"/>
                      <a:pt x="2" y="1"/>
                      <a:pt x="2" y="2"/>
                    </a:cubicBezTo>
                    <a:cubicBezTo>
                      <a:pt x="2" y="2"/>
                      <a:pt x="2" y="2"/>
                      <a:pt x="2" y="2"/>
                    </a:cubicBezTo>
                    <a:cubicBezTo>
                      <a:pt x="2" y="3"/>
                      <a:pt x="2" y="2"/>
                      <a:pt x="3" y="2"/>
                    </a:cubicBezTo>
                    <a:cubicBezTo>
                      <a:pt x="3" y="2"/>
                      <a:pt x="3" y="1"/>
                      <a:pt x="3" y="1"/>
                    </a:cubicBezTo>
                    <a:cubicBezTo>
                      <a:pt x="3" y="2"/>
                      <a:pt x="3" y="1"/>
                      <a:pt x="3" y="2"/>
                    </a:cubicBezTo>
                    <a:cubicBezTo>
                      <a:pt x="3" y="3"/>
                      <a:pt x="3" y="1"/>
                      <a:pt x="3" y="2"/>
                    </a:cubicBezTo>
                    <a:cubicBezTo>
                      <a:pt x="3" y="1"/>
                      <a:pt x="3" y="1"/>
                      <a:pt x="3" y="1"/>
                    </a:cubicBezTo>
                    <a:cubicBezTo>
                      <a:pt x="3" y="0"/>
                      <a:pt x="3" y="1"/>
                      <a:pt x="3" y="0"/>
                    </a:cubicBezTo>
                    <a:cubicBezTo>
                      <a:pt x="3" y="0"/>
                      <a:pt x="2" y="1"/>
                      <a:pt x="2" y="2"/>
                    </a:cubicBezTo>
                    <a:cubicBezTo>
                      <a:pt x="2" y="1"/>
                      <a:pt x="2" y="1"/>
                      <a:pt x="2" y="1"/>
                    </a:cubicBezTo>
                    <a:cubicBezTo>
                      <a:pt x="2" y="1"/>
                      <a:pt x="2" y="2"/>
                      <a:pt x="1" y="0"/>
                    </a:cubicBezTo>
                    <a:cubicBezTo>
                      <a:pt x="1" y="1"/>
                      <a:pt x="1" y="0"/>
                      <a:pt x="1" y="2"/>
                    </a:cubicBezTo>
                    <a:cubicBezTo>
                      <a:pt x="1" y="1"/>
                      <a:pt x="1" y="1"/>
                      <a:pt x="1" y="1"/>
                    </a:cubicBezTo>
                    <a:cubicBezTo>
                      <a:pt x="1" y="2"/>
                      <a:pt x="1" y="2"/>
                      <a:pt x="1" y="2"/>
                    </a:cubicBezTo>
                    <a:cubicBezTo>
                      <a:pt x="1" y="2"/>
                      <a:pt x="1" y="1"/>
                      <a:pt x="1" y="1"/>
                    </a:cubicBezTo>
                    <a:cubicBezTo>
                      <a:pt x="1" y="2"/>
                      <a:pt x="1" y="2"/>
                      <a:pt x="1" y="2"/>
                    </a:cubicBezTo>
                    <a:cubicBezTo>
                      <a:pt x="1" y="0"/>
                      <a:pt x="1" y="0"/>
                      <a:pt x="1" y="0"/>
                    </a:cubicBezTo>
                    <a:cubicBezTo>
                      <a:pt x="1" y="1"/>
                      <a:pt x="1" y="1"/>
                      <a:pt x="1" y="1"/>
                    </a:cubicBezTo>
                    <a:cubicBezTo>
                      <a:pt x="1" y="1"/>
                      <a:pt x="1" y="1"/>
                      <a:pt x="1" y="2"/>
                    </a:cubicBezTo>
                    <a:cubicBezTo>
                      <a:pt x="0" y="2"/>
                      <a:pt x="1" y="1"/>
                      <a:pt x="1" y="1"/>
                    </a:cubicBezTo>
                    <a:cubicBezTo>
                      <a:pt x="0" y="0"/>
                      <a:pt x="0" y="2"/>
                      <a:pt x="0" y="1"/>
                    </a:cubicBezTo>
                    <a:cubicBezTo>
                      <a:pt x="0" y="2"/>
                      <a:pt x="0" y="2"/>
                      <a:pt x="0" y="2"/>
                    </a:cubicBezTo>
                    <a:cubicBezTo>
                      <a:pt x="0" y="2"/>
                      <a:pt x="0" y="1"/>
                      <a:pt x="0" y="2"/>
                    </a:cubicBezTo>
                    <a:cubicBezTo>
                      <a:pt x="0" y="1"/>
                      <a:pt x="0" y="1"/>
                      <a:pt x="0" y="0"/>
                    </a:cubicBezTo>
                    <a:cubicBezTo>
                      <a:pt x="0" y="0"/>
                      <a:pt x="0" y="0"/>
                      <a:pt x="0" y="0"/>
                    </a:cubicBezTo>
                    <a:cubicBezTo>
                      <a:pt x="0" y="1"/>
                      <a:pt x="0" y="1"/>
                      <a:pt x="0" y="1"/>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Rectangle 1959"/>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1960"/>
              <p:cNvSpPr>
                <a:spLocks/>
              </p:cNvSpPr>
              <p:nvPr/>
            </p:nvSpPr>
            <p:spPr bwMode="auto">
              <a:xfrm>
                <a:off x="1287"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Rectangle 1961"/>
              <p:cNvSpPr>
                <a:spLocks noChangeArrowheads="1"/>
              </p:cNvSpPr>
              <p:nvPr/>
            </p:nvSpPr>
            <p:spPr bwMode="auto">
              <a:xfrm>
                <a:off x="1287" y="2764"/>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1962"/>
              <p:cNvSpPr>
                <a:spLocks/>
              </p:cNvSpPr>
              <p:nvPr/>
            </p:nvSpPr>
            <p:spPr bwMode="auto">
              <a:xfrm>
                <a:off x="1289"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1963"/>
              <p:cNvSpPr>
                <a:spLocks/>
              </p:cNvSpPr>
              <p:nvPr/>
            </p:nvSpPr>
            <p:spPr bwMode="auto">
              <a:xfrm>
                <a:off x="1289"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Rectangle 1964"/>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1965"/>
              <p:cNvSpPr>
                <a:spLocks/>
              </p:cNvSpPr>
              <p:nvPr/>
            </p:nvSpPr>
            <p:spPr bwMode="auto">
              <a:xfrm>
                <a:off x="1282" y="2759"/>
                <a:ext cx="5" cy="7"/>
              </a:xfrm>
              <a:custGeom>
                <a:avLst/>
                <a:gdLst>
                  <a:gd name="T0" fmla="*/ 0 w 2"/>
                  <a:gd name="T1" fmla="*/ 3 h 3"/>
                  <a:gd name="T2" fmla="*/ 0 w 2"/>
                  <a:gd name="T3" fmla="*/ 3 h 3"/>
                  <a:gd name="T4" fmla="*/ 0 w 2"/>
                  <a:gd name="T5" fmla="*/ 1 h 3"/>
                  <a:gd name="T6" fmla="*/ 0 w 2"/>
                  <a:gd name="T7" fmla="*/ 3 h 3"/>
                  <a:gd name="T8" fmla="*/ 1 w 2"/>
                  <a:gd name="T9" fmla="*/ 2 h 3"/>
                  <a:gd name="T10" fmla="*/ 1 w 2"/>
                  <a:gd name="T11" fmla="*/ 3 h 3"/>
                  <a:gd name="T12" fmla="*/ 1 w 2"/>
                  <a:gd name="T13" fmla="*/ 1 h 3"/>
                  <a:gd name="T14" fmla="*/ 1 w 2"/>
                  <a:gd name="T15" fmla="*/ 3 h 3"/>
                  <a:gd name="T16" fmla="*/ 1 w 2"/>
                  <a:gd name="T17" fmla="*/ 3 h 3"/>
                  <a:gd name="T18" fmla="*/ 1 w 2"/>
                  <a:gd name="T19" fmla="*/ 2 h 3"/>
                  <a:gd name="T20" fmla="*/ 2 w 2"/>
                  <a:gd name="T21" fmla="*/ 1 h 3"/>
                  <a:gd name="T22" fmla="*/ 2 w 2"/>
                  <a:gd name="T23" fmla="*/ 0 h 3"/>
                  <a:gd name="T24" fmla="*/ 1 w 2"/>
                  <a:gd name="T25" fmla="*/ 1 h 3"/>
                  <a:gd name="T26" fmla="*/ 1 w 2"/>
                  <a:gd name="T27" fmla="*/ 0 h 3"/>
                  <a:gd name="T28" fmla="*/ 1 w 2"/>
                  <a:gd name="T29" fmla="*/ 1 h 3"/>
                  <a:gd name="T30" fmla="*/ 1 w 2"/>
                  <a:gd name="T31" fmla="*/ 0 h 3"/>
                  <a:gd name="T32" fmla="*/ 1 w 2"/>
                  <a:gd name="T33" fmla="*/ 1 h 3"/>
                  <a:gd name="T34" fmla="*/ 1 w 2"/>
                  <a:gd name="T35" fmla="*/ 1 h 3"/>
                  <a:gd name="T36" fmla="*/ 1 w 2"/>
                  <a:gd name="T37" fmla="*/ 1 h 3"/>
                  <a:gd name="T38" fmla="*/ 1 w 2"/>
                  <a:gd name="T39" fmla="*/ 1 h 3"/>
                  <a:gd name="T40" fmla="*/ 1 w 2"/>
                  <a:gd name="T41" fmla="*/ 1 h 3"/>
                  <a:gd name="T42" fmla="*/ 1 w 2"/>
                  <a:gd name="T43" fmla="*/ 0 h 3"/>
                  <a:gd name="T44" fmla="*/ 1 w 2"/>
                  <a:gd name="T45" fmla="*/ 1 h 3"/>
                  <a:gd name="T46" fmla="*/ 1 w 2"/>
                  <a:gd name="T47" fmla="*/ 0 h 3"/>
                  <a:gd name="T48" fmla="*/ 1 w 2"/>
                  <a:gd name="T49" fmla="*/ 2 h 3"/>
                  <a:gd name="T50" fmla="*/ 1 w 2"/>
                  <a:gd name="T51" fmla="*/ 1 h 3"/>
                  <a:gd name="T52" fmla="*/ 0 w 2"/>
                  <a:gd name="T53" fmla="*/ 1 h 3"/>
                  <a:gd name="T54" fmla="*/ 0 w 2"/>
                  <a:gd name="T55" fmla="*/ 1 h 3"/>
                  <a:gd name="T56" fmla="*/ 0 w 2"/>
                  <a:gd name="T57" fmla="*/ 1 h 3"/>
                  <a:gd name="T58" fmla="*/ 0 w 2"/>
                  <a:gd name="T59" fmla="*/ 1 h 3"/>
                  <a:gd name="T60" fmla="*/ 0 w 2"/>
                  <a:gd name="T61" fmla="*/ 2 h 3"/>
                  <a:gd name="T62" fmla="*/ 0 w 2"/>
                  <a:gd name="T63" fmla="*/ 1 h 3"/>
                  <a:gd name="T64" fmla="*/ 0 w 2"/>
                  <a:gd name="T65" fmla="*/ 2 h 3"/>
                  <a:gd name="T66" fmla="*/ 0 w 2"/>
                  <a:gd name="T67" fmla="*/ 2 h 3"/>
                  <a:gd name="T68" fmla="*/ 0 w 2"/>
                  <a:gd name="T6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3">
                    <a:moveTo>
                      <a:pt x="0" y="3"/>
                    </a:moveTo>
                    <a:cubicBezTo>
                      <a:pt x="0" y="3"/>
                      <a:pt x="0" y="3"/>
                      <a:pt x="0" y="3"/>
                    </a:cubicBezTo>
                    <a:cubicBezTo>
                      <a:pt x="0" y="3"/>
                      <a:pt x="0" y="2"/>
                      <a:pt x="0" y="1"/>
                    </a:cubicBezTo>
                    <a:cubicBezTo>
                      <a:pt x="0" y="3"/>
                      <a:pt x="0" y="3"/>
                      <a:pt x="0" y="3"/>
                    </a:cubicBezTo>
                    <a:cubicBezTo>
                      <a:pt x="0" y="3"/>
                      <a:pt x="1" y="3"/>
                      <a:pt x="1" y="2"/>
                    </a:cubicBezTo>
                    <a:cubicBezTo>
                      <a:pt x="1" y="3"/>
                      <a:pt x="1" y="3"/>
                      <a:pt x="1" y="3"/>
                    </a:cubicBezTo>
                    <a:cubicBezTo>
                      <a:pt x="1" y="3"/>
                      <a:pt x="1" y="0"/>
                      <a:pt x="1" y="1"/>
                    </a:cubicBezTo>
                    <a:cubicBezTo>
                      <a:pt x="1" y="2"/>
                      <a:pt x="1" y="2"/>
                      <a:pt x="1" y="3"/>
                    </a:cubicBezTo>
                    <a:cubicBezTo>
                      <a:pt x="1" y="3"/>
                      <a:pt x="1" y="3"/>
                      <a:pt x="1" y="3"/>
                    </a:cubicBezTo>
                    <a:cubicBezTo>
                      <a:pt x="1" y="3"/>
                      <a:pt x="1" y="2"/>
                      <a:pt x="1" y="2"/>
                    </a:cubicBezTo>
                    <a:cubicBezTo>
                      <a:pt x="1" y="2"/>
                      <a:pt x="1" y="1"/>
                      <a:pt x="2" y="1"/>
                    </a:cubicBezTo>
                    <a:cubicBezTo>
                      <a:pt x="2" y="1"/>
                      <a:pt x="2" y="1"/>
                      <a:pt x="2" y="0"/>
                    </a:cubicBezTo>
                    <a:cubicBezTo>
                      <a:pt x="2" y="1"/>
                      <a:pt x="1" y="1"/>
                      <a:pt x="1" y="1"/>
                    </a:cubicBezTo>
                    <a:cubicBezTo>
                      <a:pt x="1" y="1"/>
                      <a:pt x="1" y="1"/>
                      <a:pt x="1" y="0"/>
                    </a:cubicBezTo>
                    <a:cubicBezTo>
                      <a:pt x="1" y="1"/>
                      <a:pt x="1" y="1"/>
                      <a:pt x="1" y="1"/>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1"/>
                      <a:pt x="1" y="1"/>
                      <a:pt x="1" y="1"/>
                    </a:cubicBezTo>
                    <a:cubicBezTo>
                      <a:pt x="1" y="1"/>
                      <a:pt x="1" y="0"/>
                      <a:pt x="1" y="0"/>
                    </a:cubicBezTo>
                    <a:cubicBezTo>
                      <a:pt x="1" y="1"/>
                      <a:pt x="1" y="2"/>
                      <a:pt x="1" y="2"/>
                    </a:cubicBezTo>
                    <a:cubicBezTo>
                      <a:pt x="1" y="1"/>
                      <a:pt x="0" y="2"/>
                      <a:pt x="1" y="1"/>
                    </a:cubicBezTo>
                    <a:cubicBezTo>
                      <a:pt x="1" y="0"/>
                      <a:pt x="0" y="1"/>
                      <a:pt x="0" y="1"/>
                    </a:cubicBezTo>
                    <a:cubicBezTo>
                      <a:pt x="0" y="1"/>
                      <a:pt x="0" y="1"/>
                      <a:pt x="0" y="1"/>
                    </a:cubicBezTo>
                    <a:cubicBezTo>
                      <a:pt x="0" y="2"/>
                      <a:pt x="0" y="0"/>
                      <a:pt x="0" y="1"/>
                    </a:cubicBezTo>
                    <a:cubicBezTo>
                      <a:pt x="0" y="1"/>
                      <a:pt x="0" y="1"/>
                      <a:pt x="0" y="1"/>
                    </a:cubicBezTo>
                    <a:cubicBezTo>
                      <a:pt x="0" y="2"/>
                      <a:pt x="0" y="2"/>
                      <a:pt x="0" y="2"/>
                    </a:cubicBezTo>
                    <a:cubicBezTo>
                      <a:pt x="0" y="1"/>
                      <a:pt x="0" y="1"/>
                      <a:pt x="0" y="1"/>
                    </a:cubicBezTo>
                    <a:cubicBezTo>
                      <a:pt x="0" y="2"/>
                      <a:pt x="0" y="2"/>
                      <a:pt x="0" y="2"/>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1966"/>
              <p:cNvSpPr>
                <a:spLocks/>
              </p:cNvSpPr>
              <p:nvPr/>
            </p:nvSpPr>
            <p:spPr bwMode="auto">
              <a:xfrm>
                <a:off x="1285" y="275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1967"/>
              <p:cNvSpPr>
                <a:spLocks/>
              </p:cNvSpPr>
              <p:nvPr/>
            </p:nvSpPr>
            <p:spPr bwMode="auto">
              <a:xfrm>
                <a:off x="1277" y="2757"/>
                <a:ext cx="5" cy="12"/>
              </a:xfrm>
              <a:custGeom>
                <a:avLst/>
                <a:gdLst>
                  <a:gd name="T0" fmla="*/ 1 w 2"/>
                  <a:gd name="T1" fmla="*/ 2 h 5"/>
                  <a:gd name="T2" fmla="*/ 2 w 2"/>
                  <a:gd name="T3" fmla="*/ 2 h 5"/>
                  <a:gd name="T4" fmla="*/ 1 w 2"/>
                  <a:gd name="T5" fmla="*/ 3 h 5"/>
                  <a:gd name="T6" fmla="*/ 1 w 2"/>
                  <a:gd name="T7" fmla="*/ 3 h 5"/>
                  <a:gd name="T8" fmla="*/ 1 w 2"/>
                  <a:gd name="T9" fmla="*/ 2 h 5"/>
                  <a:gd name="T10" fmla="*/ 1 w 2"/>
                  <a:gd name="T11" fmla="*/ 2 h 5"/>
                  <a:gd name="T12" fmla="*/ 1 w 2"/>
                  <a:gd name="T13" fmla="*/ 3 h 5"/>
                  <a:gd name="T14" fmla="*/ 1 w 2"/>
                  <a:gd name="T15" fmla="*/ 3 h 5"/>
                  <a:gd name="T16" fmla="*/ 1 w 2"/>
                  <a:gd name="T17" fmla="*/ 3 h 5"/>
                  <a:gd name="T18" fmla="*/ 1 w 2"/>
                  <a:gd name="T19" fmla="*/ 2 h 5"/>
                  <a:gd name="T20" fmla="*/ 0 w 2"/>
                  <a:gd name="T21" fmla="*/ 4 h 5"/>
                  <a:gd name="T22" fmla="*/ 0 w 2"/>
                  <a:gd name="T23" fmla="*/ 4 h 5"/>
                  <a:gd name="T24" fmla="*/ 1 w 2"/>
                  <a:gd name="T25" fmla="*/ 3 h 5"/>
                  <a:gd name="T26" fmla="*/ 1 w 2"/>
                  <a:gd name="T27" fmla="*/ 3 h 5"/>
                  <a:gd name="T28" fmla="*/ 0 w 2"/>
                  <a:gd name="T29" fmla="*/ 4 h 5"/>
                  <a:gd name="T30" fmla="*/ 1 w 2"/>
                  <a:gd name="T31" fmla="*/ 4 h 5"/>
                  <a:gd name="T32" fmla="*/ 1 w 2"/>
                  <a:gd name="T33" fmla="*/ 4 h 5"/>
                  <a:gd name="T34" fmla="*/ 1 w 2"/>
                  <a:gd name="T35" fmla="*/ 3 h 5"/>
                  <a:gd name="T36" fmla="*/ 2 w 2"/>
                  <a:gd name="T37" fmla="*/ 2 h 5"/>
                  <a:gd name="T38" fmla="*/ 2 w 2"/>
                  <a:gd name="T39" fmla="*/ 3 h 5"/>
                  <a:gd name="T40" fmla="*/ 2 w 2"/>
                  <a:gd name="T41" fmla="*/ 1 h 5"/>
                  <a:gd name="T42" fmla="*/ 2 w 2"/>
                  <a:gd name="T43" fmla="*/ 1 h 5"/>
                  <a:gd name="T44" fmla="*/ 2 w 2"/>
                  <a:gd name="T45" fmla="*/ 1 h 5"/>
                  <a:gd name="T46" fmla="*/ 1 w 2"/>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5">
                    <a:moveTo>
                      <a:pt x="1" y="2"/>
                    </a:moveTo>
                    <a:cubicBezTo>
                      <a:pt x="1" y="2"/>
                      <a:pt x="2" y="2"/>
                      <a:pt x="2" y="2"/>
                    </a:cubicBezTo>
                    <a:cubicBezTo>
                      <a:pt x="1" y="2"/>
                      <a:pt x="1" y="2"/>
                      <a:pt x="1" y="3"/>
                    </a:cubicBezTo>
                    <a:cubicBezTo>
                      <a:pt x="1" y="3"/>
                      <a:pt x="1" y="3"/>
                      <a:pt x="1" y="3"/>
                    </a:cubicBezTo>
                    <a:cubicBezTo>
                      <a:pt x="1" y="3"/>
                      <a:pt x="1" y="2"/>
                      <a:pt x="1" y="2"/>
                    </a:cubicBezTo>
                    <a:cubicBezTo>
                      <a:pt x="1" y="2"/>
                      <a:pt x="1" y="2"/>
                      <a:pt x="1" y="2"/>
                    </a:cubicBezTo>
                    <a:cubicBezTo>
                      <a:pt x="1" y="2"/>
                      <a:pt x="1" y="2"/>
                      <a:pt x="1" y="3"/>
                    </a:cubicBezTo>
                    <a:cubicBezTo>
                      <a:pt x="1" y="3"/>
                      <a:pt x="1" y="4"/>
                      <a:pt x="1" y="3"/>
                    </a:cubicBezTo>
                    <a:cubicBezTo>
                      <a:pt x="1" y="3"/>
                      <a:pt x="1" y="3"/>
                      <a:pt x="1" y="3"/>
                    </a:cubicBezTo>
                    <a:cubicBezTo>
                      <a:pt x="1" y="2"/>
                      <a:pt x="1" y="2"/>
                      <a:pt x="1" y="2"/>
                    </a:cubicBezTo>
                    <a:cubicBezTo>
                      <a:pt x="1" y="3"/>
                      <a:pt x="0" y="3"/>
                      <a:pt x="0" y="4"/>
                    </a:cubicBezTo>
                    <a:cubicBezTo>
                      <a:pt x="0" y="5"/>
                      <a:pt x="0" y="4"/>
                      <a:pt x="0" y="4"/>
                    </a:cubicBezTo>
                    <a:cubicBezTo>
                      <a:pt x="0" y="4"/>
                      <a:pt x="0" y="3"/>
                      <a:pt x="1" y="3"/>
                    </a:cubicBezTo>
                    <a:cubicBezTo>
                      <a:pt x="1" y="3"/>
                      <a:pt x="1" y="3"/>
                      <a:pt x="1" y="3"/>
                    </a:cubicBezTo>
                    <a:cubicBezTo>
                      <a:pt x="0" y="4"/>
                      <a:pt x="0" y="4"/>
                      <a:pt x="0" y="4"/>
                    </a:cubicBezTo>
                    <a:cubicBezTo>
                      <a:pt x="1" y="4"/>
                      <a:pt x="1" y="4"/>
                      <a:pt x="1" y="4"/>
                    </a:cubicBezTo>
                    <a:cubicBezTo>
                      <a:pt x="1" y="4"/>
                      <a:pt x="1" y="4"/>
                      <a:pt x="1" y="4"/>
                    </a:cubicBezTo>
                    <a:cubicBezTo>
                      <a:pt x="1" y="4"/>
                      <a:pt x="1" y="4"/>
                      <a:pt x="1" y="3"/>
                    </a:cubicBezTo>
                    <a:cubicBezTo>
                      <a:pt x="2" y="2"/>
                      <a:pt x="2" y="2"/>
                      <a:pt x="2" y="2"/>
                    </a:cubicBezTo>
                    <a:cubicBezTo>
                      <a:pt x="2" y="2"/>
                      <a:pt x="2" y="2"/>
                      <a:pt x="2" y="3"/>
                    </a:cubicBezTo>
                    <a:cubicBezTo>
                      <a:pt x="2" y="1"/>
                      <a:pt x="2" y="1"/>
                      <a:pt x="2" y="1"/>
                    </a:cubicBezTo>
                    <a:cubicBezTo>
                      <a:pt x="2" y="1"/>
                      <a:pt x="2" y="2"/>
                      <a:pt x="2" y="1"/>
                    </a:cubicBezTo>
                    <a:cubicBezTo>
                      <a:pt x="2" y="0"/>
                      <a:pt x="2" y="2"/>
                      <a:pt x="2"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Rectangle 1968"/>
              <p:cNvSpPr>
                <a:spLocks noChangeArrowheads="1"/>
              </p:cNvSpPr>
              <p:nvPr/>
            </p:nvSpPr>
            <p:spPr bwMode="auto">
              <a:xfrm>
                <a:off x="1282"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1969"/>
              <p:cNvSpPr>
                <a:spLocks/>
              </p:cNvSpPr>
              <p:nvPr/>
            </p:nvSpPr>
            <p:spPr bwMode="auto">
              <a:xfrm>
                <a:off x="1280" y="2764"/>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Rectangle 1970"/>
              <p:cNvSpPr>
                <a:spLocks noChangeArrowheads="1"/>
              </p:cNvSpPr>
              <p:nvPr/>
            </p:nvSpPr>
            <p:spPr bwMode="auto">
              <a:xfrm>
                <a:off x="1280"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1971"/>
              <p:cNvSpPr>
                <a:spLocks/>
              </p:cNvSpPr>
              <p:nvPr/>
            </p:nvSpPr>
            <p:spPr bwMode="auto">
              <a:xfrm>
                <a:off x="1277" y="2762"/>
                <a:ext cx="3" cy="4"/>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1" y="0"/>
                      <a:pt x="1" y="0"/>
                      <a:pt x="1" y="0"/>
                    </a:cubicBezTo>
                    <a:cubicBezTo>
                      <a:pt x="0" y="0"/>
                      <a:pt x="0" y="1"/>
                      <a:pt x="0" y="2"/>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1972"/>
              <p:cNvSpPr>
                <a:spLocks/>
              </p:cNvSpPr>
              <p:nvPr/>
            </p:nvSpPr>
            <p:spPr bwMode="auto">
              <a:xfrm>
                <a:off x="1275" y="2757"/>
                <a:ext cx="7" cy="12"/>
              </a:xfrm>
              <a:custGeom>
                <a:avLst/>
                <a:gdLst>
                  <a:gd name="T0" fmla="*/ 1 w 3"/>
                  <a:gd name="T1" fmla="*/ 2 h 5"/>
                  <a:gd name="T2" fmla="*/ 1 w 3"/>
                  <a:gd name="T3" fmla="*/ 2 h 5"/>
                  <a:gd name="T4" fmla="*/ 1 w 3"/>
                  <a:gd name="T5" fmla="*/ 2 h 5"/>
                  <a:gd name="T6" fmla="*/ 1 w 3"/>
                  <a:gd name="T7" fmla="*/ 1 h 5"/>
                  <a:gd name="T8" fmla="*/ 1 w 3"/>
                  <a:gd name="T9" fmla="*/ 2 h 5"/>
                  <a:gd name="T10" fmla="*/ 0 w 3"/>
                  <a:gd name="T11" fmla="*/ 2 h 5"/>
                  <a:gd name="T12" fmla="*/ 0 w 3"/>
                  <a:gd name="T13" fmla="*/ 2 h 5"/>
                  <a:gd name="T14" fmla="*/ 0 w 3"/>
                  <a:gd name="T15" fmla="*/ 4 h 5"/>
                  <a:gd name="T16" fmla="*/ 0 w 3"/>
                  <a:gd name="T17" fmla="*/ 4 h 5"/>
                  <a:gd name="T18" fmla="*/ 0 w 3"/>
                  <a:gd name="T19" fmla="*/ 4 h 5"/>
                  <a:gd name="T20" fmla="*/ 0 w 3"/>
                  <a:gd name="T21" fmla="*/ 3 h 5"/>
                  <a:gd name="T22" fmla="*/ 0 w 3"/>
                  <a:gd name="T23" fmla="*/ 5 h 5"/>
                  <a:gd name="T24" fmla="*/ 1 w 3"/>
                  <a:gd name="T25" fmla="*/ 3 h 5"/>
                  <a:gd name="T26" fmla="*/ 1 w 3"/>
                  <a:gd name="T27" fmla="*/ 3 h 5"/>
                  <a:gd name="T28" fmla="*/ 1 w 3"/>
                  <a:gd name="T29" fmla="*/ 4 h 5"/>
                  <a:gd name="T30" fmla="*/ 1 w 3"/>
                  <a:gd name="T31" fmla="*/ 4 h 5"/>
                  <a:gd name="T32" fmla="*/ 1 w 3"/>
                  <a:gd name="T33" fmla="*/ 4 h 5"/>
                  <a:gd name="T34" fmla="*/ 1 w 3"/>
                  <a:gd name="T35" fmla="*/ 4 h 5"/>
                  <a:gd name="T36" fmla="*/ 1 w 3"/>
                  <a:gd name="T37" fmla="*/ 5 h 5"/>
                  <a:gd name="T38" fmla="*/ 1 w 3"/>
                  <a:gd name="T39" fmla="*/ 4 h 5"/>
                  <a:gd name="T40" fmla="*/ 1 w 3"/>
                  <a:gd name="T41" fmla="*/ 5 h 5"/>
                  <a:gd name="T42" fmla="*/ 2 w 3"/>
                  <a:gd name="T43" fmla="*/ 3 h 5"/>
                  <a:gd name="T44" fmla="*/ 2 w 3"/>
                  <a:gd name="T45" fmla="*/ 3 h 5"/>
                  <a:gd name="T46" fmla="*/ 2 w 3"/>
                  <a:gd name="T47" fmla="*/ 5 h 5"/>
                  <a:gd name="T48" fmla="*/ 2 w 3"/>
                  <a:gd name="T49" fmla="*/ 4 h 5"/>
                  <a:gd name="T50" fmla="*/ 2 w 3"/>
                  <a:gd name="T51" fmla="*/ 5 h 5"/>
                  <a:gd name="T52" fmla="*/ 2 w 3"/>
                  <a:gd name="T53" fmla="*/ 4 h 5"/>
                  <a:gd name="T54" fmla="*/ 2 w 3"/>
                  <a:gd name="T55" fmla="*/ 4 h 5"/>
                  <a:gd name="T56" fmla="*/ 3 w 3"/>
                  <a:gd name="T57" fmla="*/ 2 h 5"/>
                  <a:gd name="T58" fmla="*/ 2 w 3"/>
                  <a:gd name="T59" fmla="*/ 3 h 5"/>
                  <a:gd name="T60" fmla="*/ 1 w 3"/>
                  <a:gd name="T61" fmla="*/ 3 h 5"/>
                  <a:gd name="T62" fmla="*/ 2 w 3"/>
                  <a:gd name="T63" fmla="*/ 2 h 5"/>
                  <a:gd name="T64" fmla="*/ 1 w 3"/>
                  <a:gd name="T65" fmla="*/ 3 h 5"/>
                  <a:gd name="T66" fmla="*/ 1 w 3"/>
                  <a:gd name="T67" fmla="*/ 2 h 5"/>
                  <a:gd name="T68" fmla="*/ 1 w 3"/>
                  <a:gd name="T69" fmla="*/ 3 h 5"/>
                  <a:gd name="T70" fmla="*/ 1 w 3"/>
                  <a:gd name="T71" fmla="*/ 2 h 5"/>
                  <a:gd name="T72" fmla="*/ 0 w 3"/>
                  <a:gd name="T73" fmla="*/ 4 h 5"/>
                  <a:gd name="T74" fmla="*/ 0 w 3"/>
                  <a:gd name="T75" fmla="*/ 3 h 5"/>
                  <a:gd name="T76" fmla="*/ 1 w 3"/>
                  <a:gd name="T77" fmla="*/ 3 h 5"/>
                  <a:gd name="T78" fmla="*/ 1 w 3"/>
                  <a:gd name="T79" fmla="*/ 2 h 5"/>
                  <a:gd name="T80" fmla="*/ 1 w 3"/>
                  <a:gd name="T81" fmla="*/ 4 h 5"/>
                  <a:gd name="T82" fmla="*/ 1 w 3"/>
                  <a:gd name="T83" fmla="*/ 4 h 5"/>
                  <a:gd name="T84" fmla="*/ 1 w 3"/>
                  <a:gd name="T85" fmla="*/ 3 h 5"/>
                  <a:gd name="T86" fmla="*/ 1 w 3"/>
                  <a:gd name="T87" fmla="*/ 4 h 5"/>
                  <a:gd name="T88" fmla="*/ 1 w 3"/>
                  <a:gd name="T89" fmla="*/ 2 h 5"/>
                  <a:gd name="T90" fmla="*/ 1 w 3"/>
                  <a:gd name="T91" fmla="*/ 1 h 5"/>
                  <a:gd name="T92" fmla="*/ 1 w 3"/>
                  <a:gd name="T9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5">
                    <a:moveTo>
                      <a:pt x="1" y="2"/>
                    </a:moveTo>
                    <a:cubicBezTo>
                      <a:pt x="1" y="2"/>
                      <a:pt x="1" y="3"/>
                      <a:pt x="1" y="2"/>
                    </a:cubicBezTo>
                    <a:cubicBezTo>
                      <a:pt x="1" y="2"/>
                      <a:pt x="1" y="2"/>
                      <a:pt x="1" y="2"/>
                    </a:cubicBezTo>
                    <a:cubicBezTo>
                      <a:pt x="1" y="1"/>
                      <a:pt x="1" y="2"/>
                      <a:pt x="1" y="1"/>
                    </a:cubicBezTo>
                    <a:cubicBezTo>
                      <a:pt x="1" y="2"/>
                      <a:pt x="1" y="2"/>
                      <a:pt x="1" y="2"/>
                    </a:cubicBezTo>
                    <a:cubicBezTo>
                      <a:pt x="1" y="2"/>
                      <a:pt x="1" y="2"/>
                      <a:pt x="0" y="2"/>
                    </a:cubicBezTo>
                    <a:cubicBezTo>
                      <a:pt x="0" y="2"/>
                      <a:pt x="0" y="2"/>
                      <a:pt x="0" y="2"/>
                    </a:cubicBezTo>
                    <a:cubicBezTo>
                      <a:pt x="0" y="3"/>
                      <a:pt x="1" y="0"/>
                      <a:pt x="0" y="4"/>
                    </a:cubicBezTo>
                    <a:cubicBezTo>
                      <a:pt x="0" y="4"/>
                      <a:pt x="0" y="4"/>
                      <a:pt x="0" y="4"/>
                    </a:cubicBezTo>
                    <a:cubicBezTo>
                      <a:pt x="0" y="4"/>
                      <a:pt x="0" y="4"/>
                      <a:pt x="0" y="4"/>
                    </a:cubicBezTo>
                    <a:cubicBezTo>
                      <a:pt x="0" y="4"/>
                      <a:pt x="0" y="4"/>
                      <a:pt x="0" y="3"/>
                    </a:cubicBezTo>
                    <a:cubicBezTo>
                      <a:pt x="0" y="4"/>
                      <a:pt x="0" y="4"/>
                      <a:pt x="0" y="5"/>
                    </a:cubicBezTo>
                    <a:cubicBezTo>
                      <a:pt x="0" y="4"/>
                      <a:pt x="0" y="4"/>
                      <a:pt x="1" y="3"/>
                    </a:cubicBezTo>
                    <a:cubicBezTo>
                      <a:pt x="0" y="4"/>
                      <a:pt x="1" y="3"/>
                      <a:pt x="1" y="3"/>
                    </a:cubicBezTo>
                    <a:cubicBezTo>
                      <a:pt x="1" y="4"/>
                      <a:pt x="1" y="4"/>
                      <a:pt x="1" y="4"/>
                    </a:cubicBezTo>
                    <a:cubicBezTo>
                      <a:pt x="0" y="5"/>
                      <a:pt x="1" y="3"/>
                      <a:pt x="1" y="4"/>
                    </a:cubicBezTo>
                    <a:cubicBezTo>
                      <a:pt x="1" y="4"/>
                      <a:pt x="1" y="4"/>
                      <a:pt x="1" y="4"/>
                    </a:cubicBezTo>
                    <a:cubicBezTo>
                      <a:pt x="1" y="4"/>
                      <a:pt x="1" y="4"/>
                      <a:pt x="1" y="4"/>
                    </a:cubicBezTo>
                    <a:cubicBezTo>
                      <a:pt x="1" y="5"/>
                      <a:pt x="1" y="5"/>
                      <a:pt x="1" y="5"/>
                    </a:cubicBezTo>
                    <a:cubicBezTo>
                      <a:pt x="1" y="4"/>
                      <a:pt x="1" y="5"/>
                      <a:pt x="1" y="4"/>
                    </a:cubicBezTo>
                    <a:cubicBezTo>
                      <a:pt x="1" y="5"/>
                      <a:pt x="1" y="5"/>
                      <a:pt x="1" y="5"/>
                    </a:cubicBezTo>
                    <a:cubicBezTo>
                      <a:pt x="2" y="4"/>
                      <a:pt x="1" y="5"/>
                      <a:pt x="2" y="3"/>
                    </a:cubicBezTo>
                    <a:cubicBezTo>
                      <a:pt x="1" y="5"/>
                      <a:pt x="2" y="3"/>
                      <a:pt x="2" y="3"/>
                    </a:cubicBezTo>
                    <a:cubicBezTo>
                      <a:pt x="2" y="4"/>
                      <a:pt x="2" y="4"/>
                      <a:pt x="2" y="5"/>
                    </a:cubicBezTo>
                    <a:cubicBezTo>
                      <a:pt x="2" y="4"/>
                      <a:pt x="2" y="4"/>
                      <a:pt x="2" y="4"/>
                    </a:cubicBezTo>
                    <a:cubicBezTo>
                      <a:pt x="2" y="5"/>
                      <a:pt x="2" y="4"/>
                      <a:pt x="2" y="5"/>
                    </a:cubicBezTo>
                    <a:cubicBezTo>
                      <a:pt x="2" y="4"/>
                      <a:pt x="2" y="4"/>
                      <a:pt x="2" y="4"/>
                    </a:cubicBezTo>
                    <a:cubicBezTo>
                      <a:pt x="2" y="4"/>
                      <a:pt x="2" y="4"/>
                      <a:pt x="2" y="4"/>
                    </a:cubicBezTo>
                    <a:cubicBezTo>
                      <a:pt x="2" y="4"/>
                      <a:pt x="3" y="3"/>
                      <a:pt x="3" y="2"/>
                    </a:cubicBezTo>
                    <a:cubicBezTo>
                      <a:pt x="2" y="3"/>
                      <a:pt x="2" y="3"/>
                      <a:pt x="2" y="3"/>
                    </a:cubicBezTo>
                    <a:cubicBezTo>
                      <a:pt x="2" y="4"/>
                      <a:pt x="2" y="3"/>
                      <a:pt x="1" y="3"/>
                    </a:cubicBezTo>
                    <a:cubicBezTo>
                      <a:pt x="2" y="2"/>
                      <a:pt x="2" y="2"/>
                      <a:pt x="2" y="2"/>
                    </a:cubicBezTo>
                    <a:cubicBezTo>
                      <a:pt x="1" y="3"/>
                      <a:pt x="1" y="3"/>
                      <a:pt x="1" y="3"/>
                    </a:cubicBezTo>
                    <a:cubicBezTo>
                      <a:pt x="1" y="3"/>
                      <a:pt x="1" y="3"/>
                      <a:pt x="1" y="2"/>
                    </a:cubicBezTo>
                    <a:cubicBezTo>
                      <a:pt x="1" y="2"/>
                      <a:pt x="1" y="3"/>
                      <a:pt x="1" y="3"/>
                    </a:cubicBezTo>
                    <a:cubicBezTo>
                      <a:pt x="1" y="2"/>
                      <a:pt x="1" y="2"/>
                      <a:pt x="1" y="2"/>
                    </a:cubicBezTo>
                    <a:cubicBezTo>
                      <a:pt x="1" y="3"/>
                      <a:pt x="0" y="2"/>
                      <a:pt x="0" y="4"/>
                    </a:cubicBezTo>
                    <a:cubicBezTo>
                      <a:pt x="0" y="3"/>
                      <a:pt x="0" y="3"/>
                      <a:pt x="0" y="3"/>
                    </a:cubicBezTo>
                    <a:cubicBezTo>
                      <a:pt x="0" y="3"/>
                      <a:pt x="1" y="1"/>
                      <a:pt x="1" y="3"/>
                    </a:cubicBezTo>
                    <a:cubicBezTo>
                      <a:pt x="1" y="2"/>
                      <a:pt x="1" y="2"/>
                      <a:pt x="1" y="2"/>
                    </a:cubicBezTo>
                    <a:cubicBezTo>
                      <a:pt x="1" y="3"/>
                      <a:pt x="1" y="3"/>
                      <a:pt x="1" y="4"/>
                    </a:cubicBezTo>
                    <a:cubicBezTo>
                      <a:pt x="1" y="4"/>
                      <a:pt x="1" y="4"/>
                      <a:pt x="1" y="4"/>
                    </a:cubicBezTo>
                    <a:cubicBezTo>
                      <a:pt x="1" y="3"/>
                      <a:pt x="1" y="3"/>
                      <a:pt x="1" y="3"/>
                    </a:cubicBezTo>
                    <a:cubicBezTo>
                      <a:pt x="1" y="3"/>
                      <a:pt x="1" y="3"/>
                      <a:pt x="1" y="4"/>
                    </a:cubicBezTo>
                    <a:cubicBezTo>
                      <a:pt x="1" y="3"/>
                      <a:pt x="1" y="2"/>
                      <a:pt x="1" y="2"/>
                    </a:cubicBezTo>
                    <a:cubicBezTo>
                      <a:pt x="1" y="3"/>
                      <a:pt x="1" y="1"/>
                      <a:pt x="1"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1973"/>
              <p:cNvSpPr>
                <a:spLocks/>
              </p:cNvSpPr>
              <p:nvPr/>
            </p:nvSpPr>
            <p:spPr bwMode="auto">
              <a:xfrm>
                <a:off x="1277" y="27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1974"/>
              <p:cNvSpPr>
                <a:spLocks/>
              </p:cNvSpPr>
              <p:nvPr/>
            </p:nvSpPr>
            <p:spPr bwMode="auto">
              <a:xfrm>
                <a:off x="1280"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Rectangle 1975"/>
              <p:cNvSpPr>
                <a:spLocks noChangeArrowheads="1"/>
              </p:cNvSpPr>
              <p:nvPr/>
            </p:nvSpPr>
            <p:spPr bwMode="auto">
              <a:xfrm>
                <a:off x="1277"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Rectangle 1976"/>
              <p:cNvSpPr>
                <a:spLocks noChangeArrowheads="1"/>
              </p:cNvSpPr>
              <p:nvPr/>
            </p:nvSpPr>
            <p:spPr bwMode="auto">
              <a:xfrm>
                <a:off x="1277"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1977"/>
              <p:cNvSpPr>
                <a:spLocks/>
              </p:cNvSpPr>
              <p:nvPr/>
            </p:nvSpPr>
            <p:spPr bwMode="auto">
              <a:xfrm>
                <a:off x="1282"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1978"/>
              <p:cNvSpPr>
                <a:spLocks/>
              </p:cNvSpPr>
              <p:nvPr/>
            </p:nvSpPr>
            <p:spPr bwMode="auto">
              <a:xfrm>
                <a:off x="1285"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1979"/>
              <p:cNvSpPr>
                <a:spLocks/>
              </p:cNvSpPr>
              <p:nvPr/>
            </p:nvSpPr>
            <p:spPr bwMode="auto">
              <a:xfrm>
                <a:off x="1280" y="2757"/>
                <a:ext cx="14" cy="16"/>
              </a:xfrm>
              <a:custGeom>
                <a:avLst/>
                <a:gdLst>
                  <a:gd name="T0" fmla="*/ 5 w 6"/>
                  <a:gd name="T1" fmla="*/ 4 h 7"/>
                  <a:gd name="T2" fmla="*/ 4 w 6"/>
                  <a:gd name="T3" fmla="*/ 5 h 7"/>
                  <a:gd name="T4" fmla="*/ 4 w 6"/>
                  <a:gd name="T5" fmla="*/ 5 h 7"/>
                  <a:gd name="T6" fmla="*/ 5 w 6"/>
                  <a:gd name="T7" fmla="*/ 5 h 7"/>
                  <a:gd name="T8" fmla="*/ 5 w 6"/>
                  <a:gd name="T9" fmla="*/ 3 h 7"/>
                  <a:gd name="T10" fmla="*/ 5 w 6"/>
                  <a:gd name="T11" fmla="*/ 3 h 7"/>
                  <a:gd name="T12" fmla="*/ 4 w 6"/>
                  <a:gd name="T13" fmla="*/ 4 h 7"/>
                  <a:gd name="T14" fmla="*/ 4 w 6"/>
                  <a:gd name="T15" fmla="*/ 3 h 7"/>
                  <a:gd name="T16" fmla="*/ 4 w 6"/>
                  <a:gd name="T17" fmla="*/ 4 h 7"/>
                  <a:gd name="T18" fmla="*/ 3 w 6"/>
                  <a:gd name="T19" fmla="*/ 4 h 7"/>
                  <a:gd name="T20" fmla="*/ 3 w 6"/>
                  <a:gd name="T21" fmla="*/ 5 h 7"/>
                  <a:gd name="T22" fmla="*/ 3 w 6"/>
                  <a:gd name="T23" fmla="*/ 3 h 7"/>
                  <a:gd name="T24" fmla="*/ 3 w 6"/>
                  <a:gd name="T25" fmla="*/ 3 h 7"/>
                  <a:gd name="T26" fmla="*/ 3 w 6"/>
                  <a:gd name="T27" fmla="*/ 3 h 7"/>
                  <a:gd name="T28" fmla="*/ 2 w 6"/>
                  <a:gd name="T29" fmla="*/ 4 h 7"/>
                  <a:gd name="T30" fmla="*/ 2 w 6"/>
                  <a:gd name="T31" fmla="*/ 5 h 7"/>
                  <a:gd name="T32" fmla="*/ 2 w 6"/>
                  <a:gd name="T33" fmla="*/ 3 h 7"/>
                  <a:gd name="T34" fmla="*/ 2 w 6"/>
                  <a:gd name="T35" fmla="*/ 3 h 7"/>
                  <a:gd name="T36" fmla="*/ 1 w 6"/>
                  <a:gd name="T37" fmla="*/ 3 h 7"/>
                  <a:gd name="T38" fmla="*/ 0 w 6"/>
                  <a:gd name="T39" fmla="*/ 5 h 7"/>
                  <a:gd name="T40" fmla="*/ 1 w 6"/>
                  <a:gd name="T41" fmla="*/ 5 h 7"/>
                  <a:gd name="T42" fmla="*/ 1 w 6"/>
                  <a:gd name="T43" fmla="*/ 4 h 7"/>
                  <a:gd name="T44" fmla="*/ 1 w 6"/>
                  <a:gd name="T45" fmla="*/ 5 h 7"/>
                  <a:gd name="T46" fmla="*/ 1 w 6"/>
                  <a:gd name="T47" fmla="*/ 5 h 7"/>
                  <a:gd name="T48" fmla="*/ 2 w 6"/>
                  <a:gd name="T49" fmla="*/ 5 h 7"/>
                  <a:gd name="T50" fmla="*/ 2 w 6"/>
                  <a:gd name="T51" fmla="*/ 4 h 7"/>
                  <a:gd name="T52" fmla="*/ 2 w 6"/>
                  <a:gd name="T53" fmla="*/ 5 h 7"/>
                  <a:gd name="T54" fmla="*/ 2 w 6"/>
                  <a:gd name="T55" fmla="*/ 5 h 7"/>
                  <a:gd name="T56" fmla="*/ 2 w 6"/>
                  <a:gd name="T57" fmla="*/ 6 h 7"/>
                  <a:gd name="T58" fmla="*/ 2 w 6"/>
                  <a:gd name="T59" fmla="*/ 6 h 7"/>
                  <a:gd name="T60" fmla="*/ 3 w 6"/>
                  <a:gd name="T61" fmla="*/ 4 h 7"/>
                  <a:gd name="T62" fmla="*/ 3 w 6"/>
                  <a:gd name="T63" fmla="*/ 5 h 7"/>
                  <a:gd name="T64" fmla="*/ 3 w 6"/>
                  <a:gd name="T65" fmla="*/ 5 h 7"/>
                  <a:gd name="T66" fmla="*/ 4 w 6"/>
                  <a:gd name="T67" fmla="*/ 5 h 7"/>
                  <a:gd name="T68" fmla="*/ 4 w 6"/>
                  <a:gd name="T69" fmla="*/ 5 h 7"/>
                  <a:gd name="T70" fmla="*/ 4 w 6"/>
                  <a:gd name="T71" fmla="*/ 3 h 7"/>
                  <a:gd name="T72" fmla="*/ 5 w 6"/>
                  <a:gd name="T73" fmla="*/ 4 h 7"/>
                  <a:gd name="T74" fmla="*/ 5 w 6"/>
                  <a:gd name="T75" fmla="*/ 5 h 7"/>
                  <a:gd name="T76" fmla="*/ 5 w 6"/>
                  <a:gd name="T77" fmla="*/ 4 h 7"/>
                  <a:gd name="T78" fmla="*/ 5 w 6"/>
                  <a:gd name="T79" fmla="*/ 3 h 7"/>
                  <a:gd name="T80" fmla="*/ 5 w 6"/>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5" y="3"/>
                    </a:moveTo>
                    <a:cubicBezTo>
                      <a:pt x="5" y="3"/>
                      <a:pt x="5" y="3"/>
                      <a:pt x="5" y="4"/>
                    </a:cubicBezTo>
                    <a:cubicBezTo>
                      <a:pt x="5" y="3"/>
                      <a:pt x="5" y="3"/>
                      <a:pt x="5" y="3"/>
                    </a:cubicBezTo>
                    <a:cubicBezTo>
                      <a:pt x="5" y="4"/>
                      <a:pt x="4" y="4"/>
                      <a:pt x="4" y="5"/>
                    </a:cubicBezTo>
                    <a:cubicBezTo>
                      <a:pt x="4" y="4"/>
                      <a:pt x="4" y="4"/>
                      <a:pt x="4" y="4"/>
                    </a:cubicBezTo>
                    <a:cubicBezTo>
                      <a:pt x="5" y="4"/>
                      <a:pt x="4" y="5"/>
                      <a:pt x="4" y="5"/>
                    </a:cubicBezTo>
                    <a:cubicBezTo>
                      <a:pt x="5" y="5"/>
                      <a:pt x="5" y="4"/>
                      <a:pt x="5" y="4"/>
                    </a:cubicBezTo>
                    <a:cubicBezTo>
                      <a:pt x="5" y="4"/>
                      <a:pt x="5" y="5"/>
                      <a:pt x="5" y="5"/>
                    </a:cubicBezTo>
                    <a:cubicBezTo>
                      <a:pt x="5" y="5"/>
                      <a:pt x="5" y="4"/>
                      <a:pt x="5" y="4"/>
                    </a:cubicBezTo>
                    <a:cubicBezTo>
                      <a:pt x="5" y="4"/>
                      <a:pt x="5" y="7"/>
                      <a:pt x="5" y="3"/>
                    </a:cubicBezTo>
                    <a:cubicBezTo>
                      <a:pt x="5" y="3"/>
                      <a:pt x="5" y="4"/>
                      <a:pt x="5" y="3"/>
                    </a:cubicBezTo>
                    <a:cubicBezTo>
                      <a:pt x="5" y="3"/>
                      <a:pt x="5" y="3"/>
                      <a:pt x="5" y="3"/>
                    </a:cubicBezTo>
                    <a:cubicBezTo>
                      <a:pt x="5" y="2"/>
                      <a:pt x="5" y="3"/>
                      <a:pt x="5" y="2"/>
                    </a:cubicBezTo>
                    <a:cubicBezTo>
                      <a:pt x="5" y="4"/>
                      <a:pt x="4" y="2"/>
                      <a:pt x="4" y="4"/>
                    </a:cubicBezTo>
                    <a:cubicBezTo>
                      <a:pt x="4" y="3"/>
                      <a:pt x="4" y="4"/>
                      <a:pt x="4" y="3"/>
                    </a:cubicBezTo>
                    <a:cubicBezTo>
                      <a:pt x="4" y="3"/>
                      <a:pt x="4" y="3"/>
                      <a:pt x="4" y="3"/>
                    </a:cubicBezTo>
                    <a:cubicBezTo>
                      <a:pt x="4" y="3"/>
                      <a:pt x="4" y="4"/>
                      <a:pt x="4" y="3"/>
                    </a:cubicBezTo>
                    <a:cubicBezTo>
                      <a:pt x="4" y="3"/>
                      <a:pt x="4" y="4"/>
                      <a:pt x="4" y="4"/>
                    </a:cubicBezTo>
                    <a:cubicBezTo>
                      <a:pt x="4" y="4"/>
                      <a:pt x="4" y="4"/>
                      <a:pt x="4" y="3"/>
                    </a:cubicBezTo>
                    <a:cubicBezTo>
                      <a:pt x="4" y="4"/>
                      <a:pt x="4" y="3"/>
                      <a:pt x="3" y="4"/>
                    </a:cubicBezTo>
                    <a:cubicBezTo>
                      <a:pt x="4" y="4"/>
                      <a:pt x="4" y="4"/>
                      <a:pt x="4" y="4"/>
                    </a:cubicBezTo>
                    <a:cubicBezTo>
                      <a:pt x="3" y="4"/>
                      <a:pt x="3" y="5"/>
                      <a:pt x="3" y="5"/>
                    </a:cubicBezTo>
                    <a:cubicBezTo>
                      <a:pt x="3" y="4"/>
                      <a:pt x="3" y="5"/>
                      <a:pt x="3" y="4"/>
                    </a:cubicBezTo>
                    <a:cubicBezTo>
                      <a:pt x="3" y="4"/>
                      <a:pt x="3" y="4"/>
                      <a:pt x="3" y="3"/>
                    </a:cubicBezTo>
                    <a:cubicBezTo>
                      <a:pt x="3" y="3"/>
                      <a:pt x="3" y="3"/>
                      <a:pt x="3" y="4"/>
                    </a:cubicBezTo>
                    <a:cubicBezTo>
                      <a:pt x="3" y="3"/>
                      <a:pt x="3" y="3"/>
                      <a:pt x="3" y="3"/>
                    </a:cubicBezTo>
                    <a:cubicBezTo>
                      <a:pt x="3" y="3"/>
                      <a:pt x="3" y="4"/>
                      <a:pt x="3" y="4"/>
                    </a:cubicBezTo>
                    <a:cubicBezTo>
                      <a:pt x="3" y="3"/>
                      <a:pt x="3" y="3"/>
                      <a:pt x="3" y="3"/>
                    </a:cubicBezTo>
                    <a:cubicBezTo>
                      <a:pt x="3" y="4"/>
                      <a:pt x="2" y="3"/>
                      <a:pt x="2" y="3"/>
                    </a:cubicBezTo>
                    <a:cubicBezTo>
                      <a:pt x="2" y="4"/>
                      <a:pt x="2" y="4"/>
                      <a:pt x="2" y="4"/>
                    </a:cubicBezTo>
                    <a:cubicBezTo>
                      <a:pt x="2" y="3"/>
                      <a:pt x="2" y="5"/>
                      <a:pt x="2" y="4"/>
                    </a:cubicBezTo>
                    <a:cubicBezTo>
                      <a:pt x="2" y="5"/>
                      <a:pt x="2" y="5"/>
                      <a:pt x="2" y="5"/>
                    </a:cubicBezTo>
                    <a:cubicBezTo>
                      <a:pt x="2" y="4"/>
                      <a:pt x="2" y="4"/>
                      <a:pt x="2" y="4"/>
                    </a:cubicBezTo>
                    <a:cubicBezTo>
                      <a:pt x="2" y="5"/>
                      <a:pt x="2" y="3"/>
                      <a:pt x="2" y="3"/>
                    </a:cubicBezTo>
                    <a:cubicBezTo>
                      <a:pt x="2" y="3"/>
                      <a:pt x="2" y="3"/>
                      <a:pt x="2" y="4"/>
                    </a:cubicBezTo>
                    <a:cubicBezTo>
                      <a:pt x="2" y="3"/>
                      <a:pt x="2" y="3"/>
                      <a:pt x="2" y="3"/>
                    </a:cubicBezTo>
                    <a:cubicBezTo>
                      <a:pt x="2" y="3"/>
                      <a:pt x="1" y="5"/>
                      <a:pt x="1" y="4"/>
                    </a:cubicBezTo>
                    <a:cubicBezTo>
                      <a:pt x="1" y="3"/>
                      <a:pt x="1" y="3"/>
                      <a:pt x="1" y="3"/>
                    </a:cubicBezTo>
                    <a:cubicBezTo>
                      <a:pt x="1" y="3"/>
                      <a:pt x="1" y="2"/>
                      <a:pt x="1" y="3"/>
                    </a:cubicBezTo>
                    <a:cubicBezTo>
                      <a:pt x="1" y="4"/>
                      <a:pt x="0" y="5"/>
                      <a:pt x="0" y="5"/>
                    </a:cubicBezTo>
                    <a:cubicBezTo>
                      <a:pt x="1" y="5"/>
                      <a:pt x="1" y="4"/>
                      <a:pt x="1" y="4"/>
                    </a:cubicBezTo>
                    <a:cubicBezTo>
                      <a:pt x="1" y="5"/>
                      <a:pt x="1" y="5"/>
                      <a:pt x="1" y="5"/>
                    </a:cubicBezTo>
                    <a:cubicBezTo>
                      <a:pt x="1" y="3"/>
                      <a:pt x="1" y="3"/>
                      <a:pt x="1" y="3"/>
                    </a:cubicBezTo>
                    <a:cubicBezTo>
                      <a:pt x="1" y="3"/>
                      <a:pt x="1" y="4"/>
                      <a:pt x="1" y="4"/>
                    </a:cubicBezTo>
                    <a:cubicBezTo>
                      <a:pt x="1" y="4"/>
                      <a:pt x="1" y="4"/>
                      <a:pt x="1" y="5"/>
                    </a:cubicBezTo>
                    <a:cubicBezTo>
                      <a:pt x="1" y="5"/>
                      <a:pt x="1" y="5"/>
                      <a:pt x="1" y="5"/>
                    </a:cubicBezTo>
                    <a:cubicBezTo>
                      <a:pt x="1" y="5"/>
                      <a:pt x="1" y="5"/>
                      <a:pt x="1" y="5"/>
                    </a:cubicBezTo>
                    <a:cubicBezTo>
                      <a:pt x="1" y="4"/>
                      <a:pt x="1" y="6"/>
                      <a:pt x="1" y="5"/>
                    </a:cubicBezTo>
                    <a:cubicBezTo>
                      <a:pt x="1" y="5"/>
                      <a:pt x="1" y="5"/>
                      <a:pt x="1" y="5"/>
                    </a:cubicBezTo>
                    <a:cubicBezTo>
                      <a:pt x="1" y="5"/>
                      <a:pt x="1" y="5"/>
                      <a:pt x="2" y="5"/>
                    </a:cubicBezTo>
                    <a:cubicBezTo>
                      <a:pt x="1" y="5"/>
                      <a:pt x="2" y="5"/>
                      <a:pt x="2" y="6"/>
                    </a:cubicBezTo>
                    <a:cubicBezTo>
                      <a:pt x="2" y="5"/>
                      <a:pt x="2" y="4"/>
                      <a:pt x="2" y="4"/>
                    </a:cubicBezTo>
                    <a:cubicBezTo>
                      <a:pt x="2" y="5"/>
                      <a:pt x="2" y="5"/>
                      <a:pt x="2" y="6"/>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5"/>
                      <a:pt x="2" y="5"/>
                    </a:cubicBezTo>
                    <a:cubicBezTo>
                      <a:pt x="2" y="6"/>
                      <a:pt x="2" y="6"/>
                      <a:pt x="2" y="6"/>
                    </a:cubicBezTo>
                    <a:cubicBezTo>
                      <a:pt x="3" y="6"/>
                      <a:pt x="3" y="4"/>
                      <a:pt x="3" y="5"/>
                    </a:cubicBezTo>
                    <a:cubicBezTo>
                      <a:pt x="3" y="5"/>
                      <a:pt x="3" y="5"/>
                      <a:pt x="3" y="4"/>
                    </a:cubicBezTo>
                    <a:cubicBezTo>
                      <a:pt x="3" y="4"/>
                      <a:pt x="3" y="5"/>
                      <a:pt x="3" y="5"/>
                    </a:cubicBezTo>
                    <a:cubicBezTo>
                      <a:pt x="3" y="4"/>
                      <a:pt x="3" y="5"/>
                      <a:pt x="3" y="5"/>
                    </a:cubicBezTo>
                    <a:cubicBezTo>
                      <a:pt x="3" y="5"/>
                      <a:pt x="3" y="5"/>
                      <a:pt x="3" y="6"/>
                    </a:cubicBezTo>
                    <a:cubicBezTo>
                      <a:pt x="3" y="6"/>
                      <a:pt x="3" y="5"/>
                      <a:pt x="3" y="5"/>
                    </a:cubicBezTo>
                    <a:cubicBezTo>
                      <a:pt x="3" y="6"/>
                      <a:pt x="3" y="6"/>
                      <a:pt x="3" y="6"/>
                    </a:cubicBezTo>
                    <a:cubicBezTo>
                      <a:pt x="4" y="5"/>
                      <a:pt x="4" y="5"/>
                      <a:pt x="4" y="5"/>
                    </a:cubicBezTo>
                    <a:cubicBezTo>
                      <a:pt x="4" y="5"/>
                      <a:pt x="4" y="5"/>
                      <a:pt x="4" y="5"/>
                    </a:cubicBezTo>
                    <a:cubicBezTo>
                      <a:pt x="4" y="5"/>
                      <a:pt x="4" y="5"/>
                      <a:pt x="4" y="5"/>
                    </a:cubicBezTo>
                    <a:cubicBezTo>
                      <a:pt x="4" y="4"/>
                      <a:pt x="4" y="4"/>
                      <a:pt x="4" y="4"/>
                    </a:cubicBezTo>
                    <a:cubicBezTo>
                      <a:pt x="4" y="6"/>
                      <a:pt x="4" y="4"/>
                      <a:pt x="4" y="3"/>
                    </a:cubicBezTo>
                    <a:cubicBezTo>
                      <a:pt x="5" y="4"/>
                      <a:pt x="5" y="4"/>
                      <a:pt x="5" y="4"/>
                    </a:cubicBezTo>
                    <a:cubicBezTo>
                      <a:pt x="5" y="4"/>
                      <a:pt x="5" y="4"/>
                      <a:pt x="5" y="4"/>
                    </a:cubicBezTo>
                    <a:cubicBezTo>
                      <a:pt x="5" y="4"/>
                      <a:pt x="5" y="5"/>
                      <a:pt x="5" y="4"/>
                    </a:cubicBezTo>
                    <a:cubicBezTo>
                      <a:pt x="5" y="4"/>
                      <a:pt x="5" y="5"/>
                      <a:pt x="5" y="5"/>
                    </a:cubicBezTo>
                    <a:cubicBezTo>
                      <a:pt x="5" y="4"/>
                      <a:pt x="5" y="6"/>
                      <a:pt x="5" y="4"/>
                    </a:cubicBezTo>
                    <a:cubicBezTo>
                      <a:pt x="5" y="4"/>
                      <a:pt x="5" y="3"/>
                      <a:pt x="5" y="4"/>
                    </a:cubicBezTo>
                    <a:cubicBezTo>
                      <a:pt x="5" y="3"/>
                      <a:pt x="5" y="3"/>
                      <a:pt x="5" y="3"/>
                    </a:cubicBezTo>
                    <a:cubicBezTo>
                      <a:pt x="5" y="3"/>
                      <a:pt x="5" y="4"/>
                      <a:pt x="5" y="3"/>
                    </a:cubicBezTo>
                    <a:cubicBezTo>
                      <a:pt x="5" y="4"/>
                      <a:pt x="5" y="4"/>
                      <a:pt x="5" y="4"/>
                    </a:cubicBezTo>
                    <a:cubicBezTo>
                      <a:pt x="6" y="0"/>
                      <a:pt x="5" y="5"/>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1980"/>
              <p:cNvSpPr>
                <a:spLocks/>
              </p:cNvSpPr>
              <p:nvPr/>
            </p:nvSpPr>
            <p:spPr bwMode="auto">
              <a:xfrm>
                <a:off x="1289" y="276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1981"/>
              <p:cNvSpPr>
                <a:spLocks/>
              </p:cNvSpPr>
              <p:nvPr/>
            </p:nvSpPr>
            <p:spPr bwMode="auto">
              <a:xfrm>
                <a:off x="1289" y="276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1982"/>
              <p:cNvSpPr>
                <a:spLocks/>
              </p:cNvSpPr>
              <p:nvPr/>
            </p:nvSpPr>
            <p:spPr bwMode="auto">
              <a:xfrm>
                <a:off x="1292"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Rectangle 1983"/>
              <p:cNvSpPr>
                <a:spLocks noChangeArrowheads="1"/>
              </p:cNvSpPr>
              <p:nvPr/>
            </p:nvSpPr>
            <p:spPr bwMode="auto">
              <a:xfrm>
                <a:off x="1292"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1984"/>
              <p:cNvSpPr>
                <a:spLocks/>
              </p:cNvSpPr>
              <p:nvPr/>
            </p:nvSpPr>
            <p:spPr bwMode="auto">
              <a:xfrm>
                <a:off x="1282" y="2762"/>
                <a:ext cx="7" cy="9"/>
              </a:xfrm>
              <a:custGeom>
                <a:avLst/>
                <a:gdLst>
                  <a:gd name="T0" fmla="*/ 1 w 3"/>
                  <a:gd name="T1" fmla="*/ 2 h 4"/>
                  <a:gd name="T2" fmla="*/ 1 w 3"/>
                  <a:gd name="T3" fmla="*/ 2 h 4"/>
                  <a:gd name="T4" fmla="*/ 1 w 3"/>
                  <a:gd name="T5" fmla="*/ 2 h 4"/>
                  <a:gd name="T6" fmla="*/ 0 w 3"/>
                  <a:gd name="T7" fmla="*/ 3 h 4"/>
                  <a:gd name="T8" fmla="*/ 2 w 3"/>
                  <a:gd name="T9" fmla="*/ 3 h 4"/>
                  <a:gd name="T10" fmla="*/ 1 w 3"/>
                  <a:gd name="T11" fmla="*/ 3 h 4"/>
                  <a:gd name="T12" fmla="*/ 2 w 3"/>
                  <a:gd name="T13" fmla="*/ 2 h 4"/>
                  <a:gd name="T14" fmla="*/ 2 w 3"/>
                  <a:gd name="T15" fmla="*/ 3 h 4"/>
                  <a:gd name="T16" fmla="*/ 2 w 3"/>
                  <a:gd name="T17" fmla="*/ 3 h 4"/>
                  <a:gd name="T18" fmla="*/ 2 w 3"/>
                  <a:gd name="T19" fmla="*/ 3 h 4"/>
                  <a:gd name="T20" fmla="*/ 2 w 3"/>
                  <a:gd name="T21" fmla="*/ 3 h 4"/>
                  <a:gd name="T22" fmla="*/ 2 w 3"/>
                  <a:gd name="T23" fmla="*/ 3 h 4"/>
                  <a:gd name="T24" fmla="*/ 3 w 3"/>
                  <a:gd name="T25" fmla="*/ 3 h 4"/>
                  <a:gd name="T26" fmla="*/ 3 w 3"/>
                  <a:gd name="T27" fmla="*/ 3 h 4"/>
                  <a:gd name="T28" fmla="*/ 3 w 3"/>
                  <a:gd name="T29" fmla="*/ 2 h 4"/>
                  <a:gd name="T30" fmla="*/ 3 w 3"/>
                  <a:gd name="T31" fmla="*/ 3 h 4"/>
                  <a:gd name="T32" fmla="*/ 3 w 3"/>
                  <a:gd name="T33" fmla="*/ 2 h 4"/>
                  <a:gd name="T34" fmla="*/ 3 w 3"/>
                  <a:gd name="T35" fmla="*/ 2 h 4"/>
                  <a:gd name="T36" fmla="*/ 3 w 3"/>
                  <a:gd name="T37" fmla="*/ 2 h 4"/>
                  <a:gd name="T38" fmla="*/ 3 w 3"/>
                  <a:gd name="T39" fmla="*/ 2 h 4"/>
                  <a:gd name="T40" fmla="*/ 3 w 3"/>
                  <a:gd name="T41" fmla="*/ 2 h 4"/>
                  <a:gd name="T42" fmla="*/ 3 w 3"/>
                  <a:gd name="T43" fmla="*/ 1 h 4"/>
                  <a:gd name="T44" fmla="*/ 3 w 3"/>
                  <a:gd name="T45" fmla="*/ 1 h 4"/>
                  <a:gd name="T46" fmla="*/ 3 w 3"/>
                  <a:gd name="T47" fmla="*/ 1 h 4"/>
                  <a:gd name="T48" fmla="*/ 3 w 3"/>
                  <a:gd name="T49" fmla="*/ 1 h 4"/>
                  <a:gd name="T50" fmla="*/ 3 w 3"/>
                  <a:gd name="T51" fmla="*/ 1 h 4"/>
                  <a:gd name="T52" fmla="*/ 2 w 3"/>
                  <a:gd name="T53" fmla="*/ 2 h 4"/>
                  <a:gd name="T54" fmla="*/ 2 w 3"/>
                  <a:gd name="T55" fmla="*/ 2 h 4"/>
                  <a:gd name="T56" fmla="*/ 3 w 3"/>
                  <a:gd name="T57" fmla="*/ 2 h 4"/>
                  <a:gd name="T58" fmla="*/ 2 w 3"/>
                  <a:gd name="T59" fmla="*/ 2 h 4"/>
                  <a:gd name="T60" fmla="*/ 3 w 3"/>
                  <a:gd name="T61" fmla="*/ 1 h 4"/>
                  <a:gd name="T62" fmla="*/ 2 w 3"/>
                  <a:gd name="T63" fmla="*/ 2 h 4"/>
                  <a:gd name="T64" fmla="*/ 2 w 3"/>
                  <a:gd name="T65" fmla="*/ 2 h 4"/>
                  <a:gd name="T66" fmla="*/ 2 w 3"/>
                  <a:gd name="T67" fmla="*/ 1 h 4"/>
                  <a:gd name="T68" fmla="*/ 2 w 3"/>
                  <a:gd name="T69" fmla="*/ 2 h 4"/>
                  <a:gd name="T70" fmla="*/ 1 w 3"/>
                  <a:gd name="T71" fmla="*/ 1 h 4"/>
                  <a:gd name="T72" fmla="*/ 1 w 3"/>
                  <a:gd name="T73" fmla="*/ 2 h 4"/>
                  <a:gd name="T74" fmla="*/ 1 w 3"/>
                  <a:gd name="T75" fmla="*/ 2 h 4"/>
                  <a:gd name="T76" fmla="*/ 1 w 3"/>
                  <a:gd name="T77" fmla="*/ 2 h 4"/>
                  <a:gd name="T78" fmla="*/ 1 w 3"/>
                  <a:gd name="T79" fmla="*/ 3 h 4"/>
                  <a:gd name="T80" fmla="*/ 1 w 3"/>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4">
                    <a:moveTo>
                      <a:pt x="1" y="2"/>
                    </a:moveTo>
                    <a:cubicBezTo>
                      <a:pt x="1" y="2"/>
                      <a:pt x="1" y="2"/>
                      <a:pt x="1" y="2"/>
                    </a:cubicBezTo>
                    <a:cubicBezTo>
                      <a:pt x="1" y="2"/>
                      <a:pt x="0" y="2"/>
                      <a:pt x="1" y="2"/>
                    </a:cubicBezTo>
                    <a:cubicBezTo>
                      <a:pt x="0" y="3"/>
                      <a:pt x="0" y="2"/>
                      <a:pt x="0" y="3"/>
                    </a:cubicBezTo>
                    <a:cubicBezTo>
                      <a:pt x="1" y="3"/>
                      <a:pt x="1" y="4"/>
                      <a:pt x="2" y="3"/>
                    </a:cubicBezTo>
                    <a:cubicBezTo>
                      <a:pt x="1" y="3"/>
                      <a:pt x="1" y="3"/>
                      <a:pt x="1" y="3"/>
                    </a:cubicBezTo>
                    <a:cubicBezTo>
                      <a:pt x="2" y="2"/>
                      <a:pt x="1" y="4"/>
                      <a:pt x="2" y="2"/>
                    </a:cubicBezTo>
                    <a:cubicBezTo>
                      <a:pt x="2" y="3"/>
                      <a:pt x="2" y="3"/>
                      <a:pt x="2" y="3"/>
                    </a:cubicBezTo>
                    <a:cubicBezTo>
                      <a:pt x="2" y="4"/>
                      <a:pt x="2" y="2"/>
                      <a:pt x="2" y="3"/>
                    </a:cubicBezTo>
                    <a:cubicBezTo>
                      <a:pt x="2" y="3"/>
                      <a:pt x="2" y="3"/>
                      <a:pt x="2" y="3"/>
                    </a:cubicBezTo>
                    <a:cubicBezTo>
                      <a:pt x="2" y="3"/>
                      <a:pt x="2" y="3"/>
                      <a:pt x="2" y="3"/>
                    </a:cubicBezTo>
                    <a:cubicBezTo>
                      <a:pt x="2" y="3"/>
                      <a:pt x="2" y="3"/>
                      <a:pt x="2" y="3"/>
                    </a:cubicBezTo>
                    <a:cubicBezTo>
                      <a:pt x="3" y="2"/>
                      <a:pt x="3" y="2"/>
                      <a:pt x="3" y="3"/>
                    </a:cubicBezTo>
                    <a:cubicBezTo>
                      <a:pt x="3" y="3"/>
                      <a:pt x="3" y="3"/>
                      <a:pt x="3" y="3"/>
                    </a:cubicBezTo>
                    <a:cubicBezTo>
                      <a:pt x="3" y="3"/>
                      <a:pt x="3" y="2"/>
                      <a:pt x="3" y="2"/>
                    </a:cubicBezTo>
                    <a:cubicBezTo>
                      <a:pt x="3" y="3"/>
                      <a:pt x="3" y="3"/>
                      <a:pt x="3" y="3"/>
                    </a:cubicBezTo>
                    <a:cubicBezTo>
                      <a:pt x="3" y="3"/>
                      <a:pt x="3" y="4"/>
                      <a:pt x="3" y="2"/>
                    </a:cubicBezTo>
                    <a:cubicBezTo>
                      <a:pt x="3" y="2"/>
                      <a:pt x="3" y="2"/>
                      <a:pt x="3" y="2"/>
                    </a:cubicBezTo>
                    <a:cubicBezTo>
                      <a:pt x="3" y="1"/>
                      <a:pt x="3" y="2"/>
                      <a:pt x="3" y="2"/>
                    </a:cubicBezTo>
                    <a:cubicBezTo>
                      <a:pt x="3" y="2"/>
                      <a:pt x="3" y="2"/>
                      <a:pt x="3" y="2"/>
                    </a:cubicBezTo>
                    <a:cubicBezTo>
                      <a:pt x="3" y="4"/>
                      <a:pt x="3" y="2"/>
                      <a:pt x="3" y="2"/>
                    </a:cubicBezTo>
                    <a:cubicBezTo>
                      <a:pt x="3" y="2"/>
                      <a:pt x="3" y="2"/>
                      <a:pt x="3" y="1"/>
                    </a:cubicBezTo>
                    <a:cubicBezTo>
                      <a:pt x="3" y="0"/>
                      <a:pt x="3" y="2"/>
                      <a:pt x="3" y="1"/>
                    </a:cubicBezTo>
                    <a:cubicBezTo>
                      <a:pt x="3" y="1"/>
                      <a:pt x="3" y="1"/>
                      <a:pt x="3" y="1"/>
                    </a:cubicBezTo>
                    <a:cubicBezTo>
                      <a:pt x="3" y="1"/>
                      <a:pt x="3" y="1"/>
                      <a:pt x="3" y="1"/>
                    </a:cubicBezTo>
                    <a:cubicBezTo>
                      <a:pt x="3" y="1"/>
                      <a:pt x="3" y="1"/>
                      <a:pt x="3" y="1"/>
                    </a:cubicBezTo>
                    <a:cubicBezTo>
                      <a:pt x="3" y="2"/>
                      <a:pt x="2" y="2"/>
                      <a:pt x="2" y="2"/>
                    </a:cubicBezTo>
                    <a:cubicBezTo>
                      <a:pt x="3" y="2"/>
                      <a:pt x="2" y="3"/>
                      <a:pt x="2" y="2"/>
                    </a:cubicBezTo>
                    <a:cubicBezTo>
                      <a:pt x="2" y="2"/>
                      <a:pt x="2" y="2"/>
                      <a:pt x="3" y="2"/>
                    </a:cubicBezTo>
                    <a:cubicBezTo>
                      <a:pt x="2" y="2"/>
                      <a:pt x="2" y="2"/>
                      <a:pt x="2" y="2"/>
                    </a:cubicBezTo>
                    <a:cubicBezTo>
                      <a:pt x="2" y="2"/>
                      <a:pt x="3" y="1"/>
                      <a:pt x="3" y="1"/>
                    </a:cubicBezTo>
                    <a:cubicBezTo>
                      <a:pt x="2" y="1"/>
                      <a:pt x="3" y="1"/>
                      <a:pt x="2" y="2"/>
                    </a:cubicBezTo>
                    <a:cubicBezTo>
                      <a:pt x="2" y="1"/>
                      <a:pt x="2" y="1"/>
                      <a:pt x="2" y="2"/>
                    </a:cubicBezTo>
                    <a:cubicBezTo>
                      <a:pt x="2" y="2"/>
                      <a:pt x="2" y="1"/>
                      <a:pt x="2" y="1"/>
                    </a:cubicBezTo>
                    <a:cubicBezTo>
                      <a:pt x="2" y="1"/>
                      <a:pt x="2" y="1"/>
                      <a:pt x="2" y="2"/>
                    </a:cubicBezTo>
                    <a:cubicBezTo>
                      <a:pt x="1"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1985"/>
              <p:cNvSpPr>
                <a:spLocks/>
              </p:cNvSpPr>
              <p:nvPr/>
            </p:nvSpPr>
            <p:spPr bwMode="auto">
              <a:xfrm>
                <a:off x="1282" y="2766"/>
                <a:ext cx="0" cy="3"/>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1986"/>
              <p:cNvSpPr>
                <a:spLocks/>
              </p:cNvSpPr>
              <p:nvPr/>
            </p:nvSpPr>
            <p:spPr bwMode="auto">
              <a:xfrm>
                <a:off x="1277" y="2752"/>
                <a:ext cx="10" cy="19"/>
              </a:xfrm>
              <a:custGeom>
                <a:avLst/>
                <a:gdLst>
                  <a:gd name="T0" fmla="*/ 1 w 4"/>
                  <a:gd name="T1" fmla="*/ 6 h 8"/>
                  <a:gd name="T2" fmla="*/ 1 w 4"/>
                  <a:gd name="T3" fmla="*/ 7 h 8"/>
                  <a:gd name="T4" fmla="*/ 1 w 4"/>
                  <a:gd name="T5" fmla="*/ 7 h 8"/>
                  <a:gd name="T6" fmla="*/ 2 w 4"/>
                  <a:gd name="T7" fmla="*/ 6 h 8"/>
                  <a:gd name="T8" fmla="*/ 2 w 4"/>
                  <a:gd name="T9" fmla="*/ 7 h 8"/>
                  <a:gd name="T10" fmla="*/ 2 w 4"/>
                  <a:gd name="T11" fmla="*/ 6 h 8"/>
                  <a:gd name="T12" fmla="*/ 2 w 4"/>
                  <a:gd name="T13" fmla="*/ 7 h 8"/>
                  <a:gd name="T14" fmla="*/ 2 w 4"/>
                  <a:gd name="T15" fmla="*/ 6 h 8"/>
                  <a:gd name="T16" fmla="*/ 2 w 4"/>
                  <a:gd name="T17" fmla="*/ 6 h 8"/>
                  <a:gd name="T18" fmla="*/ 2 w 4"/>
                  <a:gd name="T19" fmla="*/ 6 h 8"/>
                  <a:gd name="T20" fmla="*/ 1 w 4"/>
                  <a:gd name="T21" fmla="*/ 7 h 8"/>
                  <a:gd name="T22" fmla="*/ 2 w 4"/>
                  <a:gd name="T23" fmla="*/ 6 h 8"/>
                  <a:gd name="T24" fmla="*/ 2 w 4"/>
                  <a:gd name="T25" fmla="*/ 5 h 8"/>
                  <a:gd name="T26" fmla="*/ 1 w 4"/>
                  <a:gd name="T27" fmla="*/ 6 h 8"/>
                  <a:gd name="T28" fmla="*/ 1 w 4"/>
                  <a:gd name="T29" fmla="*/ 6 h 8"/>
                  <a:gd name="T30" fmla="*/ 1 w 4"/>
                  <a:gd name="T31" fmla="*/ 5 h 8"/>
                  <a:gd name="T32" fmla="*/ 1 w 4"/>
                  <a:gd name="T33" fmla="*/ 6 h 8"/>
                  <a:gd name="T34" fmla="*/ 1 w 4"/>
                  <a:gd name="T35" fmla="*/ 7 h 8"/>
                  <a:gd name="T36" fmla="*/ 4 w 4"/>
                  <a:gd name="T37" fmla="*/ 5 h 8"/>
                  <a:gd name="T38" fmla="*/ 2 w 4"/>
                  <a:gd name="T39" fmla="*/ 2 h 8"/>
                  <a:gd name="T40" fmla="*/ 2 w 4"/>
                  <a:gd name="T41" fmla="*/ 3 h 8"/>
                  <a:gd name="T42" fmla="*/ 2 w 4"/>
                  <a:gd name="T43" fmla="*/ 3 h 8"/>
                  <a:gd name="T44" fmla="*/ 2 w 4"/>
                  <a:gd name="T45" fmla="*/ 1 h 8"/>
                  <a:gd name="T46" fmla="*/ 3 w 4"/>
                  <a:gd name="T47" fmla="*/ 2 h 8"/>
                  <a:gd name="T48" fmla="*/ 4 w 4"/>
                  <a:gd name="T49" fmla="*/ 6 h 8"/>
                  <a:gd name="T50" fmla="*/ 1 w 4"/>
                  <a:gd name="T51" fmla="*/ 7 h 8"/>
                  <a:gd name="T52" fmla="*/ 1 w 4"/>
                  <a:gd name="T5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8">
                    <a:moveTo>
                      <a:pt x="1" y="6"/>
                    </a:moveTo>
                    <a:cubicBezTo>
                      <a:pt x="1" y="7"/>
                      <a:pt x="1" y="7"/>
                      <a:pt x="1" y="7"/>
                    </a:cubicBezTo>
                    <a:cubicBezTo>
                      <a:pt x="1" y="7"/>
                      <a:pt x="1" y="7"/>
                      <a:pt x="1" y="7"/>
                    </a:cubicBezTo>
                    <a:cubicBezTo>
                      <a:pt x="1" y="7"/>
                      <a:pt x="2" y="7"/>
                      <a:pt x="2" y="6"/>
                    </a:cubicBezTo>
                    <a:cubicBezTo>
                      <a:pt x="2" y="7"/>
                      <a:pt x="2" y="7"/>
                      <a:pt x="2" y="7"/>
                    </a:cubicBezTo>
                    <a:cubicBezTo>
                      <a:pt x="2" y="7"/>
                      <a:pt x="2" y="7"/>
                      <a:pt x="2" y="6"/>
                    </a:cubicBezTo>
                    <a:cubicBezTo>
                      <a:pt x="2" y="6"/>
                      <a:pt x="2" y="7"/>
                      <a:pt x="2" y="7"/>
                    </a:cubicBezTo>
                    <a:cubicBezTo>
                      <a:pt x="2" y="6"/>
                      <a:pt x="2" y="6"/>
                      <a:pt x="2" y="6"/>
                    </a:cubicBezTo>
                    <a:cubicBezTo>
                      <a:pt x="2" y="6"/>
                      <a:pt x="2" y="6"/>
                      <a:pt x="2" y="6"/>
                    </a:cubicBezTo>
                    <a:cubicBezTo>
                      <a:pt x="2" y="6"/>
                      <a:pt x="2" y="6"/>
                      <a:pt x="2" y="6"/>
                    </a:cubicBezTo>
                    <a:cubicBezTo>
                      <a:pt x="2" y="5"/>
                      <a:pt x="2" y="7"/>
                      <a:pt x="1" y="7"/>
                    </a:cubicBezTo>
                    <a:cubicBezTo>
                      <a:pt x="2" y="6"/>
                      <a:pt x="2" y="6"/>
                      <a:pt x="2" y="6"/>
                    </a:cubicBezTo>
                    <a:cubicBezTo>
                      <a:pt x="2" y="6"/>
                      <a:pt x="1" y="6"/>
                      <a:pt x="2" y="5"/>
                    </a:cubicBezTo>
                    <a:cubicBezTo>
                      <a:pt x="2" y="5"/>
                      <a:pt x="1" y="6"/>
                      <a:pt x="1" y="6"/>
                    </a:cubicBezTo>
                    <a:cubicBezTo>
                      <a:pt x="1" y="6"/>
                      <a:pt x="1" y="6"/>
                      <a:pt x="1" y="6"/>
                    </a:cubicBezTo>
                    <a:cubicBezTo>
                      <a:pt x="1" y="7"/>
                      <a:pt x="2" y="6"/>
                      <a:pt x="1" y="5"/>
                    </a:cubicBezTo>
                    <a:cubicBezTo>
                      <a:pt x="1" y="6"/>
                      <a:pt x="1" y="6"/>
                      <a:pt x="1" y="6"/>
                    </a:cubicBezTo>
                    <a:cubicBezTo>
                      <a:pt x="1" y="6"/>
                      <a:pt x="1" y="6"/>
                      <a:pt x="1" y="7"/>
                    </a:cubicBezTo>
                    <a:cubicBezTo>
                      <a:pt x="1" y="6"/>
                      <a:pt x="1" y="8"/>
                      <a:pt x="4" y="5"/>
                    </a:cubicBezTo>
                    <a:cubicBezTo>
                      <a:pt x="3" y="1"/>
                      <a:pt x="2" y="3"/>
                      <a:pt x="2" y="2"/>
                    </a:cubicBezTo>
                    <a:cubicBezTo>
                      <a:pt x="2" y="2"/>
                      <a:pt x="2" y="3"/>
                      <a:pt x="2" y="3"/>
                    </a:cubicBezTo>
                    <a:cubicBezTo>
                      <a:pt x="2" y="3"/>
                      <a:pt x="2" y="3"/>
                      <a:pt x="2" y="3"/>
                    </a:cubicBezTo>
                    <a:cubicBezTo>
                      <a:pt x="2" y="2"/>
                      <a:pt x="2" y="2"/>
                      <a:pt x="2" y="1"/>
                    </a:cubicBezTo>
                    <a:cubicBezTo>
                      <a:pt x="2" y="1"/>
                      <a:pt x="2" y="1"/>
                      <a:pt x="3" y="2"/>
                    </a:cubicBezTo>
                    <a:cubicBezTo>
                      <a:pt x="2" y="3"/>
                      <a:pt x="4" y="0"/>
                      <a:pt x="4" y="6"/>
                    </a:cubicBezTo>
                    <a:cubicBezTo>
                      <a:pt x="0" y="8"/>
                      <a:pt x="1" y="7"/>
                      <a:pt x="1" y="7"/>
                    </a:cubicBezTo>
                    <a:cubicBezTo>
                      <a:pt x="1" y="7"/>
                      <a:pt x="1" y="6"/>
                      <a:pt x="1" y="6"/>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Rectangle 1987"/>
              <p:cNvSpPr>
                <a:spLocks noChangeArrowheads="1"/>
              </p:cNvSpPr>
              <p:nvPr/>
            </p:nvSpPr>
            <p:spPr bwMode="auto">
              <a:xfrm>
                <a:off x="1280" y="276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1988"/>
              <p:cNvSpPr>
                <a:spLocks/>
              </p:cNvSpPr>
              <p:nvPr/>
            </p:nvSpPr>
            <p:spPr bwMode="auto">
              <a:xfrm>
                <a:off x="1301" y="274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1989"/>
              <p:cNvSpPr>
                <a:spLocks/>
              </p:cNvSpPr>
              <p:nvPr/>
            </p:nvSpPr>
            <p:spPr bwMode="auto">
              <a:xfrm>
                <a:off x="1301" y="2735"/>
                <a:ext cx="0" cy="8"/>
              </a:xfrm>
              <a:custGeom>
                <a:avLst/>
                <a:gdLst>
                  <a:gd name="T0" fmla="*/ 0 h 3"/>
                  <a:gd name="T1" fmla="*/ 1 h 3"/>
                  <a:gd name="T2" fmla="*/ 3 h 3"/>
                  <a:gd name="T3" fmla="*/ 2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1"/>
                      <a:pt x="0" y="1"/>
                      <a:pt x="0" y="1"/>
                    </a:cubicBezTo>
                    <a:cubicBezTo>
                      <a:pt x="0" y="2"/>
                      <a:pt x="0" y="2"/>
                      <a:pt x="0" y="3"/>
                    </a:cubicBezTo>
                    <a:cubicBezTo>
                      <a:pt x="0" y="3"/>
                      <a:pt x="0" y="2"/>
                      <a:pt x="0" y="2"/>
                    </a:cubicBezTo>
                    <a:cubicBezTo>
                      <a:pt x="0" y="2"/>
                      <a:pt x="0" y="2"/>
                      <a:pt x="0" y="2"/>
                    </a:cubicBezTo>
                    <a:cubicBezTo>
                      <a:pt x="0" y="2"/>
                      <a:pt x="0" y="2"/>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1990"/>
              <p:cNvSpPr>
                <a:spLocks/>
              </p:cNvSpPr>
              <p:nvPr/>
            </p:nvSpPr>
            <p:spPr bwMode="auto">
              <a:xfrm>
                <a:off x="1301"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1991"/>
              <p:cNvSpPr>
                <a:spLocks/>
              </p:cNvSpPr>
              <p:nvPr/>
            </p:nvSpPr>
            <p:spPr bwMode="auto">
              <a:xfrm>
                <a:off x="1299" y="2738"/>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1992"/>
              <p:cNvSpPr>
                <a:spLocks/>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1993"/>
              <p:cNvSpPr>
                <a:spLocks/>
              </p:cNvSpPr>
              <p:nvPr/>
            </p:nvSpPr>
            <p:spPr bwMode="auto">
              <a:xfrm>
                <a:off x="1299" y="2738"/>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2"/>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1994"/>
              <p:cNvSpPr>
                <a:spLocks/>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1995"/>
              <p:cNvSpPr>
                <a:spLocks/>
              </p:cNvSpPr>
              <p:nvPr/>
            </p:nvSpPr>
            <p:spPr bwMode="auto">
              <a:xfrm>
                <a:off x="1299" y="2740"/>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1996"/>
              <p:cNvSpPr>
                <a:spLocks/>
              </p:cNvSpPr>
              <p:nvPr/>
            </p:nvSpPr>
            <p:spPr bwMode="auto">
              <a:xfrm>
                <a:off x="1299" y="2735"/>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1997"/>
              <p:cNvSpPr>
                <a:spLocks/>
              </p:cNvSpPr>
              <p:nvPr/>
            </p:nvSpPr>
            <p:spPr bwMode="auto">
              <a:xfrm>
                <a:off x="1299" y="273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Freeform 1998"/>
              <p:cNvSpPr>
                <a:spLocks/>
              </p:cNvSpPr>
              <p:nvPr/>
            </p:nvSpPr>
            <p:spPr bwMode="auto">
              <a:xfrm>
                <a:off x="1296" y="2733"/>
                <a:ext cx="3" cy="5"/>
              </a:xfrm>
              <a:custGeom>
                <a:avLst/>
                <a:gdLst>
                  <a:gd name="T0" fmla="*/ 0 w 1"/>
                  <a:gd name="T1" fmla="*/ 2 h 2"/>
                  <a:gd name="T2" fmla="*/ 1 w 1"/>
                  <a:gd name="T3" fmla="*/ 1 h 2"/>
                  <a:gd name="T4" fmla="*/ 1 w 1"/>
                  <a:gd name="T5" fmla="*/ 2 h 2"/>
                  <a:gd name="T6" fmla="*/ 1 w 1"/>
                  <a:gd name="T7" fmla="*/ 2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2"/>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1" y="0"/>
                      <a:pt x="1"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Rectangle 1999"/>
              <p:cNvSpPr>
                <a:spLocks noChangeArrowheads="1"/>
              </p:cNvSpPr>
              <p:nvPr/>
            </p:nvSpPr>
            <p:spPr bwMode="auto">
              <a:xfrm>
                <a:off x="1299"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2000"/>
              <p:cNvSpPr>
                <a:spLocks/>
              </p:cNvSpPr>
              <p:nvPr/>
            </p:nvSpPr>
            <p:spPr bwMode="auto">
              <a:xfrm>
                <a:off x="1296" y="2733"/>
                <a:ext cx="3" cy="5"/>
              </a:xfrm>
              <a:custGeom>
                <a:avLst/>
                <a:gdLst>
                  <a:gd name="T0" fmla="*/ 0 w 1"/>
                  <a:gd name="T1" fmla="*/ 2 h 2"/>
                  <a:gd name="T2" fmla="*/ 0 w 1"/>
                  <a:gd name="T3" fmla="*/ 2 h 2"/>
                  <a:gd name="T4" fmla="*/ 0 w 1"/>
                  <a:gd name="T5" fmla="*/ 2 h 2"/>
                  <a:gd name="T6" fmla="*/ 0 w 1"/>
                  <a:gd name="T7" fmla="*/ 1 h 2"/>
                  <a:gd name="T8" fmla="*/ 0 w 1"/>
                  <a:gd name="T9" fmla="*/ 2 h 2"/>
                  <a:gd name="T10" fmla="*/ 0 w 1"/>
                  <a:gd name="T11" fmla="*/ 0 h 2"/>
                  <a:gd name="T12" fmla="*/ 0 w 1"/>
                  <a:gd name="T13" fmla="*/ 1 h 2"/>
                  <a:gd name="T14" fmla="*/ 0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0" y="2"/>
                      <a:pt x="0" y="2"/>
                      <a:pt x="0" y="2"/>
                    </a:cubicBezTo>
                    <a:cubicBezTo>
                      <a:pt x="0" y="2"/>
                      <a:pt x="0" y="2"/>
                      <a:pt x="0" y="2"/>
                    </a:cubicBezTo>
                    <a:cubicBezTo>
                      <a:pt x="0" y="1"/>
                      <a:pt x="0" y="1"/>
                      <a:pt x="0" y="1"/>
                    </a:cubicBezTo>
                    <a:cubicBezTo>
                      <a:pt x="1" y="0"/>
                      <a:pt x="0" y="2"/>
                      <a:pt x="0" y="2"/>
                    </a:cubicBezTo>
                    <a:cubicBezTo>
                      <a:pt x="0" y="1"/>
                      <a:pt x="0" y="1"/>
                      <a:pt x="0" y="0"/>
                    </a:cubicBezTo>
                    <a:cubicBezTo>
                      <a:pt x="0" y="1"/>
                      <a:pt x="0" y="1"/>
                      <a:pt x="0" y="1"/>
                    </a:cubicBezTo>
                    <a:cubicBezTo>
                      <a:pt x="1" y="0"/>
                      <a:pt x="0" y="0"/>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2001"/>
              <p:cNvSpPr>
                <a:spLocks/>
              </p:cNvSpPr>
              <p:nvPr/>
            </p:nvSpPr>
            <p:spPr bwMode="auto">
              <a:xfrm>
                <a:off x="1296" y="2738"/>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2002"/>
              <p:cNvSpPr>
                <a:spLocks/>
              </p:cNvSpPr>
              <p:nvPr/>
            </p:nvSpPr>
            <p:spPr bwMode="auto">
              <a:xfrm>
                <a:off x="1296" y="2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Rectangle 2003"/>
              <p:cNvSpPr>
                <a:spLocks noChangeArrowheads="1"/>
              </p:cNvSpPr>
              <p:nvPr/>
            </p:nvSpPr>
            <p:spPr bwMode="auto">
              <a:xfrm>
                <a:off x="1296"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2004"/>
              <p:cNvSpPr>
                <a:spLocks/>
              </p:cNvSpPr>
              <p:nvPr/>
            </p:nvSpPr>
            <p:spPr bwMode="auto">
              <a:xfrm>
                <a:off x="1287" y="2731"/>
                <a:ext cx="9" cy="9"/>
              </a:xfrm>
              <a:custGeom>
                <a:avLst/>
                <a:gdLst>
                  <a:gd name="T0" fmla="*/ 1 w 4"/>
                  <a:gd name="T1" fmla="*/ 1 h 4"/>
                  <a:gd name="T2" fmla="*/ 1 w 4"/>
                  <a:gd name="T3" fmla="*/ 1 h 4"/>
                  <a:gd name="T4" fmla="*/ 1 w 4"/>
                  <a:gd name="T5" fmla="*/ 2 h 4"/>
                  <a:gd name="T6" fmla="*/ 0 w 4"/>
                  <a:gd name="T7" fmla="*/ 3 h 4"/>
                  <a:gd name="T8" fmla="*/ 1 w 4"/>
                  <a:gd name="T9" fmla="*/ 2 h 4"/>
                  <a:gd name="T10" fmla="*/ 1 w 4"/>
                  <a:gd name="T11" fmla="*/ 3 h 4"/>
                  <a:gd name="T12" fmla="*/ 1 w 4"/>
                  <a:gd name="T13" fmla="*/ 3 h 4"/>
                  <a:gd name="T14" fmla="*/ 2 w 4"/>
                  <a:gd name="T15" fmla="*/ 3 h 4"/>
                  <a:gd name="T16" fmla="*/ 3 w 4"/>
                  <a:gd name="T17" fmla="*/ 3 h 4"/>
                  <a:gd name="T18" fmla="*/ 3 w 4"/>
                  <a:gd name="T19" fmla="*/ 2 h 4"/>
                  <a:gd name="T20" fmla="*/ 3 w 4"/>
                  <a:gd name="T21" fmla="*/ 3 h 4"/>
                  <a:gd name="T22" fmla="*/ 3 w 4"/>
                  <a:gd name="T23" fmla="*/ 3 h 4"/>
                  <a:gd name="T24" fmla="*/ 3 w 4"/>
                  <a:gd name="T25" fmla="*/ 3 h 4"/>
                  <a:gd name="T26" fmla="*/ 4 w 4"/>
                  <a:gd name="T27" fmla="*/ 2 h 4"/>
                  <a:gd name="T28" fmla="*/ 3 w 4"/>
                  <a:gd name="T29" fmla="*/ 3 h 4"/>
                  <a:gd name="T30" fmla="*/ 4 w 4"/>
                  <a:gd name="T31" fmla="*/ 3 h 4"/>
                  <a:gd name="T32" fmla="*/ 4 w 4"/>
                  <a:gd name="T33" fmla="*/ 2 h 4"/>
                  <a:gd name="T34" fmla="*/ 4 w 4"/>
                  <a:gd name="T35" fmla="*/ 1 h 4"/>
                  <a:gd name="T36" fmla="*/ 3 w 4"/>
                  <a:gd name="T37" fmla="*/ 2 h 4"/>
                  <a:gd name="T38" fmla="*/ 3 w 4"/>
                  <a:gd name="T39" fmla="*/ 2 h 4"/>
                  <a:gd name="T40" fmla="*/ 3 w 4"/>
                  <a:gd name="T41" fmla="*/ 1 h 4"/>
                  <a:gd name="T42" fmla="*/ 2 w 4"/>
                  <a:gd name="T43" fmla="*/ 2 h 4"/>
                  <a:gd name="T44" fmla="*/ 2 w 4"/>
                  <a:gd name="T45" fmla="*/ 2 h 4"/>
                  <a:gd name="T46" fmla="*/ 2 w 4"/>
                  <a:gd name="T47" fmla="*/ 2 h 4"/>
                  <a:gd name="T48" fmla="*/ 2 w 4"/>
                  <a:gd name="T49" fmla="*/ 2 h 4"/>
                  <a:gd name="T50" fmla="*/ 2 w 4"/>
                  <a:gd name="T51" fmla="*/ 3 h 4"/>
                  <a:gd name="T52" fmla="*/ 2 w 4"/>
                  <a:gd name="T53" fmla="*/ 1 h 4"/>
                  <a:gd name="T54" fmla="*/ 2 w 4"/>
                  <a:gd name="T55" fmla="*/ 2 h 4"/>
                  <a:gd name="T56" fmla="*/ 2 w 4"/>
                  <a:gd name="T57" fmla="*/ 2 h 4"/>
                  <a:gd name="T58" fmla="*/ 2 w 4"/>
                  <a:gd name="T59" fmla="*/ 1 h 4"/>
                  <a:gd name="T60" fmla="*/ 1 w 4"/>
                  <a:gd name="T61" fmla="*/ 2 h 4"/>
                  <a:gd name="T62" fmla="*/ 1 w 4"/>
                  <a:gd name="T63" fmla="*/ 2 h 4"/>
                  <a:gd name="T64" fmla="*/ 1 w 4"/>
                  <a:gd name="T65" fmla="*/ 2 h 4"/>
                  <a:gd name="T66" fmla="*/ 2 w 4"/>
                  <a:gd name="T67" fmla="*/ 1 h 4"/>
                  <a:gd name="T68" fmla="*/ 2 w 4"/>
                  <a:gd name="T69" fmla="*/ 0 h 4"/>
                  <a:gd name="T70" fmla="*/ 1 w 4"/>
                  <a:gd name="T71" fmla="*/ 2 h 4"/>
                  <a:gd name="T72" fmla="*/ 1 w 4"/>
                  <a:gd name="T7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4">
                    <a:moveTo>
                      <a:pt x="1" y="1"/>
                    </a:moveTo>
                    <a:cubicBezTo>
                      <a:pt x="1" y="1"/>
                      <a:pt x="1" y="1"/>
                      <a:pt x="1" y="1"/>
                    </a:cubicBezTo>
                    <a:cubicBezTo>
                      <a:pt x="1" y="2"/>
                      <a:pt x="1" y="1"/>
                      <a:pt x="1" y="2"/>
                    </a:cubicBezTo>
                    <a:cubicBezTo>
                      <a:pt x="1" y="2"/>
                      <a:pt x="1" y="2"/>
                      <a:pt x="0" y="3"/>
                    </a:cubicBezTo>
                    <a:cubicBezTo>
                      <a:pt x="0" y="3"/>
                      <a:pt x="1" y="2"/>
                      <a:pt x="1" y="2"/>
                    </a:cubicBezTo>
                    <a:cubicBezTo>
                      <a:pt x="1" y="3"/>
                      <a:pt x="1" y="3"/>
                      <a:pt x="1" y="3"/>
                    </a:cubicBezTo>
                    <a:cubicBezTo>
                      <a:pt x="1" y="3"/>
                      <a:pt x="1" y="2"/>
                      <a:pt x="1" y="3"/>
                    </a:cubicBezTo>
                    <a:cubicBezTo>
                      <a:pt x="1" y="3"/>
                      <a:pt x="1" y="3"/>
                      <a:pt x="2" y="3"/>
                    </a:cubicBezTo>
                    <a:cubicBezTo>
                      <a:pt x="2" y="3"/>
                      <a:pt x="2" y="3"/>
                      <a:pt x="3" y="3"/>
                    </a:cubicBezTo>
                    <a:cubicBezTo>
                      <a:pt x="3" y="2"/>
                      <a:pt x="3" y="2"/>
                      <a:pt x="3" y="2"/>
                    </a:cubicBezTo>
                    <a:cubicBezTo>
                      <a:pt x="3" y="3"/>
                      <a:pt x="3" y="2"/>
                      <a:pt x="3" y="3"/>
                    </a:cubicBezTo>
                    <a:cubicBezTo>
                      <a:pt x="3" y="3"/>
                      <a:pt x="3" y="3"/>
                      <a:pt x="3" y="3"/>
                    </a:cubicBezTo>
                    <a:cubicBezTo>
                      <a:pt x="3" y="4"/>
                      <a:pt x="3" y="3"/>
                      <a:pt x="3" y="3"/>
                    </a:cubicBezTo>
                    <a:cubicBezTo>
                      <a:pt x="3" y="3"/>
                      <a:pt x="4" y="2"/>
                      <a:pt x="4" y="2"/>
                    </a:cubicBezTo>
                    <a:cubicBezTo>
                      <a:pt x="3" y="3"/>
                      <a:pt x="4" y="2"/>
                      <a:pt x="3" y="3"/>
                    </a:cubicBezTo>
                    <a:cubicBezTo>
                      <a:pt x="4" y="4"/>
                      <a:pt x="4" y="2"/>
                      <a:pt x="4" y="3"/>
                    </a:cubicBezTo>
                    <a:cubicBezTo>
                      <a:pt x="4" y="2"/>
                      <a:pt x="4" y="2"/>
                      <a:pt x="4" y="2"/>
                    </a:cubicBezTo>
                    <a:cubicBezTo>
                      <a:pt x="4" y="1"/>
                      <a:pt x="4" y="2"/>
                      <a:pt x="4" y="1"/>
                    </a:cubicBezTo>
                    <a:cubicBezTo>
                      <a:pt x="4" y="1"/>
                      <a:pt x="3" y="2"/>
                      <a:pt x="3" y="2"/>
                    </a:cubicBezTo>
                    <a:cubicBezTo>
                      <a:pt x="3" y="2"/>
                      <a:pt x="3" y="2"/>
                      <a:pt x="3" y="2"/>
                    </a:cubicBezTo>
                    <a:cubicBezTo>
                      <a:pt x="3" y="2"/>
                      <a:pt x="3" y="2"/>
                      <a:pt x="3" y="1"/>
                    </a:cubicBezTo>
                    <a:cubicBezTo>
                      <a:pt x="3" y="2"/>
                      <a:pt x="3" y="1"/>
                      <a:pt x="2" y="2"/>
                    </a:cubicBezTo>
                    <a:cubicBezTo>
                      <a:pt x="2" y="2"/>
                      <a:pt x="2" y="2"/>
                      <a:pt x="2" y="2"/>
                    </a:cubicBezTo>
                    <a:cubicBezTo>
                      <a:pt x="2" y="2"/>
                      <a:pt x="2" y="2"/>
                      <a:pt x="2" y="2"/>
                    </a:cubicBezTo>
                    <a:cubicBezTo>
                      <a:pt x="2" y="2"/>
                      <a:pt x="2" y="2"/>
                      <a:pt x="2" y="2"/>
                    </a:cubicBezTo>
                    <a:cubicBezTo>
                      <a:pt x="2" y="2"/>
                      <a:pt x="2" y="2"/>
                      <a:pt x="2" y="3"/>
                    </a:cubicBezTo>
                    <a:cubicBezTo>
                      <a:pt x="2" y="1"/>
                      <a:pt x="2" y="1"/>
                      <a:pt x="2" y="1"/>
                    </a:cubicBezTo>
                    <a:cubicBezTo>
                      <a:pt x="2" y="2"/>
                      <a:pt x="2" y="2"/>
                      <a:pt x="2" y="2"/>
                    </a:cubicBezTo>
                    <a:cubicBezTo>
                      <a:pt x="2" y="1"/>
                      <a:pt x="2" y="2"/>
                      <a:pt x="2" y="2"/>
                    </a:cubicBezTo>
                    <a:cubicBezTo>
                      <a:pt x="1" y="2"/>
                      <a:pt x="2" y="1"/>
                      <a:pt x="2" y="1"/>
                    </a:cubicBezTo>
                    <a:cubicBezTo>
                      <a:pt x="2" y="1"/>
                      <a:pt x="1" y="2"/>
                      <a:pt x="1" y="2"/>
                    </a:cubicBezTo>
                    <a:cubicBezTo>
                      <a:pt x="1" y="2"/>
                      <a:pt x="1" y="2"/>
                      <a:pt x="1" y="2"/>
                    </a:cubicBezTo>
                    <a:cubicBezTo>
                      <a:pt x="1" y="2"/>
                      <a:pt x="1" y="2"/>
                      <a:pt x="1" y="2"/>
                    </a:cubicBezTo>
                    <a:cubicBezTo>
                      <a:pt x="1" y="1"/>
                      <a:pt x="1" y="1"/>
                      <a:pt x="2" y="1"/>
                    </a:cubicBezTo>
                    <a:cubicBezTo>
                      <a:pt x="2" y="0"/>
                      <a:pt x="2" y="0"/>
                      <a:pt x="2" y="0"/>
                    </a:cubicBezTo>
                    <a:cubicBezTo>
                      <a:pt x="1" y="2"/>
                      <a:pt x="1" y="2"/>
                      <a:pt x="1" y="2"/>
                    </a:cubicBezTo>
                    <a:cubicBezTo>
                      <a:pt x="1" y="1"/>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Rectangle 2005"/>
              <p:cNvSpPr>
                <a:spLocks noChangeArrowheads="1"/>
              </p:cNvSpPr>
              <p:nvPr/>
            </p:nvSpPr>
            <p:spPr bwMode="auto">
              <a:xfrm>
                <a:off x="129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2006"/>
              <p:cNvSpPr>
                <a:spLocks/>
              </p:cNvSpPr>
              <p:nvPr/>
            </p:nvSpPr>
            <p:spPr bwMode="auto">
              <a:xfrm>
                <a:off x="1289" y="27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Rectangle 2007"/>
              <p:cNvSpPr>
                <a:spLocks noChangeArrowheads="1"/>
              </p:cNvSpPr>
              <p:nvPr/>
            </p:nvSpPr>
            <p:spPr bwMode="auto">
              <a:xfrm>
                <a:off x="1289"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2008"/>
              <p:cNvSpPr>
                <a:spLocks/>
              </p:cNvSpPr>
              <p:nvPr/>
            </p:nvSpPr>
            <p:spPr bwMode="auto">
              <a:xfrm>
                <a:off x="1292"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2009"/>
              <p:cNvSpPr>
                <a:spLocks/>
              </p:cNvSpPr>
              <p:nvPr/>
            </p:nvSpPr>
            <p:spPr bwMode="auto">
              <a:xfrm>
                <a:off x="1294" y="2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4" name="Rectangle 2010"/>
              <p:cNvSpPr>
                <a:spLocks noChangeArrowheads="1"/>
              </p:cNvSpPr>
              <p:nvPr/>
            </p:nvSpPr>
            <p:spPr bwMode="auto">
              <a:xfrm>
                <a:off x="1289"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2011"/>
              <p:cNvSpPr>
                <a:spLocks/>
              </p:cNvSpPr>
              <p:nvPr/>
            </p:nvSpPr>
            <p:spPr bwMode="auto">
              <a:xfrm>
                <a:off x="1282" y="2731"/>
                <a:ext cx="7" cy="7"/>
              </a:xfrm>
              <a:custGeom>
                <a:avLst/>
                <a:gdLst>
                  <a:gd name="T0" fmla="*/ 1 w 3"/>
                  <a:gd name="T1" fmla="*/ 2 h 3"/>
                  <a:gd name="T2" fmla="*/ 1 w 3"/>
                  <a:gd name="T3" fmla="*/ 3 h 3"/>
                  <a:gd name="T4" fmla="*/ 2 w 3"/>
                  <a:gd name="T5" fmla="*/ 1 h 3"/>
                  <a:gd name="T6" fmla="*/ 1 w 3"/>
                  <a:gd name="T7" fmla="*/ 3 h 3"/>
                  <a:gd name="T8" fmla="*/ 2 w 3"/>
                  <a:gd name="T9" fmla="*/ 2 h 3"/>
                  <a:gd name="T10" fmla="*/ 2 w 3"/>
                  <a:gd name="T11" fmla="*/ 2 h 3"/>
                  <a:gd name="T12" fmla="*/ 3 w 3"/>
                  <a:gd name="T13" fmla="*/ 1 h 3"/>
                  <a:gd name="T14" fmla="*/ 2 w 3"/>
                  <a:gd name="T15" fmla="*/ 3 h 3"/>
                  <a:gd name="T16" fmla="*/ 2 w 3"/>
                  <a:gd name="T17" fmla="*/ 3 h 3"/>
                  <a:gd name="T18" fmla="*/ 2 w 3"/>
                  <a:gd name="T19" fmla="*/ 2 h 3"/>
                  <a:gd name="T20" fmla="*/ 3 w 3"/>
                  <a:gd name="T21" fmla="*/ 2 h 3"/>
                  <a:gd name="T22" fmla="*/ 3 w 3"/>
                  <a:gd name="T23" fmla="*/ 1 h 3"/>
                  <a:gd name="T24" fmla="*/ 3 w 3"/>
                  <a:gd name="T25" fmla="*/ 1 h 3"/>
                  <a:gd name="T26" fmla="*/ 3 w 3"/>
                  <a:gd name="T27" fmla="*/ 1 h 3"/>
                  <a:gd name="T28" fmla="*/ 3 w 3"/>
                  <a:gd name="T29" fmla="*/ 1 h 3"/>
                  <a:gd name="T30" fmla="*/ 3 w 3"/>
                  <a:gd name="T31" fmla="*/ 0 h 3"/>
                  <a:gd name="T32" fmla="*/ 3 w 3"/>
                  <a:gd name="T33" fmla="*/ 1 h 3"/>
                  <a:gd name="T34" fmla="*/ 3 w 3"/>
                  <a:gd name="T35" fmla="*/ 1 h 3"/>
                  <a:gd name="T36" fmla="*/ 2 w 3"/>
                  <a:gd name="T37" fmla="*/ 1 h 3"/>
                  <a:gd name="T38" fmla="*/ 3 w 3"/>
                  <a:gd name="T39" fmla="*/ 1 h 3"/>
                  <a:gd name="T40" fmla="*/ 2 w 3"/>
                  <a:gd name="T41" fmla="*/ 1 h 3"/>
                  <a:gd name="T42" fmla="*/ 2 w 3"/>
                  <a:gd name="T43" fmla="*/ 0 h 3"/>
                  <a:gd name="T44" fmla="*/ 2 w 3"/>
                  <a:gd name="T45" fmla="*/ 1 h 3"/>
                  <a:gd name="T46" fmla="*/ 2 w 3"/>
                  <a:gd name="T47" fmla="*/ 0 h 3"/>
                  <a:gd name="T48" fmla="*/ 2 w 3"/>
                  <a:gd name="T49" fmla="*/ 2 h 3"/>
                  <a:gd name="T50" fmla="*/ 2 w 3"/>
                  <a:gd name="T51" fmla="*/ 0 h 3"/>
                  <a:gd name="T52" fmla="*/ 2 w 3"/>
                  <a:gd name="T53" fmla="*/ 1 h 3"/>
                  <a:gd name="T54" fmla="*/ 2 w 3"/>
                  <a:gd name="T55" fmla="*/ 0 h 3"/>
                  <a:gd name="T56" fmla="*/ 1 w 3"/>
                  <a:gd name="T57" fmla="*/ 1 h 3"/>
                  <a:gd name="T58" fmla="*/ 1 w 3"/>
                  <a:gd name="T59" fmla="*/ 1 h 3"/>
                  <a:gd name="T60" fmla="*/ 1 w 3"/>
                  <a:gd name="T61" fmla="*/ 1 h 3"/>
                  <a:gd name="T62" fmla="*/ 1 w 3"/>
                  <a:gd name="T63" fmla="*/ 1 h 3"/>
                  <a:gd name="T64" fmla="*/ 1 w 3"/>
                  <a:gd name="T65" fmla="*/ 2 h 3"/>
                  <a:gd name="T66" fmla="*/ 1 w 3"/>
                  <a:gd name="T67" fmla="*/ 1 h 3"/>
                  <a:gd name="T68" fmla="*/ 1 w 3"/>
                  <a:gd name="T6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3">
                    <a:moveTo>
                      <a:pt x="1" y="2"/>
                    </a:moveTo>
                    <a:cubicBezTo>
                      <a:pt x="0" y="3"/>
                      <a:pt x="1" y="2"/>
                      <a:pt x="1" y="3"/>
                    </a:cubicBezTo>
                    <a:cubicBezTo>
                      <a:pt x="1" y="2"/>
                      <a:pt x="1" y="1"/>
                      <a:pt x="2" y="1"/>
                    </a:cubicBezTo>
                    <a:cubicBezTo>
                      <a:pt x="1" y="3"/>
                      <a:pt x="1" y="3"/>
                      <a:pt x="1" y="3"/>
                    </a:cubicBezTo>
                    <a:cubicBezTo>
                      <a:pt x="1" y="3"/>
                      <a:pt x="1" y="3"/>
                      <a:pt x="2" y="2"/>
                    </a:cubicBezTo>
                    <a:cubicBezTo>
                      <a:pt x="2" y="2"/>
                      <a:pt x="2" y="2"/>
                      <a:pt x="2" y="2"/>
                    </a:cubicBezTo>
                    <a:cubicBezTo>
                      <a:pt x="2" y="2"/>
                      <a:pt x="3" y="1"/>
                      <a:pt x="3" y="1"/>
                    </a:cubicBezTo>
                    <a:cubicBezTo>
                      <a:pt x="2" y="2"/>
                      <a:pt x="2" y="2"/>
                      <a:pt x="2" y="3"/>
                    </a:cubicBezTo>
                    <a:cubicBezTo>
                      <a:pt x="2" y="3"/>
                      <a:pt x="2" y="3"/>
                      <a:pt x="2" y="3"/>
                    </a:cubicBezTo>
                    <a:cubicBezTo>
                      <a:pt x="2" y="3"/>
                      <a:pt x="2" y="2"/>
                      <a:pt x="2" y="2"/>
                    </a:cubicBezTo>
                    <a:cubicBezTo>
                      <a:pt x="2" y="2"/>
                      <a:pt x="3" y="2"/>
                      <a:pt x="3" y="2"/>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1"/>
                      <a:pt x="3" y="1"/>
                      <a:pt x="3" y="1"/>
                    </a:cubicBezTo>
                    <a:cubicBezTo>
                      <a:pt x="3" y="1"/>
                      <a:pt x="3" y="1"/>
                      <a:pt x="3" y="1"/>
                    </a:cubicBezTo>
                    <a:cubicBezTo>
                      <a:pt x="2" y="1"/>
                      <a:pt x="3" y="1"/>
                      <a:pt x="2" y="1"/>
                    </a:cubicBezTo>
                    <a:cubicBezTo>
                      <a:pt x="3" y="1"/>
                      <a:pt x="3" y="1"/>
                      <a:pt x="3" y="1"/>
                    </a:cubicBezTo>
                    <a:cubicBezTo>
                      <a:pt x="2" y="1"/>
                      <a:pt x="2" y="1"/>
                      <a:pt x="2" y="1"/>
                    </a:cubicBezTo>
                    <a:cubicBezTo>
                      <a:pt x="2" y="1"/>
                      <a:pt x="3" y="0"/>
                      <a:pt x="2" y="0"/>
                    </a:cubicBezTo>
                    <a:cubicBezTo>
                      <a:pt x="2" y="1"/>
                      <a:pt x="2" y="1"/>
                      <a:pt x="2" y="1"/>
                    </a:cubicBezTo>
                    <a:cubicBezTo>
                      <a:pt x="2" y="1"/>
                      <a:pt x="2" y="0"/>
                      <a:pt x="2" y="0"/>
                    </a:cubicBezTo>
                    <a:cubicBezTo>
                      <a:pt x="2" y="1"/>
                      <a:pt x="2" y="1"/>
                      <a:pt x="2" y="2"/>
                    </a:cubicBezTo>
                    <a:cubicBezTo>
                      <a:pt x="2" y="1"/>
                      <a:pt x="1" y="2"/>
                      <a:pt x="2" y="0"/>
                    </a:cubicBezTo>
                    <a:cubicBezTo>
                      <a:pt x="2" y="0"/>
                      <a:pt x="2" y="1"/>
                      <a:pt x="2" y="1"/>
                    </a:cubicBezTo>
                    <a:cubicBezTo>
                      <a:pt x="2" y="0"/>
                      <a:pt x="2" y="0"/>
                      <a:pt x="2" y="0"/>
                    </a:cubicBezTo>
                    <a:cubicBezTo>
                      <a:pt x="1" y="1"/>
                      <a:pt x="2" y="0"/>
                      <a:pt x="1" y="1"/>
                    </a:cubicBezTo>
                    <a:cubicBezTo>
                      <a:pt x="1" y="1"/>
                      <a:pt x="1" y="1"/>
                      <a:pt x="1" y="1"/>
                    </a:cubicBezTo>
                    <a:cubicBezTo>
                      <a:pt x="1" y="1"/>
                      <a:pt x="1" y="1"/>
                      <a:pt x="1" y="1"/>
                    </a:cubicBezTo>
                    <a:cubicBezTo>
                      <a:pt x="1" y="1"/>
                      <a:pt x="1" y="1"/>
                      <a:pt x="1" y="1"/>
                    </a:cubicBezTo>
                    <a:cubicBezTo>
                      <a:pt x="1" y="2"/>
                      <a:pt x="1" y="2"/>
                      <a:pt x="1" y="2"/>
                    </a:cubicBezTo>
                    <a:cubicBezTo>
                      <a:pt x="1" y="2"/>
                      <a:pt x="1" y="2"/>
                      <a:pt x="1" y="1"/>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2012"/>
              <p:cNvSpPr>
                <a:spLocks/>
              </p:cNvSpPr>
              <p:nvPr/>
            </p:nvSpPr>
            <p:spPr bwMode="auto">
              <a:xfrm>
                <a:off x="1289"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2013"/>
              <p:cNvSpPr>
                <a:spLocks/>
              </p:cNvSpPr>
              <p:nvPr/>
            </p:nvSpPr>
            <p:spPr bwMode="auto">
              <a:xfrm>
                <a:off x="1280" y="2728"/>
                <a:ext cx="7" cy="7"/>
              </a:xfrm>
              <a:custGeom>
                <a:avLst/>
                <a:gdLst>
                  <a:gd name="T0" fmla="*/ 2 w 3"/>
                  <a:gd name="T1" fmla="*/ 2 h 3"/>
                  <a:gd name="T2" fmla="*/ 2 w 3"/>
                  <a:gd name="T3" fmla="*/ 1 h 3"/>
                  <a:gd name="T4" fmla="*/ 1 w 3"/>
                  <a:gd name="T5" fmla="*/ 3 h 3"/>
                  <a:gd name="T6" fmla="*/ 1 w 3"/>
                  <a:gd name="T7" fmla="*/ 3 h 3"/>
                  <a:gd name="T8" fmla="*/ 2 w 3"/>
                  <a:gd name="T9" fmla="*/ 1 h 3"/>
                  <a:gd name="T10" fmla="*/ 2 w 3"/>
                  <a:gd name="T11" fmla="*/ 1 h 3"/>
                  <a:gd name="T12" fmla="*/ 1 w 3"/>
                  <a:gd name="T13" fmla="*/ 2 h 3"/>
                  <a:gd name="T14" fmla="*/ 1 w 3"/>
                  <a:gd name="T15" fmla="*/ 2 h 3"/>
                  <a:gd name="T16" fmla="*/ 1 w 3"/>
                  <a:gd name="T17" fmla="*/ 2 h 3"/>
                  <a:gd name="T18" fmla="*/ 2 w 3"/>
                  <a:gd name="T19" fmla="*/ 1 h 3"/>
                  <a:gd name="T20" fmla="*/ 0 w 3"/>
                  <a:gd name="T21" fmla="*/ 3 h 3"/>
                  <a:gd name="T22" fmla="*/ 0 w 3"/>
                  <a:gd name="T23" fmla="*/ 3 h 3"/>
                  <a:gd name="T24" fmla="*/ 1 w 3"/>
                  <a:gd name="T25" fmla="*/ 2 h 3"/>
                  <a:gd name="T26" fmla="*/ 1 w 3"/>
                  <a:gd name="T27" fmla="*/ 2 h 3"/>
                  <a:gd name="T28" fmla="*/ 0 w 3"/>
                  <a:gd name="T29" fmla="*/ 3 h 3"/>
                  <a:gd name="T30" fmla="*/ 1 w 3"/>
                  <a:gd name="T31" fmla="*/ 3 h 3"/>
                  <a:gd name="T32" fmla="*/ 1 w 3"/>
                  <a:gd name="T33" fmla="*/ 3 h 3"/>
                  <a:gd name="T34" fmla="*/ 1 w 3"/>
                  <a:gd name="T35" fmla="*/ 3 h 3"/>
                  <a:gd name="T36" fmla="*/ 2 w 3"/>
                  <a:gd name="T37" fmla="*/ 2 h 3"/>
                  <a:gd name="T38" fmla="*/ 2 w 3"/>
                  <a:gd name="T39" fmla="*/ 2 h 3"/>
                  <a:gd name="T40" fmla="*/ 2 w 3"/>
                  <a:gd name="T41" fmla="*/ 1 h 3"/>
                  <a:gd name="T42" fmla="*/ 3 w 3"/>
                  <a:gd name="T43" fmla="*/ 1 h 3"/>
                  <a:gd name="T44" fmla="*/ 3 w 3"/>
                  <a:gd name="T45" fmla="*/ 1 h 3"/>
                  <a:gd name="T46" fmla="*/ 2 w 3"/>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2" y="2"/>
                    </a:moveTo>
                    <a:cubicBezTo>
                      <a:pt x="2" y="1"/>
                      <a:pt x="2" y="1"/>
                      <a:pt x="2" y="1"/>
                    </a:cubicBezTo>
                    <a:cubicBezTo>
                      <a:pt x="2" y="1"/>
                      <a:pt x="2" y="2"/>
                      <a:pt x="1" y="3"/>
                    </a:cubicBezTo>
                    <a:cubicBezTo>
                      <a:pt x="1" y="2"/>
                      <a:pt x="1" y="3"/>
                      <a:pt x="1" y="3"/>
                    </a:cubicBezTo>
                    <a:cubicBezTo>
                      <a:pt x="1" y="2"/>
                      <a:pt x="2" y="2"/>
                      <a:pt x="2" y="1"/>
                    </a:cubicBezTo>
                    <a:cubicBezTo>
                      <a:pt x="2" y="2"/>
                      <a:pt x="2" y="1"/>
                      <a:pt x="2" y="1"/>
                    </a:cubicBezTo>
                    <a:cubicBezTo>
                      <a:pt x="2" y="2"/>
                      <a:pt x="2" y="1"/>
                      <a:pt x="1" y="2"/>
                    </a:cubicBezTo>
                    <a:cubicBezTo>
                      <a:pt x="1" y="2"/>
                      <a:pt x="1" y="3"/>
                      <a:pt x="1" y="2"/>
                    </a:cubicBezTo>
                    <a:cubicBezTo>
                      <a:pt x="1" y="2"/>
                      <a:pt x="1" y="2"/>
                      <a:pt x="1" y="2"/>
                    </a:cubicBezTo>
                    <a:cubicBezTo>
                      <a:pt x="1" y="2"/>
                      <a:pt x="1" y="2"/>
                      <a:pt x="2" y="1"/>
                    </a:cubicBezTo>
                    <a:cubicBezTo>
                      <a:pt x="1" y="2"/>
                      <a:pt x="1" y="2"/>
                      <a:pt x="0" y="3"/>
                    </a:cubicBezTo>
                    <a:cubicBezTo>
                      <a:pt x="0" y="3"/>
                      <a:pt x="0" y="3"/>
                      <a:pt x="0" y="3"/>
                    </a:cubicBezTo>
                    <a:cubicBezTo>
                      <a:pt x="0" y="3"/>
                      <a:pt x="0" y="2"/>
                      <a:pt x="1" y="2"/>
                    </a:cubicBezTo>
                    <a:cubicBezTo>
                      <a:pt x="1" y="2"/>
                      <a:pt x="1" y="2"/>
                      <a:pt x="1" y="2"/>
                    </a:cubicBezTo>
                    <a:cubicBezTo>
                      <a:pt x="0" y="3"/>
                      <a:pt x="0" y="3"/>
                      <a:pt x="0" y="3"/>
                    </a:cubicBezTo>
                    <a:cubicBezTo>
                      <a:pt x="0" y="3"/>
                      <a:pt x="1" y="3"/>
                      <a:pt x="1" y="3"/>
                    </a:cubicBezTo>
                    <a:cubicBezTo>
                      <a:pt x="1" y="3"/>
                      <a:pt x="1" y="3"/>
                      <a:pt x="1" y="3"/>
                    </a:cubicBezTo>
                    <a:cubicBezTo>
                      <a:pt x="1" y="3"/>
                      <a:pt x="1" y="3"/>
                      <a:pt x="1" y="3"/>
                    </a:cubicBezTo>
                    <a:cubicBezTo>
                      <a:pt x="2" y="2"/>
                      <a:pt x="2" y="2"/>
                      <a:pt x="2" y="2"/>
                    </a:cubicBezTo>
                    <a:cubicBezTo>
                      <a:pt x="2" y="2"/>
                      <a:pt x="2" y="2"/>
                      <a:pt x="2" y="2"/>
                    </a:cubicBezTo>
                    <a:cubicBezTo>
                      <a:pt x="2" y="1"/>
                      <a:pt x="2" y="1"/>
                      <a:pt x="2" y="1"/>
                    </a:cubicBezTo>
                    <a:cubicBezTo>
                      <a:pt x="3" y="1"/>
                      <a:pt x="2" y="1"/>
                      <a:pt x="3" y="1"/>
                    </a:cubicBezTo>
                    <a:cubicBezTo>
                      <a:pt x="3" y="0"/>
                      <a:pt x="2" y="1"/>
                      <a:pt x="3" y="1"/>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Rectangle 2014"/>
              <p:cNvSpPr>
                <a:spLocks noChangeArrowheads="1"/>
              </p:cNvSpPr>
              <p:nvPr/>
            </p:nvSpPr>
            <p:spPr bwMode="auto">
              <a:xfrm>
                <a:off x="128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2015"/>
              <p:cNvSpPr>
                <a:spLocks/>
              </p:cNvSpPr>
              <p:nvPr/>
            </p:nvSpPr>
            <p:spPr bwMode="auto">
              <a:xfrm>
                <a:off x="1282" y="27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Rectangle 2016"/>
              <p:cNvSpPr>
                <a:spLocks noChangeArrowheads="1"/>
              </p:cNvSpPr>
              <p:nvPr/>
            </p:nvSpPr>
            <p:spPr bwMode="auto">
              <a:xfrm>
                <a:off x="1282"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2017"/>
              <p:cNvSpPr>
                <a:spLocks/>
              </p:cNvSpPr>
              <p:nvPr/>
            </p:nvSpPr>
            <p:spPr bwMode="auto">
              <a:xfrm>
                <a:off x="1275" y="2731"/>
                <a:ext cx="7" cy="9"/>
              </a:xfrm>
              <a:custGeom>
                <a:avLst/>
                <a:gdLst>
                  <a:gd name="T0" fmla="*/ 3 w 3"/>
                  <a:gd name="T1" fmla="*/ 0 h 4"/>
                  <a:gd name="T2" fmla="*/ 2 w 3"/>
                  <a:gd name="T3" fmla="*/ 2 h 4"/>
                  <a:gd name="T4" fmla="*/ 3 w 3"/>
                  <a:gd name="T5" fmla="*/ 1 h 4"/>
                  <a:gd name="T6" fmla="*/ 2 w 3"/>
                  <a:gd name="T7" fmla="*/ 2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0" y="4"/>
                      <a:pt x="2" y="1"/>
                      <a:pt x="2" y="2"/>
                    </a:cubicBezTo>
                    <a:cubicBezTo>
                      <a:pt x="3" y="1"/>
                      <a:pt x="3" y="1"/>
                      <a:pt x="3" y="1"/>
                    </a:cubicBezTo>
                    <a:cubicBezTo>
                      <a:pt x="3" y="0"/>
                      <a:pt x="2" y="1"/>
                      <a:pt x="2" y="2"/>
                    </a:cubicBezTo>
                    <a:cubicBezTo>
                      <a:pt x="3" y="1"/>
                      <a:pt x="1" y="3"/>
                      <a:pt x="2" y="1"/>
                    </a:cubicBez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2018"/>
              <p:cNvSpPr>
                <a:spLocks/>
              </p:cNvSpPr>
              <p:nvPr/>
            </p:nvSpPr>
            <p:spPr bwMode="auto">
              <a:xfrm>
                <a:off x="1277" y="2731"/>
                <a:ext cx="10" cy="9"/>
              </a:xfrm>
              <a:custGeom>
                <a:avLst/>
                <a:gdLst>
                  <a:gd name="T0" fmla="*/ 1 w 4"/>
                  <a:gd name="T1" fmla="*/ 2 h 4"/>
                  <a:gd name="T2" fmla="*/ 1 w 4"/>
                  <a:gd name="T3" fmla="*/ 2 h 4"/>
                  <a:gd name="T4" fmla="*/ 1 w 4"/>
                  <a:gd name="T5" fmla="*/ 2 h 4"/>
                  <a:gd name="T6" fmla="*/ 1 w 4"/>
                  <a:gd name="T7" fmla="*/ 3 h 4"/>
                  <a:gd name="T8" fmla="*/ 1 w 4"/>
                  <a:gd name="T9" fmla="*/ 2 h 4"/>
                  <a:gd name="T10" fmla="*/ 2 w 4"/>
                  <a:gd name="T11" fmla="*/ 2 h 4"/>
                  <a:gd name="T12" fmla="*/ 2 w 4"/>
                  <a:gd name="T13" fmla="*/ 2 h 4"/>
                  <a:gd name="T14" fmla="*/ 2 w 4"/>
                  <a:gd name="T15" fmla="*/ 3 h 4"/>
                  <a:gd name="T16" fmla="*/ 2 w 4"/>
                  <a:gd name="T17" fmla="*/ 1 h 4"/>
                  <a:gd name="T18" fmla="*/ 2 w 4"/>
                  <a:gd name="T19" fmla="*/ 2 h 4"/>
                  <a:gd name="T20" fmla="*/ 2 w 4"/>
                  <a:gd name="T21" fmla="*/ 2 h 4"/>
                  <a:gd name="T22" fmla="*/ 2 w 4"/>
                  <a:gd name="T23" fmla="*/ 2 h 4"/>
                  <a:gd name="T24" fmla="*/ 2 w 4"/>
                  <a:gd name="T25" fmla="*/ 3 h 4"/>
                  <a:gd name="T26" fmla="*/ 2 w 4"/>
                  <a:gd name="T27" fmla="*/ 3 h 4"/>
                  <a:gd name="T28" fmla="*/ 2 w 4"/>
                  <a:gd name="T29" fmla="*/ 3 h 4"/>
                  <a:gd name="T30" fmla="*/ 3 w 4"/>
                  <a:gd name="T31" fmla="*/ 3 h 4"/>
                  <a:gd name="T32" fmla="*/ 3 w 4"/>
                  <a:gd name="T33" fmla="*/ 4 h 4"/>
                  <a:gd name="T34" fmla="*/ 3 w 4"/>
                  <a:gd name="T35" fmla="*/ 2 h 4"/>
                  <a:gd name="T36" fmla="*/ 4 w 4"/>
                  <a:gd name="T37" fmla="*/ 2 h 4"/>
                  <a:gd name="T38" fmla="*/ 3 w 4"/>
                  <a:gd name="T39" fmla="*/ 3 h 4"/>
                  <a:gd name="T40" fmla="*/ 4 w 4"/>
                  <a:gd name="T41" fmla="*/ 3 h 4"/>
                  <a:gd name="T42" fmla="*/ 3 w 4"/>
                  <a:gd name="T43" fmla="*/ 4 h 4"/>
                  <a:gd name="T44" fmla="*/ 4 w 4"/>
                  <a:gd name="T45" fmla="*/ 2 h 4"/>
                  <a:gd name="T46" fmla="*/ 4 w 4"/>
                  <a:gd name="T47" fmla="*/ 3 h 4"/>
                  <a:gd name="T48" fmla="*/ 4 w 4"/>
                  <a:gd name="T49" fmla="*/ 1 h 4"/>
                  <a:gd name="T50" fmla="*/ 4 w 4"/>
                  <a:gd name="T51" fmla="*/ 1 h 4"/>
                  <a:gd name="T52" fmla="*/ 3 w 4"/>
                  <a:gd name="T53" fmla="*/ 2 h 4"/>
                  <a:gd name="T54" fmla="*/ 3 w 4"/>
                  <a:gd name="T55" fmla="*/ 1 h 4"/>
                  <a:gd name="T56" fmla="*/ 3 w 4"/>
                  <a:gd name="T57" fmla="*/ 2 h 4"/>
                  <a:gd name="T58" fmla="*/ 3 w 4"/>
                  <a:gd name="T59" fmla="*/ 1 h 4"/>
                  <a:gd name="T60" fmla="*/ 3 w 4"/>
                  <a:gd name="T61" fmla="*/ 2 h 4"/>
                  <a:gd name="T62" fmla="*/ 3 w 4"/>
                  <a:gd name="T63" fmla="*/ 1 h 4"/>
                  <a:gd name="T64" fmla="*/ 2 w 4"/>
                  <a:gd name="T65" fmla="*/ 1 h 4"/>
                  <a:gd name="T66" fmla="*/ 2 w 4"/>
                  <a:gd name="T67" fmla="*/ 1 h 4"/>
                  <a:gd name="T68" fmla="*/ 1 w 4"/>
                  <a:gd name="T69" fmla="*/ 1 h 4"/>
                  <a:gd name="T70" fmla="*/ 1 w 4"/>
                  <a:gd name="T71" fmla="*/ 2 h 4"/>
                  <a:gd name="T72" fmla="*/ 2 w 4"/>
                  <a:gd name="T73" fmla="*/ 0 h 4"/>
                  <a:gd name="T74" fmla="*/ 1 w 4"/>
                  <a:gd name="T75" fmla="*/ 1 h 4"/>
                  <a:gd name="T76" fmla="*/ 1 w 4"/>
                  <a:gd name="T77" fmla="*/ 1 h 4"/>
                  <a:gd name="T78" fmla="*/ 1 w 4"/>
                  <a:gd name="T79" fmla="*/ 1 h 4"/>
                  <a:gd name="T80" fmla="*/ 1 w 4"/>
                  <a:gd name="T81" fmla="*/ 2 h 4"/>
                  <a:gd name="T82" fmla="*/ 1 w 4"/>
                  <a:gd name="T83" fmla="*/ 3 h 4"/>
                  <a:gd name="T84" fmla="*/ 1 w 4"/>
                  <a:gd name="T8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1" y="2"/>
                    </a:moveTo>
                    <a:cubicBezTo>
                      <a:pt x="1" y="2"/>
                      <a:pt x="1" y="2"/>
                      <a:pt x="1" y="2"/>
                    </a:cubicBezTo>
                    <a:cubicBezTo>
                      <a:pt x="1" y="2"/>
                      <a:pt x="1" y="3"/>
                      <a:pt x="1" y="2"/>
                    </a:cubicBezTo>
                    <a:cubicBezTo>
                      <a:pt x="1" y="3"/>
                      <a:pt x="1" y="2"/>
                      <a:pt x="1" y="3"/>
                    </a:cubicBezTo>
                    <a:cubicBezTo>
                      <a:pt x="1" y="2"/>
                      <a:pt x="1" y="2"/>
                      <a:pt x="1" y="2"/>
                    </a:cubicBezTo>
                    <a:cubicBezTo>
                      <a:pt x="1" y="3"/>
                      <a:pt x="2" y="2"/>
                      <a:pt x="2" y="2"/>
                    </a:cubicBezTo>
                    <a:cubicBezTo>
                      <a:pt x="2" y="2"/>
                      <a:pt x="2" y="2"/>
                      <a:pt x="2" y="2"/>
                    </a:cubicBezTo>
                    <a:cubicBezTo>
                      <a:pt x="2" y="2"/>
                      <a:pt x="2" y="2"/>
                      <a:pt x="2" y="3"/>
                    </a:cubicBezTo>
                    <a:cubicBezTo>
                      <a:pt x="2" y="3"/>
                      <a:pt x="2" y="2"/>
                      <a:pt x="2" y="1"/>
                    </a:cubicBezTo>
                    <a:cubicBezTo>
                      <a:pt x="2" y="2"/>
                      <a:pt x="3" y="1"/>
                      <a:pt x="2" y="2"/>
                    </a:cubicBezTo>
                    <a:cubicBezTo>
                      <a:pt x="2" y="2"/>
                      <a:pt x="2" y="2"/>
                      <a:pt x="2" y="2"/>
                    </a:cubicBezTo>
                    <a:cubicBezTo>
                      <a:pt x="2" y="3"/>
                      <a:pt x="2" y="2"/>
                      <a:pt x="2" y="2"/>
                    </a:cubicBezTo>
                    <a:cubicBezTo>
                      <a:pt x="2" y="3"/>
                      <a:pt x="2" y="3"/>
                      <a:pt x="2" y="3"/>
                    </a:cubicBezTo>
                    <a:cubicBezTo>
                      <a:pt x="2" y="3"/>
                      <a:pt x="3" y="2"/>
                      <a:pt x="2" y="3"/>
                    </a:cubicBezTo>
                    <a:cubicBezTo>
                      <a:pt x="2" y="3"/>
                      <a:pt x="2" y="3"/>
                      <a:pt x="2" y="3"/>
                    </a:cubicBezTo>
                    <a:cubicBezTo>
                      <a:pt x="3" y="3"/>
                      <a:pt x="3" y="3"/>
                      <a:pt x="3" y="3"/>
                    </a:cubicBezTo>
                    <a:cubicBezTo>
                      <a:pt x="3" y="4"/>
                      <a:pt x="3" y="4"/>
                      <a:pt x="3" y="4"/>
                    </a:cubicBezTo>
                    <a:cubicBezTo>
                      <a:pt x="3" y="3"/>
                      <a:pt x="3" y="3"/>
                      <a:pt x="3" y="2"/>
                    </a:cubicBezTo>
                    <a:cubicBezTo>
                      <a:pt x="3" y="4"/>
                      <a:pt x="4" y="2"/>
                      <a:pt x="4" y="2"/>
                    </a:cubicBezTo>
                    <a:cubicBezTo>
                      <a:pt x="3" y="3"/>
                      <a:pt x="3" y="2"/>
                      <a:pt x="3" y="3"/>
                    </a:cubicBezTo>
                    <a:cubicBezTo>
                      <a:pt x="4" y="2"/>
                      <a:pt x="3" y="3"/>
                      <a:pt x="4" y="3"/>
                    </a:cubicBezTo>
                    <a:cubicBezTo>
                      <a:pt x="3" y="4"/>
                      <a:pt x="4" y="3"/>
                      <a:pt x="3" y="4"/>
                    </a:cubicBezTo>
                    <a:cubicBezTo>
                      <a:pt x="4" y="2"/>
                      <a:pt x="4" y="2"/>
                      <a:pt x="4" y="2"/>
                    </a:cubicBezTo>
                    <a:cubicBezTo>
                      <a:pt x="4" y="3"/>
                      <a:pt x="4" y="3"/>
                      <a:pt x="4" y="3"/>
                    </a:cubicBezTo>
                    <a:cubicBezTo>
                      <a:pt x="4" y="3"/>
                      <a:pt x="4" y="2"/>
                      <a:pt x="4" y="1"/>
                    </a:cubicBezTo>
                    <a:cubicBezTo>
                      <a:pt x="4" y="2"/>
                      <a:pt x="4" y="2"/>
                      <a:pt x="4" y="1"/>
                    </a:cubicBezTo>
                    <a:cubicBezTo>
                      <a:pt x="3" y="2"/>
                      <a:pt x="3" y="1"/>
                      <a:pt x="3" y="2"/>
                    </a:cubicBezTo>
                    <a:cubicBezTo>
                      <a:pt x="3" y="1"/>
                      <a:pt x="3" y="1"/>
                      <a:pt x="3" y="1"/>
                    </a:cubicBezTo>
                    <a:cubicBezTo>
                      <a:pt x="3" y="1"/>
                      <a:pt x="3" y="2"/>
                      <a:pt x="3" y="2"/>
                    </a:cubicBezTo>
                    <a:cubicBezTo>
                      <a:pt x="3" y="2"/>
                      <a:pt x="3" y="1"/>
                      <a:pt x="3" y="1"/>
                    </a:cubicBezTo>
                    <a:cubicBezTo>
                      <a:pt x="3" y="1"/>
                      <a:pt x="3" y="1"/>
                      <a:pt x="3" y="2"/>
                    </a:cubicBezTo>
                    <a:cubicBezTo>
                      <a:pt x="3" y="1"/>
                      <a:pt x="3" y="1"/>
                      <a:pt x="3" y="1"/>
                    </a:cubicBezTo>
                    <a:cubicBezTo>
                      <a:pt x="3" y="1"/>
                      <a:pt x="2" y="2"/>
                      <a:pt x="2" y="1"/>
                    </a:cubicBezTo>
                    <a:cubicBezTo>
                      <a:pt x="2" y="1"/>
                      <a:pt x="2" y="1"/>
                      <a:pt x="2" y="1"/>
                    </a:cubicBezTo>
                    <a:cubicBezTo>
                      <a:pt x="2" y="1"/>
                      <a:pt x="1" y="3"/>
                      <a:pt x="1" y="1"/>
                    </a:cubicBezTo>
                    <a:cubicBezTo>
                      <a:pt x="1" y="2"/>
                      <a:pt x="1" y="2"/>
                      <a:pt x="1" y="2"/>
                    </a:cubicBezTo>
                    <a:cubicBezTo>
                      <a:pt x="1" y="2"/>
                      <a:pt x="1" y="1"/>
                      <a:pt x="2" y="0"/>
                    </a:cubicBezTo>
                    <a:cubicBezTo>
                      <a:pt x="1" y="1"/>
                      <a:pt x="2" y="0"/>
                      <a:pt x="1" y="1"/>
                    </a:cubicBezTo>
                    <a:cubicBezTo>
                      <a:pt x="1" y="1"/>
                      <a:pt x="1" y="1"/>
                      <a:pt x="1" y="1"/>
                    </a:cubicBezTo>
                    <a:cubicBezTo>
                      <a:pt x="1" y="1"/>
                      <a:pt x="1" y="1"/>
                      <a:pt x="1" y="1"/>
                    </a:cubicBezTo>
                    <a:cubicBezTo>
                      <a:pt x="1" y="1"/>
                      <a:pt x="1" y="2"/>
                      <a:pt x="1" y="2"/>
                    </a:cubicBezTo>
                    <a:cubicBezTo>
                      <a:pt x="1" y="1"/>
                      <a:pt x="0" y="4"/>
                      <a:pt x="1" y="3"/>
                    </a:cubicBezTo>
                    <a:cubicBezTo>
                      <a:pt x="1" y="3"/>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2019"/>
              <p:cNvSpPr>
                <a:spLocks/>
              </p:cNvSpPr>
              <p:nvPr/>
            </p:nvSpPr>
            <p:spPr bwMode="auto">
              <a:xfrm>
                <a:off x="1282" y="27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2020"/>
              <p:cNvSpPr>
                <a:spLocks/>
              </p:cNvSpPr>
              <p:nvPr/>
            </p:nvSpPr>
            <p:spPr bwMode="auto">
              <a:xfrm>
                <a:off x="1287" y="27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Rectangle 2021"/>
              <p:cNvSpPr>
                <a:spLocks noChangeArrowheads="1"/>
              </p:cNvSpPr>
              <p:nvPr/>
            </p:nvSpPr>
            <p:spPr bwMode="auto">
              <a:xfrm>
                <a:off x="1280"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Rectangle 2022"/>
              <p:cNvSpPr>
                <a:spLocks noChangeArrowheads="1"/>
              </p:cNvSpPr>
              <p:nvPr/>
            </p:nvSpPr>
            <p:spPr bwMode="auto">
              <a:xfrm>
                <a:off x="128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2023"/>
              <p:cNvSpPr>
                <a:spLocks/>
              </p:cNvSpPr>
              <p:nvPr/>
            </p:nvSpPr>
            <p:spPr bwMode="auto">
              <a:xfrm>
                <a:off x="1287"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2024"/>
              <p:cNvSpPr>
                <a:spLocks/>
              </p:cNvSpPr>
              <p:nvPr/>
            </p:nvSpPr>
            <p:spPr bwMode="auto">
              <a:xfrm>
                <a:off x="1292"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2025"/>
              <p:cNvSpPr>
                <a:spLocks/>
              </p:cNvSpPr>
              <p:nvPr/>
            </p:nvSpPr>
            <p:spPr bwMode="auto">
              <a:xfrm>
                <a:off x="1287" y="2731"/>
                <a:ext cx="9" cy="14"/>
              </a:xfrm>
              <a:custGeom>
                <a:avLst/>
                <a:gdLst>
                  <a:gd name="T0" fmla="*/ 2 w 4"/>
                  <a:gd name="T1" fmla="*/ 3 h 6"/>
                  <a:gd name="T2" fmla="*/ 1 w 4"/>
                  <a:gd name="T3" fmla="*/ 4 h 6"/>
                  <a:gd name="T4" fmla="*/ 1 w 4"/>
                  <a:gd name="T5" fmla="*/ 5 h 6"/>
                  <a:gd name="T6" fmla="*/ 2 w 4"/>
                  <a:gd name="T7" fmla="*/ 4 h 6"/>
                  <a:gd name="T8" fmla="*/ 3 w 4"/>
                  <a:gd name="T9" fmla="*/ 4 h 6"/>
                  <a:gd name="T10" fmla="*/ 3 w 4"/>
                  <a:gd name="T11" fmla="*/ 4 h 6"/>
                  <a:gd name="T12" fmla="*/ 4 w 4"/>
                  <a:gd name="T13" fmla="*/ 3 h 6"/>
                  <a:gd name="T14" fmla="*/ 4 w 4"/>
                  <a:gd name="T15" fmla="*/ 2 h 6"/>
                  <a:gd name="T16" fmla="*/ 3 w 4"/>
                  <a:gd name="T17" fmla="*/ 2 h 6"/>
                  <a:gd name="T18" fmla="*/ 3 w 4"/>
                  <a:gd name="T19" fmla="*/ 3 h 6"/>
                  <a:gd name="T20" fmla="*/ 3 w 4"/>
                  <a:gd name="T21" fmla="*/ 3 h 6"/>
                  <a:gd name="T22" fmla="*/ 3 w 4"/>
                  <a:gd name="T23" fmla="*/ 3 h 6"/>
                  <a:gd name="T24" fmla="*/ 2 w 4"/>
                  <a:gd name="T25" fmla="*/ 3 h 6"/>
                  <a:gd name="T26" fmla="*/ 2 w 4"/>
                  <a:gd name="T27" fmla="*/ 2 h 6"/>
                  <a:gd name="T28" fmla="*/ 2 w 4"/>
                  <a:gd name="T29" fmla="*/ 3 h 6"/>
                  <a:gd name="T30" fmla="*/ 1 w 4"/>
                  <a:gd name="T31" fmla="*/ 3 h 6"/>
                  <a:gd name="T32" fmla="*/ 1 w 4"/>
                  <a:gd name="T33" fmla="*/ 2 h 6"/>
                  <a:gd name="T34" fmla="*/ 1 w 4"/>
                  <a:gd name="T35" fmla="*/ 3 h 6"/>
                  <a:gd name="T36" fmla="*/ 0 w 4"/>
                  <a:gd name="T37" fmla="*/ 2 h 6"/>
                  <a:gd name="T38" fmla="*/ 1 w 4"/>
                  <a:gd name="T39" fmla="*/ 3 h 6"/>
                  <a:gd name="T40" fmla="*/ 1 w 4"/>
                  <a:gd name="T41" fmla="*/ 2 h 6"/>
                  <a:gd name="T42" fmla="*/ 0 w 4"/>
                  <a:gd name="T43" fmla="*/ 4 h 6"/>
                  <a:gd name="T44" fmla="*/ 1 w 4"/>
                  <a:gd name="T45" fmla="*/ 4 h 6"/>
                  <a:gd name="T46" fmla="*/ 1 w 4"/>
                  <a:gd name="T47" fmla="*/ 4 h 6"/>
                  <a:gd name="T48" fmla="*/ 1 w 4"/>
                  <a:gd name="T49" fmla="*/ 4 h 6"/>
                  <a:gd name="T50" fmla="*/ 2 w 4"/>
                  <a:gd name="T51" fmla="*/ 5 h 6"/>
                  <a:gd name="T52" fmla="*/ 2 w 4"/>
                  <a:gd name="T53" fmla="*/ 4 h 6"/>
                  <a:gd name="T54" fmla="*/ 2 w 4"/>
                  <a:gd name="T55" fmla="*/ 4 h 6"/>
                  <a:gd name="T56" fmla="*/ 2 w 4"/>
                  <a:gd name="T57" fmla="*/ 4 h 6"/>
                  <a:gd name="T58" fmla="*/ 2 w 4"/>
                  <a:gd name="T59" fmla="*/ 4 h 6"/>
                  <a:gd name="T60" fmla="*/ 3 w 4"/>
                  <a:gd name="T61" fmla="*/ 4 h 6"/>
                  <a:gd name="T62" fmla="*/ 3 w 4"/>
                  <a:gd name="T63" fmla="*/ 5 h 6"/>
                  <a:gd name="T64" fmla="*/ 3 w 4"/>
                  <a:gd name="T65" fmla="*/ 5 h 6"/>
                  <a:gd name="T66" fmla="*/ 3 w 4"/>
                  <a:gd name="T67" fmla="*/ 4 h 6"/>
                  <a:gd name="T68" fmla="*/ 4 w 4"/>
                  <a:gd name="T69" fmla="*/ 4 h 6"/>
                  <a:gd name="T70" fmla="*/ 3 w 4"/>
                  <a:gd name="T71" fmla="*/ 3 h 6"/>
                  <a:gd name="T72" fmla="*/ 3 w 4"/>
                  <a:gd name="T73" fmla="*/ 2 h 6"/>
                  <a:gd name="T74" fmla="*/ 3 w 4"/>
                  <a:gd name="T75" fmla="*/ 3 h 6"/>
                  <a:gd name="T76" fmla="*/ 3 w 4"/>
                  <a:gd name="T77" fmla="*/ 4 h 6"/>
                  <a:gd name="T78" fmla="*/ 3 w 4"/>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6">
                    <a:moveTo>
                      <a:pt x="2" y="2"/>
                    </a:moveTo>
                    <a:cubicBezTo>
                      <a:pt x="2" y="2"/>
                      <a:pt x="2" y="2"/>
                      <a:pt x="2" y="3"/>
                    </a:cubicBezTo>
                    <a:cubicBezTo>
                      <a:pt x="2" y="3"/>
                      <a:pt x="2" y="3"/>
                      <a:pt x="2" y="3"/>
                    </a:cubicBezTo>
                    <a:cubicBezTo>
                      <a:pt x="2" y="3"/>
                      <a:pt x="1" y="3"/>
                      <a:pt x="1" y="4"/>
                    </a:cubicBezTo>
                    <a:cubicBezTo>
                      <a:pt x="1" y="4"/>
                      <a:pt x="1" y="4"/>
                      <a:pt x="1" y="4"/>
                    </a:cubicBezTo>
                    <a:cubicBezTo>
                      <a:pt x="2" y="3"/>
                      <a:pt x="1" y="4"/>
                      <a:pt x="1" y="5"/>
                    </a:cubicBezTo>
                    <a:cubicBezTo>
                      <a:pt x="2" y="4"/>
                      <a:pt x="2" y="3"/>
                      <a:pt x="2" y="3"/>
                    </a:cubicBezTo>
                    <a:cubicBezTo>
                      <a:pt x="2" y="3"/>
                      <a:pt x="2" y="4"/>
                      <a:pt x="2" y="4"/>
                    </a:cubicBezTo>
                    <a:cubicBezTo>
                      <a:pt x="2" y="4"/>
                      <a:pt x="2" y="3"/>
                      <a:pt x="2" y="3"/>
                    </a:cubicBezTo>
                    <a:cubicBezTo>
                      <a:pt x="2" y="6"/>
                      <a:pt x="3" y="2"/>
                      <a:pt x="3" y="4"/>
                    </a:cubicBezTo>
                    <a:cubicBezTo>
                      <a:pt x="3" y="4"/>
                      <a:pt x="3" y="4"/>
                      <a:pt x="3" y="3"/>
                    </a:cubicBezTo>
                    <a:cubicBezTo>
                      <a:pt x="3" y="4"/>
                      <a:pt x="3" y="3"/>
                      <a:pt x="3" y="4"/>
                    </a:cubicBezTo>
                    <a:cubicBezTo>
                      <a:pt x="3" y="3"/>
                      <a:pt x="4" y="5"/>
                      <a:pt x="4" y="3"/>
                    </a:cubicBezTo>
                    <a:cubicBezTo>
                      <a:pt x="4" y="4"/>
                      <a:pt x="4" y="3"/>
                      <a:pt x="4" y="3"/>
                    </a:cubicBezTo>
                    <a:cubicBezTo>
                      <a:pt x="4" y="4"/>
                      <a:pt x="4" y="4"/>
                      <a:pt x="4" y="4"/>
                    </a:cubicBezTo>
                    <a:cubicBezTo>
                      <a:pt x="4" y="4"/>
                      <a:pt x="4" y="2"/>
                      <a:pt x="4" y="2"/>
                    </a:cubicBezTo>
                    <a:cubicBezTo>
                      <a:pt x="4" y="2"/>
                      <a:pt x="4" y="3"/>
                      <a:pt x="4" y="3"/>
                    </a:cubicBezTo>
                    <a:cubicBezTo>
                      <a:pt x="3" y="3"/>
                      <a:pt x="4" y="3"/>
                      <a:pt x="3" y="2"/>
                    </a:cubicBezTo>
                    <a:cubicBezTo>
                      <a:pt x="3" y="3"/>
                      <a:pt x="3" y="2"/>
                      <a:pt x="3" y="3"/>
                    </a:cubicBezTo>
                    <a:cubicBezTo>
                      <a:pt x="3" y="3"/>
                      <a:pt x="3" y="3"/>
                      <a:pt x="3" y="3"/>
                    </a:cubicBezTo>
                    <a:cubicBezTo>
                      <a:pt x="3" y="3"/>
                      <a:pt x="3" y="4"/>
                      <a:pt x="3" y="4"/>
                    </a:cubicBezTo>
                    <a:cubicBezTo>
                      <a:pt x="3" y="3"/>
                      <a:pt x="3" y="4"/>
                      <a:pt x="3" y="3"/>
                    </a:cubicBezTo>
                    <a:cubicBezTo>
                      <a:pt x="3" y="3"/>
                      <a:pt x="3" y="3"/>
                      <a:pt x="3" y="2"/>
                    </a:cubicBezTo>
                    <a:cubicBezTo>
                      <a:pt x="3" y="2"/>
                      <a:pt x="3" y="2"/>
                      <a:pt x="3" y="3"/>
                    </a:cubicBezTo>
                    <a:cubicBezTo>
                      <a:pt x="3" y="2"/>
                      <a:pt x="3" y="2"/>
                      <a:pt x="3" y="2"/>
                    </a:cubicBezTo>
                    <a:cubicBezTo>
                      <a:pt x="3" y="2"/>
                      <a:pt x="2" y="3"/>
                      <a:pt x="2" y="3"/>
                    </a:cubicBezTo>
                    <a:cubicBezTo>
                      <a:pt x="2" y="2"/>
                      <a:pt x="2" y="2"/>
                      <a:pt x="2" y="2"/>
                    </a:cubicBezTo>
                    <a:cubicBezTo>
                      <a:pt x="2" y="3"/>
                      <a:pt x="2" y="2"/>
                      <a:pt x="2" y="2"/>
                    </a:cubicBezTo>
                    <a:cubicBezTo>
                      <a:pt x="2" y="3"/>
                      <a:pt x="2" y="3"/>
                      <a:pt x="2" y="3"/>
                    </a:cubicBezTo>
                    <a:cubicBezTo>
                      <a:pt x="2" y="1"/>
                      <a:pt x="2" y="4"/>
                      <a:pt x="2" y="3"/>
                    </a:cubicBezTo>
                    <a:cubicBezTo>
                      <a:pt x="1" y="4"/>
                      <a:pt x="1" y="4"/>
                      <a:pt x="1" y="4"/>
                    </a:cubicBezTo>
                    <a:cubicBezTo>
                      <a:pt x="1" y="3"/>
                      <a:pt x="1" y="3"/>
                      <a:pt x="1" y="3"/>
                    </a:cubicBezTo>
                    <a:cubicBezTo>
                      <a:pt x="1" y="4"/>
                      <a:pt x="2" y="2"/>
                      <a:pt x="2" y="2"/>
                    </a:cubicBezTo>
                    <a:cubicBezTo>
                      <a:pt x="2" y="2"/>
                      <a:pt x="2" y="2"/>
                      <a:pt x="1" y="2"/>
                    </a:cubicBezTo>
                    <a:cubicBezTo>
                      <a:pt x="1" y="2"/>
                      <a:pt x="1" y="2"/>
                      <a:pt x="1" y="2"/>
                    </a:cubicBezTo>
                    <a:cubicBezTo>
                      <a:pt x="1" y="2"/>
                      <a:pt x="1" y="3"/>
                      <a:pt x="1" y="3"/>
                    </a:cubicBezTo>
                    <a:cubicBezTo>
                      <a:pt x="1" y="2"/>
                      <a:pt x="1" y="2"/>
                      <a:pt x="1" y="2"/>
                    </a:cubicBezTo>
                    <a:cubicBezTo>
                      <a:pt x="1" y="2"/>
                      <a:pt x="1" y="1"/>
                      <a:pt x="0" y="2"/>
                    </a:cubicBezTo>
                    <a:cubicBezTo>
                      <a:pt x="0" y="3"/>
                      <a:pt x="0" y="4"/>
                      <a:pt x="0" y="4"/>
                    </a:cubicBezTo>
                    <a:cubicBezTo>
                      <a:pt x="0" y="4"/>
                      <a:pt x="0" y="3"/>
                      <a:pt x="1" y="3"/>
                    </a:cubicBezTo>
                    <a:cubicBezTo>
                      <a:pt x="0" y="3"/>
                      <a:pt x="0" y="3"/>
                      <a:pt x="0" y="3"/>
                    </a:cubicBezTo>
                    <a:cubicBezTo>
                      <a:pt x="1" y="2"/>
                      <a:pt x="1" y="2"/>
                      <a:pt x="1" y="2"/>
                    </a:cubicBezTo>
                    <a:cubicBezTo>
                      <a:pt x="1" y="2"/>
                      <a:pt x="1" y="3"/>
                      <a:pt x="1" y="2"/>
                    </a:cubicBezTo>
                    <a:cubicBezTo>
                      <a:pt x="1" y="3"/>
                      <a:pt x="1" y="3"/>
                      <a:pt x="0" y="4"/>
                    </a:cubicBezTo>
                    <a:cubicBezTo>
                      <a:pt x="1" y="4"/>
                      <a:pt x="1" y="4"/>
                      <a:pt x="1" y="4"/>
                    </a:cubicBezTo>
                    <a:cubicBezTo>
                      <a:pt x="1" y="4"/>
                      <a:pt x="1" y="4"/>
                      <a:pt x="1" y="4"/>
                    </a:cubicBezTo>
                    <a:cubicBezTo>
                      <a:pt x="1" y="3"/>
                      <a:pt x="1" y="5"/>
                      <a:pt x="1" y="4"/>
                    </a:cubicBezTo>
                    <a:cubicBezTo>
                      <a:pt x="1" y="4"/>
                      <a:pt x="1" y="4"/>
                      <a:pt x="1" y="4"/>
                    </a:cubicBezTo>
                    <a:cubicBezTo>
                      <a:pt x="1" y="4"/>
                      <a:pt x="1" y="4"/>
                      <a:pt x="1" y="4"/>
                    </a:cubicBezTo>
                    <a:cubicBezTo>
                      <a:pt x="1" y="4"/>
                      <a:pt x="1" y="4"/>
                      <a:pt x="1" y="4"/>
                    </a:cubicBezTo>
                    <a:cubicBezTo>
                      <a:pt x="1" y="4"/>
                      <a:pt x="1" y="3"/>
                      <a:pt x="2" y="3"/>
                    </a:cubicBezTo>
                    <a:cubicBezTo>
                      <a:pt x="1" y="4"/>
                      <a:pt x="2" y="4"/>
                      <a:pt x="2" y="5"/>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4"/>
                      <a:pt x="2" y="4"/>
                    </a:cubicBezTo>
                    <a:cubicBezTo>
                      <a:pt x="2" y="5"/>
                      <a:pt x="2" y="5"/>
                      <a:pt x="2" y="5"/>
                    </a:cubicBezTo>
                    <a:cubicBezTo>
                      <a:pt x="2" y="5"/>
                      <a:pt x="2" y="3"/>
                      <a:pt x="2" y="4"/>
                    </a:cubicBezTo>
                    <a:cubicBezTo>
                      <a:pt x="2" y="4"/>
                      <a:pt x="3" y="4"/>
                      <a:pt x="3" y="3"/>
                    </a:cubicBezTo>
                    <a:cubicBezTo>
                      <a:pt x="3" y="3"/>
                      <a:pt x="3" y="4"/>
                      <a:pt x="3" y="4"/>
                    </a:cubicBezTo>
                    <a:cubicBezTo>
                      <a:pt x="3" y="3"/>
                      <a:pt x="3" y="4"/>
                      <a:pt x="3" y="4"/>
                    </a:cubicBezTo>
                    <a:cubicBezTo>
                      <a:pt x="3" y="4"/>
                      <a:pt x="3" y="4"/>
                      <a:pt x="3" y="5"/>
                    </a:cubicBezTo>
                    <a:cubicBezTo>
                      <a:pt x="3" y="5"/>
                      <a:pt x="3" y="4"/>
                      <a:pt x="3" y="4"/>
                    </a:cubicBezTo>
                    <a:cubicBezTo>
                      <a:pt x="3" y="5"/>
                      <a:pt x="3" y="5"/>
                      <a:pt x="3" y="5"/>
                    </a:cubicBezTo>
                    <a:cubicBezTo>
                      <a:pt x="3" y="4"/>
                      <a:pt x="3" y="4"/>
                      <a:pt x="3" y="4"/>
                    </a:cubicBezTo>
                    <a:cubicBezTo>
                      <a:pt x="3" y="4"/>
                      <a:pt x="3" y="4"/>
                      <a:pt x="3" y="4"/>
                    </a:cubicBezTo>
                    <a:cubicBezTo>
                      <a:pt x="3" y="4"/>
                      <a:pt x="3" y="4"/>
                      <a:pt x="4" y="5"/>
                    </a:cubicBezTo>
                    <a:cubicBezTo>
                      <a:pt x="4" y="4"/>
                      <a:pt x="4" y="4"/>
                      <a:pt x="4" y="4"/>
                    </a:cubicBezTo>
                    <a:cubicBezTo>
                      <a:pt x="4" y="0"/>
                      <a:pt x="3" y="3"/>
                      <a:pt x="3" y="3"/>
                    </a:cubicBezTo>
                    <a:cubicBezTo>
                      <a:pt x="3" y="3"/>
                      <a:pt x="3" y="3"/>
                      <a:pt x="3" y="3"/>
                    </a:cubicBezTo>
                    <a:cubicBezTo>
                      <a:pt x="3" y="2"/>
                      <a:pt x="3" y="2"/>
                      <a:pt x="3" y="2"/>
                    </a:cubicBezTo>
                    <a:cubicBezTo>
                      <a:pt x="3" y="2"/>
                      <a:pt x="3" y="1"/>
                      <a:pt x="3" y="2"/>
                    </a:cubicBezTo>
                    <a:cubicBezTo>
                      <a:pt x="3" y="3"/>
                      <a:pt x="3" y="2"/>
                      <a:pt x="3" y="2"/>
                    </a:cubicBezTo>
                    <a:cubicBezTo>
                      <a:pt x="3" y="3"/>
                      <a:pt x="3" y="1"/>
                      <a:pt x="3" y="3"/>
                    </a:cubicBezTo>
                    <a:cubicBezTo>
                      <a:pt x="3" y="3"/>
                      <a:pt x="3" y="3"/>
                      <a:pt x="3" y="3"/>
                    </a:cubicBezTo>
                    <a:cubicBezTo>
                      <a:pt x="3" y="3"/>
                      <a:pt x="3" y="4"/>
                      <a:pt x="3" y="4"/>
                    </a:cubicBezTo>
                    <a:cubicBezTo>
                      <a:pt x="3" y="4"/>
                      <a:pt x="3" y="3"/>
                      <a:pt x="2" y="3"/>
                    </a:cubicBezTo>
                    <a:cubicBezTo>
                      <a:pt x="3" y="2"/>
                      <a:pt x="3" y="2"/>
                      <a:pt x="3" y="2"/>
                    </a:cubicBezTo>
                    <a:cubicBezTo>
                      <a:pt x="3" y="1"/>
                      <a:pt x="2" y="4"/>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2026"/>
              <p:cNvSpPr>
                <a:spLocks/>
              </p:cNvSpPr>
              <p:nvPr/>
            </p:nvSpPr>
            <p:spPr bwMode="auto">
              <a:xfrm>
                <a:off x="1294" y="2733"/>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Rectangle 2027"/>
              <p:cNvSpPr>
                <a:spLocks noChangeArrowheads="1"/>
              </p:cNvSpPr>
              <p:nvPr/>
            </p:nvSpPr>
            <p:spPr bwMode="auto">
              <a:xfrm>
                <a:off x="1294"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2028"/>
              <p:cNvSpPr>
                <a:spLocks/>
              </p:cNvSpPr>
              <p:nvPr/>
            </p:nvSpPr>
            <p:spPr bwMode="auto">
              <a:xfrm>
                <a:off x="1292" y="2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2029"/>
              <p:cNvSpPr>
                <a:spLocks/>
              </p:cNvSpPr>
              <p:nvPr/>
            </p:nvSpPr>
            <p:spPr bwMode="auto">
              <a:xfrm>
                <a:off x="1292" y="273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2030"/>
              <p:cNvSpPr>
                <a:spLocks/>
              </p:cNvSpPr>
              <p:nvPr/>
            </p:nvSpPr>
            <p:spPr bwMode="auto">
              <a:xfrm>
                <a:off x="1280" y="2733"/>
                <a:ext cx="9" cy="10"/>
              </a:xfrm>
              <a:custGeom>
                <a:avLst/>
                <a:gdLst>
                  <a:gd name="T0" fmla="*/ 2 w 4"/>
                  <a:gd name="T1" fmla="*/ 1 h 4"/>
                  <a:gd name="T2" fmla="*/ 1 w 4"/>
                  <a:gd name="T3" fmla="*/ 2 h 4"/>
                  <a:gd name="T4" fmla="*/ 1 w 4"/>
                  <a:gd name="T5" fmla="*/ 1 h 4"/>
                  <a:gd name="T6" fmla="*/ 0 w 4"/>
                  <a:gd name="T7" fmla="*/ 2 h 4"/>
                  <a:gd name="T8" fmla="*/ 2 w 4"/>
                  <a:gd name="T9" fmla="*/ 2 h 4"/>
                  <a:gd name="T10" fmla="*/ 2 w 4"/>
                  <a:gd name="T11" fmla="*/ 3 h 4"/>
                  <a:gd name="T12" fmla="*/ 3 w 4"/>
                  <a:gd name="T13" fmla="*/ 2 h 4"/>
                  <a:gd name="T14" fmla="*/ 3 w 4"/>
                  <a:gd name="T15" fmla="*/ 3 h 4"/>
                  <a:gd name="T16" fmla="*/ 3 w 4"/>
                  <a:gd name="T17" fmla="*/ 3 h 4"/>
                  <a:gd name="T18" fmla="*/ 3 w 4"/>
                  <a:gd name="T19" fmla="*/ 3 h 4"/>
                  <a:gd name="T20" fmla="*/ 3 w 4"/>
                  <a:gd name="T21" fmla="*/ 3 h 4"/>
                  <a:gd name="T22" fmla="*/ 3 w 4"/>
                  <a:gd name="T23" fmla="*/ 3 h 4"/>
                  <a:gd name="T24" fmla="*/ 4 w 4"/>
                  <a:gd name="T25" fmla="*/ 3 h 4"/>
                  <a:gd name="T26" fmla="*/ 3 w 4"/>
                  <a:gd name="T27" fmla="*/ 3 h 4"/>
                  <a:gd name="T28" fmla="*/ 4 w 4"/>
                  <a:gd name="T29" fmla="*/ 3 h 4"/>
                  <a:gd name="T30" fmla="*/ 4 w 4"/>
                  <a:gd name="T31" fmla="*/ 3 h 4"/>
                  <a:gd name="T32" fmla="*/ 4 w 4"/>
                  <a:gd name="T33" fmla="*/ 2 h 4"/>
                  <a:gd name="T34" fmla="*/ 4 w 4"/>
                  <a:gd name="T35" fmla="*/ 2 h 4"/>
                  <a:gd name="T36" fmla="*/ 4 w 4"/>
                  <a:gd name="T37" fmla="*/ 2 h 4"/>
                  <a:gd name="T38" fmla="*/ 4 w 4"/>
                  <a:gd name="T39" fmla="*/ 2 h 4"/>
                  <a:gd name="T40" fmla="*/ 4 w 4"/>
                  <a:gd name="T41" fmla="*/ 2 h 4"/>
                  <a:gd name="T42" fmla="*/ 4 w 4"/>
                  <a:gd name="T43" fmla="*/ 2 h 4"/>
                  <a:gd name="T44" fmla="*/ 4 w 4"/>
                  <a:gd name="T45" fmla="*/ 1 h 4"/>
                  <a:gd name="T46" fmla="*/ 4 w 4"/>
                  <a:gd name="T47" fmla="*/ 1 h 4"/>
                  <a:gd name="T48" fmla="*/ 4 w 4"/>
                  <a:gd name="T49" fmla="*/ 1 h 4"/>
                  <a:gd name="T50" fmla="*/ 4 w 4"/>
                  <a:gd name="T51" fmla="*/ 2 h 4"/>
                  <a:gd name="T52" fmla="*/ 3 w 4"/>
                  <a:gd name="T53" fmla="*/ 3 h 4"/>
                  <a:gd name="T54" fmla="*/ 3 w 4"/>
                  <a:gd name="T55" fmla="*/ 2 h 4"/>
                  <a:gd name="T56" fmla="*/ 4 w 4"/>
                  <a:gd name="T57" fmla="*/ 2 h 4"/>
                  <a:gd name="T58" fmla="*/ 3 w 4"/>
                  <a:gd name="T59" fmla="*/ 2 h 4"/>
                  <a:gd name="T60" fmla="*/ 4 w 4"/>
                  <a:gd name="T61" fmla="*/ 1 h 4"/>
                  <a:gd name="T62" fmla="*/ 3 w 4"/>
                  <a:gd name="T63" fmla="*/ 2 h 4"/>
                  <a:gd name="T64" fmla="*/ 3 w 4"/>
                  <a:gd name="T65" fmla="*/ 2 h 4"/>
                  <a:gd name="T66" fmla="*/ 3 w 4"/>
                  <a:gd name="T67" fmla="*/ 1 h 4"/>
                  <a:gd name="T68" fmla="*/ 2 w 4"/>
                  <a:gd name="T69" fmla="*/ 2 h 4"/>
                  <a:gd name="T70" fmla="*/ 2 w 4"/>
                  <a:gd name="T71" fmla="*/ 1 h 4"/>
                  <a:gd name="T72" fmla="*/ 2 w 4"/>
                  <a:gd name="T73" fmla="*/ 2 h 4"/>
                  <a:gd name="T74" fmla="*/ 2 w 4"/>
                  <a:gd name="T75" fmla="*/ 1 h 4"/>
                  <a:gd name="T76" fmla="*/ 2 w 4"/>
                  <a:gd name="T77" fmla="*/ 1 h 4"/>
                  <a:gd name="T78" fmla="*/ 1 w 4"/>
                  <a:gd name="T79" fmla="*/ 2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1" y="2"/>
                      <a:pt x="1" y="2"/>
                      <a:pt x="1" y="2"/>
                    </a:cubicBezTo>
                    <a:cubicBezTo>
                      <a:pt x="1" y="2"/>
                      <a:pt x="1" y="2"/>
                      <a:pt x="1" y="1"/>
                    </a:cubicBezTo>
                    <a:cubicBezTo>
                      <a:pt x="1" y="2"/>
                      <a:pt x="1" y="1"/>
                      <a:pt x="0" y="2"/>
                    </a:cubicBezTo>
                    <a:cubicBezTo>
                      <a:pt x="1" y="2"/>
                      <a:pt x="1" y="3"/>
                      <a:pt x="2" y="2"/>
                    </a:cubicBezTo>
                    <a:cubicBezTo>
                      <a:pt x="2" y="3"/>
                      <a:pt x="2" y="3"/>
                      <a:pt x="2" y="3"/>
                    </a:cubicBezTo>
                    <a:cubicBezTo>
                      <a:pt x="3" y="2"/>
                      <a:pt x="2" y="4"/>
                      <a:pt x="3" y="2"/>
                    </a:cubicBezTo>
                    <a:cubicBezTo>
                      <a:pt x="3" y="3"/>
                      <a:pt x="3" y="3"/>
                      <a:pt x="3" y="3"/>
                    </a:cubicBezTo>
                    <a:cubicBezTo>
                      <a:pt x="3" y="4"/>
                      <a:pt x="3" y="2"/>
                      <a:pt x="3" y="3"/>
                    </a:cubicBezTo>
                    <a:cubicBezTo>
                      <a:pt x="3" y="3"/>
                      <a:pt x="3" y="3"/>
                      <a:pt x="3" y="3"/>
                    </a:cubicBezTo>
                    <a:cubicBezTo>
                      <a:pt x="3" y="3"/>
                      <a:pt x="3" y="3"/>
                      <a:pt x="3" y="3"/>
                    </a:cubicBezTo>
                    <a:cubicBezTo>
                      <a:pt x="3" y="3"/>
                      <a:pt x="3" y="3"/>
                      <a:pt x="3" y="3"/>
                    </a:cubicBezTo>
                    <a:cubicBezTo>
                      <a:pt x="4" y="2"/>
                      <a:pt x="4" y="2"/>
                      <a:pt x="4" y="3"/>
                    </a:cubicBezTo>
                    <a:cubicBezTo>
                      <a:pt x="4" y="3"/>
                      <a:pt x="4" y="3"/>
                      <a:pt x="3" y="3"/>
                    </a:cubicBezTo>
                    <a:cubicBezTo>
                      <a:pt x="3" y="3"/>
                      <a:pt x="4" y="3"/>
                      <a:pt x="4" y="3"/>
                    </a:cubicBezTo>
                    <a:cubicBezTo>
                      <a:pt x="4" y="3"/>
                      <a:pt x="4" y="3"/>
                      <a:pt x="4" y="3"/>
                    </a:cubicBezTo>
                    <a:cubicBezTo>
                      <a:pt x="4" y="3"/>
                      <a:pt x="4" y="4"/>
                      <a:pt x="4" y="2"/>
                    </a:cubicBezTo>
                    <a:cubicBezTo>
                      <a:pt x="4" y="2"/>
                      <a:pt x="4" y="2"/>
                      <a:pt x="4" y="2"/>
                    </a:cubicBezTo>
                    <a:cubicBezTo>
                      <a:pt x="4" y="1"/>
                      <a:pt x="4" y="2"/>
                      <a:pt x="4" y="2"/>
                    </a:cubicBezTo>
                    <a:cubicBezTo>
                      <a:pt x="4" y="2"/>
                      <a:pt x="4" y="2"/>
                      <a:pt x="4" y="2"/>
                    </a:cubicBezTo>
                    <a:cubicBezTo>
                      <a:pt x="3" y="4"/>
                      <a:pt x="4" y="2"/>
                      <a:pt x="4" y="2"/>
                    </a:cubicBezTo>
                    <a:cubicBezTo>
                      <a:pt x="4" y="2"/>
                      <a:pt x="4" y="2"/>
                      <a:pt x="4" y="2"/>
                    </a:cubicBezTo>
                    <a:cubicBezTo>
                      <a:pt x="4" y="0"/>
                      <a:pt x="4" y="2"/>
                      <a:pt x="4" y="1"/>
                    </a:cubicBezTo>
                    <a:cubicBezTo>
                      <a:pt x="4" y="1"/>
                      <a:pt x="4" y="1"/>
                      <a:pt x="4" y="1"/>
                    </a:cubicBezTo>
                    <a:cubicBezTo>
                      <a:pt x="4" y="1"/>
                      <a:pt x="4" y="1"/>
                      <a:pt x="4" y="1"/>
                    </a:cubicBezTo>
                    <a:cubicBezTo>
                      <a:pt x="4" y="2"/>
                      <a:pt x="4" y="2"/>
                      <a:pt x="4" y="2"/>
                    </a:cubicBezTo>
                    <a:cubicBezTo>
                      <a:pt x="4" y="2"/>
                      <a:pt x="3" y="2"/>
                      <a:pt x="3" y="3"/>
                    </a:cubicBezTo>
                    <a:cubicBezTo>
                      <a:pt x="3" y="2"/>
                      <a:pt x="3" y="3"/>
                      <a:pt x="3" y="2"/>
                    </a:cubicBezTo>
                    <a:cubicBezTo>
                      <a:pt x="3" y="2"/>
                      <a:pt x="3" y="2"/>
                      <a:pt x="4" y="2"/>
                    </a:cubicBezTo>
                    <a:cubicBezTo>
                      <a:pt x="3" y="2"/>
                      <a:pt x="3" y="2"/>
                      <a:pt x="3" y="2"/>
                    </a:cubicBezTo>
                    <a:cubicBezTo>
                      <a:pt x="3" y="2"/>
                      <a:pt x="3" y="1"/>
                      <a:pt x="4" y="1"/>
                    </a:cubicBezTo>
                    <a:cubicBezTo>
                      <a:pt x="3" y="1"/>
                      <a:pt x="3" y="1"/>
                      <a:pt x="3" y="2"/>
                    </a:cubicBezTo>
                    <a:cubicBezTo>
                      <a:pt x="3" y="1"/>
                      <a:pt x="3" y="1"/>
                      <a:pt x="3" y="2"/>
                    </a:cubicBezTo>
                    <a:cubicBezTo>
                      <a:pt x="3" y="2"/>
                      <a:pt x="3" y="1"/>
                      <a:pt x="3" y="1"/>
                    </a:cubicBezTo>
                    <a:cubicBezTo>
                      <a:pt x="3" y="1"/>
                      <a:pt x="3" y="1"/>
                      <a:pt x="2" y="2"/>
                    </a:cubicBezTo>
                    <a:cubicBezTo>
                      <a:pt x="2" y="2"/>
                      <a:pt x="2" y="2"/>
                      <a:pt x="2" y="1"/>
                    </a:cubicBezTo>
                    <a:cubicBezTo>
                      <a:pt x="2" y="2"/>
                      <a:pt x="2" y="2"/>
                      <a:pt x="2" y="2"/>
                    </a:cubicBezTo>
                    <a:cubicBezTo>
                      <a:pt x="2" y="3"/>
                      <a:pt x="2" y="1"/>
                      <a:pt x="2" y="1"/>
                    </a:cubicBezTo>
                    <a:cubicBezTo>
                      <a:pt x="2" y="1"/>
                      <a:pt x="2" y="1"/>
                      <a:pt x="2" y="1"/>
                    </a:cubicBezTo>
                    <a:cubicBezTo>
                      <a:pt x="2" y="2"/>
                      <a:pt x="1" y="2"/>
                      <a:pt x="1" y="2"/>
                    </a:cubicBezTo>
                    <a:cubicBezTo>
                      <a:pt x="1" y="2"/>
                      <a:pt x="1" y="2"/>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2031"/>
              <p:cNvSpPr>
                <a:spLocks/>
              </p:cNvSpPr>
              <p:nvPr/>
            </p:nvSpPr>
            <p:spPr bwMode="auto">
              <a:xfrm>
                <a:off x="1280" y="2735"/>
                <a:ext cx="2"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2032"/>
              <p:cNvSpPr>
                <a:spLocks/>
              </p:cNvSpPr>
              <p:nvPr/>
            </p:nvSpPr>
            <p:spPr bwMode="auto">
              <a:xfrm>
                <a:off x="1273" y="2728"/>
                <a:ext cx="9" cy="10"/>
              </a:xfrm>
              <a:custGeom>
                <a:avLst/>
                <a:gdLst>
                  <a:gd name="T0" fmla="*/ 2 w 4"/>
                  <a:gd name="T1" fmla="*/ 2 h 4"/>
                  <a:gd name="T2" fmla="*/ 1 w 4"/>
                  <a:gd name="T3" fmla="*/ 2 h 4"/>
                  <a:gd name="T4" fmla="*/ 2 w 4"/>
                  <a:gd name="T5" fmla="*/ 4 h 4"/>
                  <a:gd name="T6" fmla="*/ 3 w 4"/>
                  <a:gd name="T7" fmla="*/ 3 h 4"/>
                  <a:gd name="T8" fmla="*/ 3 w 4"/>
                  <a:gd name="T9" fmla="*/ 4 h 4"/>
                  <a:gd name="T10" fmla="*/ 4 w 4"/>
                  <a:gd name="T11" fmla="*/ 4 h 4"/>
                  <a:gd name="T12" fmla="*/ 3 w 4"/>
                  <a:gd name="T13" fmla="*/ 4 h 4"/>
                  <a:gd name="T14" fmla="*/ 3 w 4"/>
                  <a:gd name="T15" fmla="*/ 3 h 4"/>
                  <a:gd name="T16" fmla="*/ 3 w 4"/>
                  <a:gd name="T17" fmla="*/ 3 h 4"/>
                  <a:gd name="T18" fmla="*/ 4 w 4"/>
                  <a:gd name="T19" fmla="*/ 3 h 4"/>
                  <a:gd name="T20" fmla="*/ 3 w 4"/>
                  <a:gd name="T21" fmla="*/ 4 h 4"/>
                  <a:gd name="T22" fmla="*/ 3 w 4"/>
                  <a:gd name="T23" fmla="*/ 3 h 4"/>
                  <a:gd name="T24" fmla="*/ 3 w 4"/>
                  <a:gd name="T25" fmla="*/ 2 h 4"/>
                  <a:gd name="T26" fmla="*/ 3 w 4"/>
                  <a:gd name="T27" fmla="*/ 3 h 4"/>
                  <a:gd name="T28" fmla="*/ 3 w 4"/>
                  <a:gd name="T29" fmla="*/ 3 h 4"/>
                  <a:gd name="T30" fmla="*/ 3 w 4"/>
                  <a:gd name="T31" fmla="*/ 2 h 4"/>
                  <a:gd name="T32" fmla="*/ 2 w 4"/>
                  <a:gd name="T33" fmla="*/ 1 h 4"/>
                  <a:gd name="T34" fmla="*/ 1 w 4"/>
                  <a:gd name="T35" fmla="*/ 1 h 4"/>
                  <a:gd name="T36" fmla="*/ 2 w 4"/>
                  <a:gd name="T37" fmla="*/ 1 h 4"/>
                  <a:gd name="T38" fmla="*/ 2 w 4"/>
                  <a:gd name="T39" fmla="*/ 1 h 4"/>
                  <a:gd name="T40" fmla="*/ 1 w 4"/>
                  <a:gd name="T41" fmla="*/ 0 h 4"/>
                  <a:gd name="T42" fmla="*/ 2 w 4"/>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4">
                    <a:moveTo>
                      <a:pt x="2" y="2"/>
                    </a:moveTo>
                    <a:cubicBezTo>
                      <a:pt x="1" y="2"/>
                      <a:pt x="1" y="2"/>
                      <a:pt x="1" y="2"/>
                    </a:cubicBezTo>
                    <a:cubicBezTo>
                      <a:pt x="2" y="3"/>
                      <a:pt x="3" y="4"/>
                      <a:pt x="2" y="4"/>
                    </a:cubicBezTo>
                    <a:cubicBezTo>
                      <a:pt x="2" y="4"/>
                      <a:pt x="3" y="4"/>
                      <a:pt x="3" y="3"/>
                    </a:cubicBezTo>
                    <a:cubicBezTo>
                      <a:pt x="3" y="4"/>
                      <a:pt x="3" y="4"/>
                      <a:pt x="3" y="4"/>
                    </a:cubicBezTo>
                    <a:cubicBezTo>
                      <a:pt x="3" y="4"/>
                      <a:pt x="3" y="4"/>
                      <a:pt x="4" y="4"/>
                    </a:cubicBezTo>
                    <a:cubicBezTo>
                      <a:pt x="4" y="3"/>
                      <a:pt x="3" y="4"/>
                      <a:pt x="3" y="4"/>
                    </a:cubicBezTo>
                    <a:cubicBezTo>
                      <a:pt x="3" y="3"/>
                      <a:pt x="3" y="3"/>
                      <a:pt x="3" y="3"/>
                    </a:cubicBezTo>
                    <a:cubicBezTo>
                      <a:pt x="3" y="3"/>
                      <a:pt x="3" y="3"/>
                      <a:pt x="3" y="3"/>
                    </a:cubicBezTo>
                    <a:cubicBezTo>
                      <a:pt x="4" y="3"/>
                      <a:pt x="4" y="3"/>
                      <a:pt x="4" y="3"/>
                    </a:cubicBezTo>
                    <a:cubicBezTo>
                      <a:pt x="4" y="2"/>
                      <a:pt x="3" y="4"/>
                      <a:pt x="3" y="4"/>
                    </a:cubicBezTo>
                    <a:cubicBezTo>
                      <a:pt x="3" y="3"/>
                      <a:pt x="3" y="3"/>
                      <a:pt x="3" y="3"/>
                    </a:cubicBezTo>
                    <a:cubicBezTo>
                      <a:pt x="3" y="3"/>
                      <a:pt x="3" y="3"/>
                      <a:pt x="3" y="2"/>
                    </a:cubicBezTo>
                    <a:cubicBezTo>
                      <a:pt x="3" y="2"/>
                      <a:pt x="3" y="3"/>
                      <a:pt x="3" y="3"/>
                    </a:cubicBezTo>
                    <a:cubicBezTo>
                      <a:pt x="3" y="3"/>
                      <a:pt x="3" y="3"/>
                      <a:pt x="3" y="3"/>
                    </a:cubicBezTo>
                    <a:cubicBezTo>
                      <a:pt x="2" y="3"/>
                      <a:pt x="3" y="3"/>
                      <a:pt x="3" y="2"/>
                    </a:cubicBezTo>
                    <a:cubicBezTo>
                      <a:pt x="3" y="3"/>
                      <a:pt x="2" y="2"/>
                      <a:pt x="2" y="1"/>
                    </a:cubicBezTo>
                    <a:cubicBezTo>
                      <a:pt x="2" y="2"/>
                      <a:pt x="1" y="1"/>
                      <a:pt x="1" y="1"/>
                    </a:cubicBezTo>
                    <a:cubicBezTo>
                      <a:pt x="2" y="1"/>
                      <a:pt x="2" y="1"/>
                      <a:pt x="2" y="1"/>
                    </a:cubicBezTo>
                    <a:cubicBezTo>
                      <a:pt x="2" y="1"/>
                      <a:pt x="2" y="1"/>
                      <a:pt x="2" y="1"/>
                    </a:cubicBezTo>
                    <a:cubicBezTo>
                      <a:pt x="2" y="1"/>
                      <a:pt x="1" y="1"/>
                      <a:pt x="1" y="0"/>
                    </a:cubicBezTo>
                    <a:cubicBezTo>
                      <a:pt x="0" y="1"/>
                      <a:pt x="2" y="2"/>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Rectangle 2033"/>
              <p:cNvSpPr>
                <a:spLocks noChangeArrowheads="1"/>
              </p:cNvSpPr>
              <p:nvPr/>
            </p:nvSpPr>
            <p:spPr bwMode="auto">
              <a:xfrm>
                <a:off x="127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2034"/>
              <p:cNvSpPr>
                <a:spLocks/>
              </p:cNvSpPr>
              <p:nvPr/>
            </p:nvSpPr>
            <p:spPr bwMode="auto">
              <a:xfrm>
                <a:off x="1304" y="2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2035"/>
              <p:cNvSpPr>
                <a:spLocks/>
              </p:cNvSpPr>
              <p:nvPr/>
            </p:nvSpPr>
            <p:spPr bwMode="auto">
              <a:xfrm>
                <a:off x="1301" y="2709"/>
                <a:ext cx="3" cy="7"/>
              </a:xfrm>
              <a:custGeom>
                <a:avLst/>
                <a:gdLst>
                  <a:gd name="T0" fmla="*/ 1 w 1"/>
                  <a:gd name="T1" fmla="*/ 0 h 3"/>
                  <a:gd name="T2" fmla="*/ 1 w 1"/>
                  <a:gd name="T3" fmla="*/ 1 h 3"/>
                  <a:gd name="T4" fmla="*/ 0 w 1"/>
                  <a:gd name="T5" fmla="*/ 3 h 3"/>
                  <a:gd name="T6" fmla="*/ 1 w 1"/>
                  <a:gd name="T7" fmla="*/ 1 h 3"/>
                  <a:gd name="T8" fmla="*/ 1 w 1"/>
                  <a:gd name="T9" fmla="*/ 2 h 3"/>
                  <a:gd name="T10" fmla="*/ 1 w 1"/>
                  <a:gd name="T11" fmla="*/ 1 h 3"/>
                  <a:gd name="T12" fmla="*/ 1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1"/>
                      <a:pt x="1" y="1"/>
                      <a:pt x="1" y="1"/>
                    </a:cubicBezTo>
                    <a:cubicBezTo>
                      <a:pt x="1" y="2"/>
                      <a:pt x="1" y="2"/>
                      <a:pt x="0" y="3"/>
                    </a:cubicBezTo>
                    <a:cubicBezTo>
                      <a:pt x="0" y="3"/>
                      <a:pt x="1" y="2"/>
                      <a:pt x="1" y="1"/>
                    </a:cubicBezTo>
                    <a:cubicBezTo>
                      <a:pt x="1" y="1"/>
                      <a:pt x="1" y="2"/>
                      <a:pt x="1" y="2"/>
                    </a:cubicBezTo>
                    <a:cubicBezTo>
                      <a:pt x="1" y="1"/>
                      <a:pt x="1" y="2"/>
                      <a:pt x="1" y="1"/>
                    </a:cubicBezTo>
                    <a:cubicBezTo>
                      <a:pt x="1" y="0"/>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2036"/>
              <p:cNvSpPr>
                <a:spLocks/>
              </p:cNvSpPr>
              <p:nvPr/>
            </p:nvSpPr>
            <p:spPr bwMode="auto">
              <a:xfrm>
                <a:off x="1304" y="27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2037"/>
              <p:cNvSpPr>
                <a:spLocks/>
              </p:cNvSpPr>
              <p:nvPr/>
            </p:nvSpPr>
            <p:spPr bwMode="auto">
              <a:xfrm>
                <a:off x="1301" y="271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2038"/>
              <p:cNvSpPr>
                <a:spLocks/>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2039"/>
              <p:cNvSpPr>
                <a:spLocks/>
              </p:cNvSpPr>
              <p:nvPr/>
            </p:nvSpPr>
            <p:spPr bwMode="auto">
              <a:xfrm>
                <a:off x="1301" y="2712"/>
                <a:ext cx="3"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2040"/>
              <p:cNvSpPr>
                <a:spLocks/>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Rectangle 2041"/>
              <p:cNvSpPr>
                <a:spLocks noChangeArrowheads="1"/>
              </p:cNvSpPr>
              <p:nvPr/>
            </p:nvSpPr>
            <p:spPr bwMode="auto">
              <a:xfrm>
                <a:off x="1301"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2042"/>
              <p:cNvSpPr>
                <a:spLocks/>
              </p:cNvSpPr>
              <p:nvPr/>
            </p:nvSpPr>
            <p:spPr bwMode="auto">
              <a:xfrm>
                <a:off x="1301" y="2709"/>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2043"/>
              <p:cNvSpPr>
                <a:spLocks/>
              </p:cNvSpPr>
              <p:nvPr/>
            </p:nvSpPr>
            <p:spPr bwMode="auto">
              <a:xfrm>
                <a:off x="1301" y="27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Freeform 2044"/>
              <p:cNvSpPr>
                <a:spLocks/>
              </p:cNvSpPr>
              <p:nvPr/>
            </p:nvSpPr>
            <p:spPr bwMode="auto">
              <a:xfrm>
                <a:off x="1301" y="2707"/>
                <a:ext cx="0" cy="5"/>
              </a:xfrm>
              <a:custGeom>
                <a:avLst/>
                <a:gdLst>
                  <a:gd name="T0" fmla="*/ 2 h 2"/>
                  <a:gd name="T1" fmla="*/ 1 h 2"/>
                  <a:gd name="T2" fmla="*/ 2 h 2"/>
                  <a:gd name="T3" fmla="*/ 2 h 2"/>
                  <a:gd name="T4" fmla="*/ 2 h 2"/>
                  <a:gd name="T5" fmla="*/ 2 h 2"/>
                  <a:gd name="T6" fmla="*/ 2 h 2"/>
                  <a:gd name="T7" fmla="*/ 1 h 2"/>
                  <a:gd name="T8" fmla="*/ 1 h 2"/>
                  <a:gd name="T9" fmla="*/ 1 h 2"/>
                  <a:gd name="T10" fmla="*/ 0 h 2"/>
                  <a:gd name="T11"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2">
                    <a:moveTo>
                      <a:pt x="0" y="2"/>
                    </a:moveTo>
                    <a:cubicBezTo>
                      <a:pt x="0" y="1"/>
                      <a:pt x="0" y="1"/>
                      <a:pt x="0" y="1"/>
                    </a:cubicBezTo>
                    <a:cubicBezTo>
                      <a:pt x="0" y="1"/>
                      <a:pt x="0" y="2"/>
                      <a:pt x="0" y="2"/>
                    </a:cubicBezTo>
                    <a:cubicBezTo>
                      <a:pt x="0" y="2"/>
                      <a:pt x="0" y="1"/>
                      <a:pt x="0" y="2"/>
                    </a:cubicBezTo>
                    <a:cubicBezTo>
                      <a:pt x="0" y="2"/>
                      <a:pt x="0" y="2"/>
                      <a:pt x="0" y="2"/>
                    </a:cubicBezTo>
                    <a:cubicBezTo>
                      <a:pt x="0" y="2"/>
                      <a:pt x="0" y="2"/>
                      <a:pt x="0" y="2"/>
                    </a:cubicBezTo>
                    <a:cubicBezTo>
                      <a:pt x="0" y="2"/>
                      <a:pt x="0" y="2"/>
                      <a:pt x="0" y="2"/>
                    </a:cubicBezTo>
                    <a:cubicBezTo>
                      <a:pt x="0" y="1"/>
                      <a:pt x="0" y="1"/>
                      <a:pt x="0" y="1"/>
                    </a:cubicBezTo>
                    <a:cubicBezTo>
                      <a:pt x="0" y="1"/>
                      <a:pt x="0" y="2"/>
                      <a:pt x="0" y="1"/>
                    </a:cubicBezTo>
                    <a:cubicBezTo>
                      <a:pt x="0" y="1"/>
                      <a:pt x="0" y="1"/>
                      <a:pt x="0" y="1"/>
                    </a:cubicBezTo>
                    <a:cubicBezTo>
                      <a:pt x="0" y="1"/>
                      <a:pt x="0" y="0"/>
                      <a:pt x="0"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Rectangle 2045"/>
              <p:cNvSpPr>
                <a:spLocks noChangeArrowheads="1"/>
              </p:cNvSpPr>
              <p:nvPr/>
            </p:nvSpPr>
            <p:spPr bwMode="auto">
              <a:xfrm>
                <a:off x="1301" y="270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2046"/>
              <p:cNvSpPr>
                <a:spLocks/>
              </p:cNvSpPr>
              <p:nvPr/>
            </p:nvSpPr>
            <p:spPr bwMode="auto">
              <a:xfrm>
                <a:off x="1299" y="2707"/>
                <a:ext cx="2" cy="5"/>
              </a:xfrm>
              <a:custGeom>
                <a:avLst/>
                <a:gdLst>
                  <a:gd name="T0" fmla="*/ 0 w 1"/>
                  <a:gd name="T1" fmla="*/ 2 h 2"/>
                  <a:gd name="T2" fmla="*/ 1 w 1"/>
                  <a:gd name="T3" fmla="*/ 2 h 2"/>
                  <a:gd name="T4" fmla="*/ 1 w 1"/>
                  <a:gd name="T5" fmla="*/ 2 h 2"/>
                  <a:gd name="T6" fmla="*/ 1 w 1"/>
                  <a:gd name="T7" fmla="*/ 1 h 2"/>
                  <a:gd name="T8" fmla="*/ 1 w 1"/>
                  <a:gd name="T9" fmla="*/ 2 h 2"/>
                  <a:gd name="T10" fmla="*/ 1 w 1"/>
                  <a:gd name="T11" fmla="*/ 0 h 2"/>
                  <a:gd name="T12" fmla="*/ 1 w 1"/>
                  <a:gd name="T13" fmla="*/ 1 h 2"/>
                  <a:gd name="T14" fmla="*/ 1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1" y="2"/>
                      <a:pt x="1" y="2"/>
                      <a:pt x="1" y="2"/>
                    </a:cubicBezTo>
                    <a:cubicBezTo>
                      <a:pt x="1" y="2"/>
                      <a:pt x="1" y="2"/>
                      <a:pt x="1" y="2"/>
                    </a:cubicBezTo>
                    <a:cubicBezTo>
                      <a:pt x="1" y="1"/>
                      <a:pt x="1" y="1"/>
                      <a:pt x="1" y="1"/>
                    </a:cubicBezTo>
                    <a:cubicBezTo>
                      <a:pt x="1" y="0"/>
                      <a:pt x="1" y="2"/>
                      <a:pt x="1" y="2"/>
                    </a:cubicBezTo>
                    <a:cubicBezTo>
                      <a:pt x="0" y="1"/>
                      <a:pt x="1" y="1"/>
                      <a:pt x="1" y="0"/>
                    </a:cubicBezTo>
                    <a:cubicBezTo>
                      <a:pt x="1" y="1"/>
                      <a:pt x="1" y="1"/>
                      <a:pt x="1" y="1"/>
                    </a:cubicBezTo>
                    <a:cubicBezTo>
                      <a:pt x="1" y="0"/>
                      <a:pt x="1" y="1"/>
                      <a:pt x="1" y="1"/>
                    </a:cubicBezTo>
                    <a:cubicBezTo>
                      <a:pt x="1"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2047"/>
              <p:cNvSpPr>
                <a:spLocks/>
              </p:cNvSpPr>
              <p:nvPr/>
            </p:nvSpPr>
            <p:spPr bwMode="auto">
              <a:xfrm>
                <a:off x="1299" y="2712"/>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2048"/>
              <p:cNvSpPr>
                <a:spLocks/>
              </p:cNvSpPr>
              <p:nvPr/>
            </p:nvSpPr>
            <p:spPr bwMode="auto">
              <a:xfrm>
                <a:off x="1299" y="2709"/>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Rectangle 2049"/>
              <p:cNvSpPr>
                <a:spLocks noChangeArrowheads="1"/>
              </p:cNvSpPr>
              <p:nvPr/>
            </p:nvSpPr>
            <p:spPr bwMode="auto">
              <a:xfrm>
                <a:off x="1299"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2050"/>
              <p:cNvSpPr>
                <a:spLocks/>
              </p:cNvSpPr>
              <p:nvPr/>
            </p:nvSpPr>
            <p:spPr bwMode="auto">
              <a:xfrm>
                <a:off x="1294" y="2707"/>
                <a:ext cx="5" cy="7"/>
              </a:xfrm>
              <a:custGeom>
                <a:avLst/>
                <a:gdLst>
                  <a:gd name="T0" fmla="*/ 1 w 2"/>
                  <a:gd name="T1" fmla="*/ 0 h 3"/>
                  <a:gd name="T2" fmla="*/ 1 w 2"/>
                  <a:gd name="T3" fmla="*/ 1 h 3"/>
                  <a:gd name="T4" fmla="*/ 0 w 2"/>
                  <a:gd name="T5" fmla="*/ 1 h 3"/>
                  <a:gd name="T6" fmla="*/ 0 w 2"/>
                  <a:gd name="T7" fmla="*/ 2 h 3"/>
                  <a:gd name="T8" fmla="*/ 0 w 2"/>
                  <a:gd name="T9" fmla="*/ 2 h 3"/>
                  <a:gd name="T10" fmla="*/ 0 w 2"/>
                  <a:gd name="T11" fmla="*/ 2 h 3"/>
                  <a:gd name="T12" fmla="*/ 0 w 2"/>
                  <a:gd name="T13" fmla="*/ 2 h 3"/>
                  <a:gd name="T14" fmla="*/ 1 w 2"/>
                  <a:gd name="T15" fmla="*/ 2 h 3"/>
                  <a:gd name="T16" fmla="*/ 2 w 2"/>
                  <a:gd name="T17" fmla="*/ 2 h 3"/>
                  <a:gd name="T18" fmla="*/ 2 w 2"/>
                  <a:gd name="T19" fmla="*/ 1 h 3"/>
                  <a:gd name="T20" fmla="*/ 2 w 2"/>
                  <a:gd name="T21" fmla="*/ 2 h 3"/>
                  <a:gd name="T22" fmla="*/ 2 w 2"/>
                  <a:gd name="T23" fmla="*/ 2 h 3"/>
                  <a:gd name="T24" fmla="*/ 2 w 2"/>
                  <a:gd name="T25" fmla="*/ 2 h 3"/>
                  <a:gd name="T26" fmla="*/ 2 w 2"/>
                  <a:gd name="T27" fmla="*/ 1 h 3"/>
                  <a:gd name="T28" fmla="*/ 2 w 2"/>
                  <a:gd name="T29" fmla="*/ 2 h 3"/>
                  <a:gd name="T30" fmla="*/ 2 w 2"/>
                  <a:gd name="T31" fmla="*/ 2 h 3"/>
                  <a:gd name="T32" fmla="*/ 2 w 2"/>
                  <a:gd name="T33" fmla="*/ 1 h 3"/>
                  <a:gd name="T34" fmla="*/ 2 w 2"/>
                  <a:gd name="T35" fmla="*/ 0 h 3"/>
                  <a:gd name="T36" fmla="*/ 2 w 2"/>
                  <a:gd name="T37" fmla="*/ 2 h 3"/>
                  <a:gd name="T38" fmla="*/ 2 w 2"/>
                  <a:gd name="T39" fmla="*/ 1 h 3"/>
                  <a:gd name="T40" fmla="*/ 2 w 2"/>
                  <a:gd name="T41" fmla="*/ 0 h 3"/>
                  <a:gd name="T42" fmla="*/ 1 w 2"/>
                  <a:gd name="T43" fmla="*/ 1 h 3"/>
                  <a:gd name="T44" fmla="*/ 1 w 2"/>
                  <a:gd name="T45" fmla="*/ 1 h 3"/>
                  <a:gd name="T46" fmla="*/ 1 w 2"/>
                  <a:gd name="T47" fmla="*/ 1 h 3"/>
                  <a:gd name="T48" fmla="*/ 1 w 2"/>
                  <a:gd name="T49" fmla="*/ 1 h 3"/>
                  <a:gd name="T50" fmla="*/ 1 w 2"/>
                  <a:gd name="T51" fmla="*/ 2 h 3"/>
                  <a:gd name="T52" fmla="*/ 1 w 2"/>
                  <a:gd name="T53" fmla="*/ 0 h 3"/>
                  <a:gd name="T54" fmla="*/ 1 w 2"/>
                  <a:gd name="T55" fmla="*/ 1 h 3"/>
                  <a:gd name="T56" fmla="*/ 1 w 2"/>
                  <a:gd name="T57" fmla="*/ 1 h 3"/>
                  <a:gd name="T58" fmla="*/ 1 w 2"/>
                  <a:gd name="T59" fmla="*/ 0 h 3"/>
                  <a:gd name="T60" fmla="*/ 1 w 2"/>
                  <a:gd name="T61" fmla="*/ 1 h 3"/>
                  <a:gd name="T62" fmla="*/ 1 w 2"/>
                  <a:gd name="T63" fmla="*/ 1 h 3"/>
                  <a:gd name="T64" fmla="*/ 1 w 2"/>
                  <a:gd name="T65" fmla="*/ 1 h 3"/>
                  <a:gd name="T66" fmla="*/ 1 w 2"/>
                  <a:gd name="T67" fmla="*/ 0 h 3"/>
                  <a:gd name="T68" fmla="*/ 1 w 2"/>
                  <a:gd name="T69" fmla="*/ 0 h 3"/>
                  <a:gd name="T70" fmla="*/ 1 w 2"/>
                  <a:gd name="T71" fmla="*/ 1 h 3"/>
                  <a:gd name="T72" fmla="*/ 1 w 2"/>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3">
                    <a:moveTo>
                      <a:pt x="1" y="0"/>
                    </a:moveTo>
                    <a:cubicBezTo>
                      <a:pt x="1" y="0"/>
                      <a:pt x="1" y="1"/>
                      <a:pt x="1" y="1"/>
                    </a:cubicBezTo>
                    <a:cubicBezTo>
                      <a:pt x="1" y="1"/>
                      <a:pt x="1" y="1"/>
                      <a:pt x="0" y="1"/>
                    </a:cubicBezTo>
                    <a:cubicBezTo>
                      <a:pt x="0" y="2"/>
                      <a:pt x="0" y="2"/>
                      <a:pt x="0" y="2"/>
                    </a:cubicBezTo>
                    <a:cubicBezTo>
                      <a:pt x="0" y="2"/>
                      <a:pt x="0" y="2"/>
                      <a:pt x="0" y="2"/>
                    </a:cubicBezTo>
                    <a:cubicBezTo>
                      <a:pt x="0" y="2"/>
                      <a:pt x="0" y="2"/>
                      <a:pt x="0" y="2"/>
                    </a:cubicBezTo>
                    <a:cubicBezTo>
                      <a:pt x="0" y="2"/>
                      <a:pt x="1" y="2"/>
                      <a:pt x="0" y="2"/>
                    </a:cubicBezTo>
                    <a:cubicBezTo>
                      <a:pt x="0" y="2"/>
                      <a:pt x="1" y="2"/>
                      <a:pt x="1" y="2"/>
                    </a:cubicBezTo>
                    <a:cubicBezTo>
                      <a:pt x="1" y="2"/>
                      <a:pt x="1" y="2"/>
                      <a:pt x="2" y="2"/>
                    </a:cubicBezTo>
                    <a:cubicBezTo>
                      <a:pt x="2" y="1"/>
                      <a:pt x="2" y="1"/>
                      <a:pt x="2" y="1"/>
                    </a:cubicBezTo>
                    <a:cubicBezTo>
                      <a:pt x="2" y="2"/>
                      <a:pt x="2" y="1"/>
                      <a:pt x="2" y="2"/>
                    </a:cubicBezTo>
                    <a:cubicBezTo>
                      <a:pt x="2" y="2"/>
                      <a:pt x="2" y="2"/>
                      <a:pt x="2" y="2"/>
                    </a:cubicBezTo>
                    <a:cubicBezTo>
                      <a:pt x="2" y="3"/>
                      <a:pt x="2" y="2"/>
                      <a:pt x="2" y="2"/>
                    </a:cubicBezTo>
                    <a:cubicBezTo>
                      <a:pt x="2" y="2"/>
                      <a:pt x="2" y="1"/>
                      <a:pt x="2" y="1"/>
                    </a:cubicBezTo>
                    <a:cubicBezTo>
                      <a:pt x="2" y="2"/>
                      <a:pt x="2" y="1"/>
                      <a:pt x="2" y="2"/>
                    </a:cubicBezTo>
                    <a:cubicBezTo>
                      <a:pt x="2" y="3"/>
                      <a:pt x="2" y="1"/>
                      <a:pt x="2" y="2"/>
                    </a:cubicBezTo>
                    <a:cubicBezTo>
                      <a:pt x="2" y="1"/>
                      <a:pt x="2" y="1"/>
                      <a:pt x="2" y="1"/>
                    </a:cubicBezTo>
                    <a:cubicBezTo>
                      <a:pt x="2" y="0"/>
                      <a:pt x="2" y="1"/>
                      <a:pt x="2" y="0"/>
                    </a:cubicBezTo>
                    <a:cubicBezTo>
                      <a:pt x="2" y="0"/>
                      <a:pt x="2" y="1"/>
                      <a:pt x="2" y="2"/>
                    </a:cubicBezTo>
                    <a:cubicBezTo>
                      <a:pt x="2" y="1"/>
                      <a:pt x="2" y="1"/>
                      <a:pt x="2" y="1"/>
                    </a:cubicBezTo>
                    <a:cubicBezTo>
                      <a:pt x="2" y="1"/>
                      <a:pt x="1" y="1"/>
                      <a:pt x="2" y="0"/>
                    </a:cubicBezTo>
                    <a:cubicBezTo>
                      <a:pt x="2" y="1"/>
                      <a:pt x="2" y="0"/>
                      <a:pt x="1" y="1"/>
                    </a:cubicBezTo>
                    <a:cubicBezTo>
                      <a:pt x="1" y="1"/>
                      <a:pt x="1" y="1"/>
                      <a:pt x="1" y="1"/>
                    </a:cubicBezTo>
                    <a:cubicBezTo>
                      <a:pt x="1" y="1"/>
                      <a:pt x="1" y="1"/>
                      <a:pt x="1" y="1"/>
                    </a:cubicBezTo>
                    <a:cubicBezTo>
                      <a:pt x="1" y="1"/>
                      <a:pt x="1" y="1"/>
                      <a:pt x="1" y="1"/>
                    </a:cubicBezTo>
                    <a:cubicBezTo>
                      <a:pt x="1" y="1"/>
                      <a:pt x="1" y="1"/>
                      <a:pt x="1" y="2"/>
                    </a:cubicBezTo>
                    <a:cubicBezTo>
                      <a:pt x="1" y="0"/>
                      <a:pt x="1" y="0"/>
                      <a:pt x="1" y="0"/>
                    </a:cubicBezTo>
                    <a:cubicBezTo>
                      <a:pt x="1" y="1"/>
                      <a:pt x="1" y="1"/>
                      <a:pt x="1" y="1"/>
                    </a:cubicBezTo>
                    <a:cubicBezTo>
                      <a:pt x="1" y="1"/>
                      <a:pt x="1" y="1"/>
                      <a:pt x="1" y="1"/>
                    </a:cubicBezTo>
                    <a:cubicBezTo>
                      <a:pt x="1" y="1"/>
                      <a:pt x="1" y="1"/>
                      <a:pt x="1" y="0"/>
                    </a:cubicBezTo>
                    <a:cubicBezTo>
                      <a:pt x="1" y="0"/>
                      <a:pt x="1" y="1"/>
                      <a:pt x="1" y="1"/>
                    </a:cubicBezTo>
                    <a:cubicBezTo>
                      <a:pt x="1" y="1"/>
                      <a:pt x="1" y="1"/>
                      <a:pt x="1" y="1"/>
                    </a:cubicBezTo>
                    <a:cubicBezTo>
                      <a:pt x="1" y="2"/>
                      <a:pt x="1" y="1"/>
                      <a:pt x="1" y="1"/>
                    </a:cubicBezTo>
                    <a:cubicBezTo>
                      <a:pt x="1" y="0"/>
                      <a:pt x="1" y="0"/>
                      <a:pt x="1" y="0"/>
                    </a:cubicBezTo>
                    <a:cubicBezTo>
                      <a:pt x="1" y="0"/>
                      <a:pt x="1" y="0"/>
                      <a:pt x="1" y="0"/>
                    </a:cubicBezTo>
                    <a:cubicBezTo>
                      <a:pt x="1" y="1"/>
                      <a:pt x="1" y="1"/>
                      <a:pt x="1" y="1"/>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2051"/>
              <p:cNvSpPr>
                <a:spLocks/>
              </p:cNvSpPr>
              <p:nvPr/>
            </p:nvSpPr>
            <p:spPr bwMode="auto">
              <a:xfrm>
                <a:off x="1296" y="270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2052"/>
              <p:cNvSpPr>
                <a:spLocks/>
              </p:cNvSpPr>
              <p:nvPr/>
            </p:nvSpPr>
            <p:spPr bwMode="auto">
              <a:xfrm>
                <a:off x="1296" y="27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Rectangle 2053"/>
              <p:cNvSpPr>
                <a:spLocks noChangeArrowheads="1"/>
              </p:cNvSpPr>
              <p:nvPr/>
            </p:nvSpPr>
            <p:spPr bwMode="auto">
              <a:xfrm>
                <a:off x="1294"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2054"/>
              <p:cNvSpPr>
                <a:spLocks/>
              </p:cNvSpPr>
              <p:nvPr/>
            </p:nvSpPr>
            <p:spPr bwMode="auto">
              <a:xfrm>
                <a:off x="1296"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2055"/>
              <p:cNvSpPr>
                <a:spLocks/>
              </p:cNvSpPr>
              <p:nvPr/>
            </p:nvSpPr>
            <p:spPr bwMode="auto">
              <a:xfrm>
                <a:off x="1299"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Rectangle 2056"/>
              <p:cNvSpPr>
                <a:spLocks noChangeArrowheads="1"/>
              </p:cNvSpPr>
              <p:nvPr/>
            </p:nvSpPr>
            <p:spPr bwMode="auto">
              <a:xfrm>
                <a:off x="1296" y="270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2057"/>
              <p:cNvSpPr>
                <a:spLocks/>
              </p:cNvSpPr>
              <p:nvPr/>
            </p:nvSpPr>
            <p:spPr bwMode="auto">
              <a:xfrm>
                <a:off x="1289" y="2702"/>
                <a:ext cx="10" cy="17"/>
              </a:xfrm>
              <a:custGeom>
                <a:avLst/>
                <a:gdLst>
                  <a:gd name="T0" fmla="*/ 3 w 4"/>
                  <a:gd name="T1" fmla="*/ 4 h 7"/>
                  <a:gd name="T2" fmla="*/ 3 w 4"/>
                  <a:gd name="T3" fmla="*/ 4 h 7"/>
                  <a:gd name="T4" fmla="*/ 2 w 4"/>
                  <a:gd name="T5" fmla="*/ 5 h 7"/>
                  <a:gd name="T6" fmla="*/ 2 w 4"/>
                  <a:gd name="T7" fmla="*/ 4 h 7"/>
                  <a:gd name="T8" fmla="*/ 1 w 4"/>
                  <a:gd name="T9" fmla="*/ 5 h 7"/>
                  <a:gd name="T10" fmla="*/ 2 w 4"/>
                  <a:gd name="T11" fmla="*/ 4 h 7"/>
                  <a:gd name="T12" fmla="*/ 1 w 4"/>
                  <a:gd name="T13" fmla="*/ 5 h 7"/>
                  <a:gd name="T14" fmla="*/ 2 w 4"/>
                  <a:gd name="T15" fmla="*/ 4 h 7"/>
                  <a:gd name="T16" fmla="*/ 2 w 4"/>
                  <a:gd name="T17" fmla="*/ 4 h 7"/>
                  <a:gd name="T18" fmla="*/ 2 w 4"/>
                  <a:gd name="T19" fmla="*/ 4 h 7"/>
                  <a:gd name="T20" fmla="*/ 2 w 4"/>
                  <a:gd name="T21" fmla="*/ 3 h 7"/>
                  <a:gd name="T22" fmla="*/ 3 w 4"/>
                  <a:gd name="T23" fmla="*/ 2 h 7"/>
                  <a:gd name="T24" fmla="*/ 2 w 4"/>
                  <a:gd name="T25" fmla="*/ 3 h 7"/>
                  <a:gd name="T26" fmla="*/ 3 w 4"/>
                  <a:gd name="T27" fmla="*/ 2 h 7"/>
                  <a:gd name="T28" fmla="*/ 1 w 4"/>
                  <a:gd name="T29" fmla="*/ 5 h 7"/>
                  <a:gd name="T30" fmla="*/ 0 w 4"/>
                  <a:gd name="T31" fmla="*/ 6 h 7"/>
                  <a:gd name="T32" fmla="*/ 1 w 4"/>
                  <a:gd name="T33" fmla="*/ 5 h 7"/>
                  <a:gd name="T34" fmla="*/ 1 w 4"/>
                  <a:gd name="T35" fmla="*/ 6 h 7"/>
                  <a:gd name="T36" fmla="*/ 1 w 4"/>
                  <a:gd name="T37" fmla="*/ 5 h 7"/>
                  <a:gd name="T38" fmla="*/ 1 w 4"/>
                  <a:gd name="T39" fmla="*/ 6 h 7"/>
                  <a:gd name="T40" fmla="*/ 1 w 4"/>
                  <a:gd name="T41" fmla="*/ 5 h 7"/>
                  <a:gd name="T42" fmla="*/ 1 w 4"/>
                  <a:gd name="T43" fmla="*/ 6 h 7"/>
                  <a:gd name="T44" fmla="*/ 1 w 4"/>
                  <a:gd name="T45" fmla="*/ 6 h 7"/>
                  <a:gd name="T46" fmla="*/ 1 w 4"/>
                  <a:gd name="T47" fmla="*/ 6 h 7"/>
                  <a:gd name="T48" fmla="*/ 2 w 4"/>
                  <a:gd name="T49" fmla="*/ 5 h 7"/>
                  <a:gd name="T50" fmla="*/ 1 w 4"/>
                  <a:gd name="T51" fmla="*/ 6 h 7"/>
                  <a:gd name="T52" fmla="*/ 1 w 4"/>
                  <a:gd name="T53" fmla="*/ 6 h 7"/>
                  <a:gd name="T54" fmla="*/ 1 w 4"/>
                  <a:gd name="T55" fmla="*/ 6 h 7"/>
                  <a:gd name="T56" fmla="*/ 2 w 4"/>
                  <a:gd name="T57" fmla="*/ 6 h 7"/>
                  <a:gd name="T58" fmla="*/ 2 w 4"/>
                  <a:gd name="T59" fmla="*/ 5 h 7"/>
                  <a:gd name="T60" fmla="*/ 2 w 4"/>
                  <a:gd name="T61" fmla="*/ 5 h 7"/>
                  <a:gd name="T62" fmla="*/ 2 w 4"/>
                  <a:gd name="T63" fmla="*/ 5 h 7"/>
                  <a:gd name="T64" fmla="*/ 3 w 4"/>
                  <a:gd name="T65" fmla="*/ 5 h 7"/>
                  <a:gd name="T66" fmla="*/ 2 w 4"/>
                  <a:gd name="T67" fmla="*/ 5 h 7"/>
                  <a:gd name="T68" fmla="*/ 3 w 4"/>
                  <a:gd name="T6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3" y="4"/>
                    </a:moveTo>
                    <a:cubicBezTo>
                      <a:pt x="3" y="4"/>
                      <a:pt x="3" y="4"/>
                      <a:pt x="3" y="4"/>
                    </a:cubicBezTo>
                    <a:cubicBezTo>
                      <a:pt x="2" y="4"/>
                      <a:pt x="2" y="5"/>
                      <a:pt x="2" y="5"/>
                    </a:cubicBezTo>
                    <a:cubicBezTo>
                      <a:pt x="2" y="4"/>
                      <a:pt x="2" y="4"/>
                      <a:pt x="2" y="4"/>
                    </a:cubicBezTo>
                    <a:cubicBezTo>
                      <a:pt x="2" y="4"/>
                      <a:pt x="2" y="4"/>
                      <a:pt x="1" y="5"/>
                    </a:cubicBezTo>
                    <a:cubicBezTo>
                      <a:pt x="2" y="4"/>
                      <a:pt x="2" y="4"/>
                      <a:pt x="2" y="4"/>
                    </a:cubicBezTo>
                    <a:cubicBezTo>
                      <a:pt x="2" y="4"/>
                      <a:pt x="1" y="6"/>
                      <a:pt x="1" y="5"/>
                    </a:cubicBezTo>
                    <a:cubicBezTo>
                      <a:pt x="1" y="5"/>
                      <a:pt x="1" y="5"/>
                      <a:pt x="2" y="4"/>
                    </a:cubicBezTo>
                    <a:cubicBezTo>
                      <a:pt x="2" y="4"/>
                      <a:pt x="2" y="4"/>
                      <a:pt x="2" y="4"/>
                    </a:cubicBezTo>
                    <a:cubicBezTo>
                      <a:pt x="1" y="5"/>
                      <a:pt x="2" y="4"/>
                      <a:pt x="2" y="4"/>
                    </a:cubicBezTo>
                    <a:cubicBezTo>
                      <a:pt x="2" y="4"/>
                      <a:pt x="2" y="3"/>
                      <a:pt x="2" y="3"/>
                    </a:cubicBezTo>
                    <a:cubicBezTo>
                      <a:pt x="2" y="3"/>
                      <a:pt x="3" y="3"/>
                      <a:pt x="3" y="2"/>
                    </a:cubicBezTo>
                    <a:cubicBezTo>
                      <a:pt x="3" y="3"/>
                      <a:pt x="3" y="2"/>
                      <a:pt x="2" y="3"/>
                    </a:cubicBezTo>
                    <a:cubicBezTo>
                      <a:pt x="3" y="2"/>
                      <a:pt x="3" y="3"/>
                      <a:pt x="3" y="2"/>
                    </a:cubicBezTo>
                    <a:cubicBezTo>
                      <a:pt x="2" y="4"/>
                      <a:pt x="4" y="0"/>
                      <a:pt x="1" y="5"/>
                    </a:cubicBezTo>
                    <a:cubicBezTo>
                      <a:pt x="0" y="6"/>
                      <a:pt x="0" y="6"/>
                      <a:pt x="0" y="6"/>
                    </a:cubicBezTo>
                    <a:cubicBezTo>
                      <a:pt x="1" y="6"/>
                      <a:pt x="1" y="5"/>
                      <a:pt x="1" y="5"/>
                    </a:cubicBezTo>
                    <a:cubicBezTo>
                      <a:pt x="1" y="6"/>
                      <a:pt x="1" y="6"/>
                      <a:pt x="1" y="6"/>
                    </a:cubicBezTo>
                    <a:cubicBezTo>
                      <a:pt x="1" y="5"/>
                      <a:pt x="1" y="6"/>
                      <a:pt x="1" y="5"/>
                    </a:cubicBezTo>
                    <a:cubicBezTo>
                      <a:pt x="1" y="6"/>
                      <a:pt x="1" y="6"/>
                      <a:pt x="1" y="6"/>
                    </a:cubicBezTo>
                    <a:cubicBezTo>
                      <a:pt x="1" y="5"/>
                      <a:pt x="1" y="5"/>
                      <a:pt x="1" y="5"/>
                    </a:cubicBezTo>
                    <a:cubicBezTo>
                      <a:pt x="1" y="5"/>
                      <a:pt x="0" y="7"/>
                      <a:pt x="1" y="6"/>
                    </a:cubicBezTo>
                    <a:cubicBezTo>
                      <a:pt x="1" y="6"/>
                      <a:pt x="1" y="6"/>
                      <a:pt x="1" y="6"/>
                    </a:cubicBezTo>
                    <a:cubicBezTo>
                      <a:pt x="1" y="5"/>
                      <a:pt x="1" y="6"/>
                      <a:pt x="1" y="6"/>
                    </a:cubicBezTo>
                    <a:cubicBezTo>
                      <a:pt x="1" y="5"/>
                      <a:pt x="2" y="5"/>
                      <a:pt x="2" y="5"/>
                    </a:cubicBezTo>
                    <a:cubicBezTo>
                      <a:pt x="1" y="5"/>
                      <a:pt x="2" y="5"/>
                      <a:pt x="1" y="6"/>
                    </a:cubicBezTo>
                    <a:cubicBezTo>
                      <a:pt x="1" y="6"/>
                      <a:pt x="1" y="5"/>
                      <a:pt x="1" y="6"/>
                    </a:cubicBezTo>
                    <a:cubicBezTo>
                      <a:pt x="1" y="6"/>
                      <a:pt x="1" y="6"/>
                      <a:pt x="1" y="6"/>
                    </a:cubicBezTo>
                    <a:cubicBezTo>
                      <a:pt x="2" y="5"/>
                      <a:pt x="1" y="6"/>
                      <a:pt x="2" y="6"/>
                    </a:cubicBezTo>
                    <a:cubicBezTo>
                      <a:pt x="2" y="5"/>
                      <a:pt x="2" y="5"/>
                      <a:pt x="2" y="5"/>
                    </a:cubicBezTo>
                    <a:cubicBezTo>
                      <a:pt x="2" y="5"/>
                      <a:pt x="2" y="5"/>
                      <a:pt x="2" y="5"/>
                    </a:cubicBezTo>
                    <a:cubicBezTo>
                      <a:pt x="2" y="5"/>
                      <a:pt x="2" y="5"/>
                      <a:pt x="2" y="5"/>
                    </a:cubicBezTo>
                    <a:cubicBezTo>
                      <a:pt x="2" y="5"/>
                      <a:pt x="2" y="5"/>
                      <a:pt x="3" y="5"/>
                    </a:cubicBezTo>
                    <a:cubicBezTo>
                      <a:pt x="3" y="4"/>
                      <a:pt x="2" y="5"/>
                      <a:pt x="2" y="5"/>
                    </a:cubicBezTo>
                    <a:cubicBezTo>
                      <a:pt x="2" y="5"/>
                      <a:pt x="3" y="4"/>
                      <a:pt x="3" y="4"/>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2058"/>
              <p:cNvSpPr>
                <a:spLocks/>
              </p:cNvSpPr>
              <p:nvPr/>
            </p:nvSpPr>
            <p:spPr bwMode="auto">
              <a:xfrm>
                <a:off x="128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2059"/>
              <p:cNvSpPr>
                <a:spLocks/>
              </p:cNvSpPr>
              <p:nvPr/>
            </p:nvSpPr>
            <p:spPr bwMode="auto">
              <a:xfrm>
                <a:off x="1292" y="2712"/>
                <a:ext cx="7" cy="7"/>
              </a:xfrm>
              <a:custGeom>
                <a:avLst/>
                <a:gdLst>
                  <a:gd name="T0" fmla="*/ 1 w 3"/>
                  <a:gd name="T1" fmla="*/ 1 h 3"/>
                  <a:gd name="T2" fmla="*/ 1 w 3"/>
                  <a:gd name="T3" fmla="*/ 2 h 3"/>
                  <a:gd name="T4" fmla="*/ 2 w 3"/>
                  <a:gd name="T5" fmla="*/ 1 h 3"/>
                  <a:gd name="T6" fmla="*/ 2 w 3"/>
                  <a:gd name="T7" fmla="*/ 1 h 3"/>
                  <a:gd name="T8" fmla="*/ 1 w 3"/>
                  <a:gd name="T9" fmla="*/ 2 h 3"/>
                  <a:gd name="T10" fmla="*/ 1 w 3"/>
                  <a:gd name="T11" fmla="*/ 2 h 3"/>
                  <a:gd name="T12" fmla="*/ 2 w 3"/>
                  <a:gd name="T13" fmla="*/ 1 h 3"/>
                  <a:gd name="T14" fmla="*/ 2 w 3"/>
                  <a:gd name="T15" fmla="*/ 1 h 3"/>
                  <a:gd name="T16" fmla="*/ 2 w 3"/>
                  <a:gd name="T17" fmla="*/ 1 h 3"/>
                  <a:gd name="T18" fmla="*/ 1 w 3"/>
                  <a:gd name="T19" fmla="*/ 2 h 3"/>
                  <a:gd name="T20" fmla="*/ 3 w 3"/>
                  <a:gd name="T21" fmla="*/ 0 h 3"/>
                  <a:gd name="T22" fmla="*/ 3 w 3"/>
                  <a:gd name="T23" fmla="*/ 0 h 3"/>
                  <a:gd name="T24" fmla="*/ 2 w 3"/>
                  <a:gd name="T25" fmla="*/ 1 h 3"/>
                  <a:gd name="T26" fmla="*/ 2 w 3"/>
                  <a:gd name="T27" fmla="*/ 1 h 3"/>
                  <a:gd name="T28" fmla="*/ 3 w 3"/>
                  <a:gd name="T29" fmla="*/ 0 h 3"/>
                  <a:gd name="T30" fmla="*/ 2 w 3"/>
                  <a:gd name="T31" fmla="*/ 0 h 3"/>
                  <a:gd name="T32" fmla="*/ 2 w 3"/>
                  <a:gd name="T33" fmla="*/ 0 h 3"/>
                  <a:gd name="T34" fmla="*/ 2 w 3"/>
                  <a:gd name="T35" fmla="*/ 1 h 3"/>
                  <a:gd name="T36" fmla="*/ 1 w 3"/>
                  <a:gd name="T37" fmla="*/ 2 h 3"/>
                  <a:gd name="T38" fmla="*/ 1 w 3"/>
                  <a:gd name="T39" fmla="*/ 1 h 3"/>
                  <a:gd name="T40" fmla="*/ 1 w 3"/>
                  <a:gd name="T41" fmla="*/ 2 h 3"/>
                  <a:gd name="T42" fmla="*/ 0 w 3"/>
                  <a:gd name="T43" fmla="*/ 2 h 3"/>
                  <a:gd name="T44" fmla="*/ 0 w 3"/>
                  <a:gd name="T45" fmla="*/ 3 h 3"/>
                  <a:gd name="T46" fmla="*/ 1 w 3"/>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1"/>
                    </a:moveTo>
                    <a:cubicBezTo>
                      <a:pt x="1" y="2"/>
                      <a:pt x="1" y="2"/>
                      <a:pt x="1" y="2"/>
                    </a:cubicBezTo>
                    <a:cubicBezTo>
                      <a:pt x="1" y="2"/>
                      <a:pt x="1" y="1"/>
                      <a:pt x="2" y="1"/>
                    </a:cubicBezTo>
                    <a:cubicBezTo>
                      <a:pt x="2" y="1"/>
                      <a:pt x="2" y="1"/>
                      <a:pt x="2" y="1"/>
                    </a:cubicBezTo>
                    <a:cubicBezTo>
                      <a:pt x="2" y="1"/>
                      <a:pt x="1" y="2"/>
                      <a:pt x="1" y="2"/>
                    </a:cubicBezTo>
                    <a:cubicBezTo>
                      <a:pt x="1" y="2"/>
                      <a:pt x="1" y="2"/>
                      <a:pt x="1" y="2"/>
                    </a:cubicBezTo>
                    <a:cubicBezTo>
                      <a:pt x="1" y="2"/>
                      <a:pt x="1" y="2"/>
                      <a:pt x="2" y="1"/>
                    </a:cubicBezTo>
                    <a:cubicBezTo>
                      <a:pt x="2" y="1"/>
                      <a:pt x="2" y="1"/>
                      <a:pt x="2" y="1"/>
                    </a:cubicBezTo>
                    <a:cubicBezTo>
                      <a:pt x="2" y="1"/>
                      <a:pt x="2" y="1"/>
                      <a:pt x="2" y="1"/>
                    </a:cubicBezTo>
                    <a:cubicBezTo>
                      <a:pt x="1" y="2"/>
                      <a:pt x="2" y="2"/>
                      <a:pt x="1" y="2"/>
                    </a:cubicBezTo>
                    <a:cubicBezTo>
                      <a:pt x="2" y="1"/>
                      <a:pt x="2" y="2"/>
                      <a:pt x="3" y="0"/>
                    </a:cubicBezTo>
                    <a:cubicBezTo>
                      <a:pt x="3" y="0"/>
                      <a:pt x="3" y="0"/>
                      <a:pt x="3" y="0"/>
                    </a:cubicBezTo>
                    <a:cubicBezTo>
                      <a:pt x="2" y="1"/>
                      <a:pt x="2" y="1"/>
                      <a:pt x="2" y="1"/>
                    </a:cubicBezTo>
                    <a:cubicBezTo>
                      <a:pt x="2" y="1"/>
                      <a:pt x="2" y="1"/>
                      <a:pt x="2" y="1"/>
                    </a:cubicBezTo>
                    <a:cubicBezTo>
                      <a:pt x="3" y="0"/>
                      <a:pt x="3" y="0"/>
                      <a:pt x="3" y="0"/>
                    </a:cubicBezTo>
                    <a:cubicBezTo>
                      <a:pt x="3" y="0"/>
                      <a:pt x="2" y="0"/>
                      <a:pt x="2" y="0"/>
                    </a:cubicBezTo>
                    <a:cubicBezTo>
                      <a:pt x="2" y="0"/>
                      <a:pt x="2" y="0"/>
                      <a:pt x="2" y="0"/>
                    </a:cubicBezTo>
                    <a:cubicBezTo>
                      <a:pt x="2" y="0"/>
                      <a:pt x="2" y="0"/>
                      <a:pt x="2" y="1"/>
                    </a:cubicBezTo>
                    <a:cubicBezTo>
                      <a:pt x="1" y="2"/>
                      <a:pt x="1" y="2"/>
                      <a:pt x="1" y="2"/>
                    </a:cubicBezTo>
                    <a:cubicBezTo>
                      <a:pt x="1" y="1"/>
                      <a:pt x="1" y="2"/>
                      <a:pt x="1" y="1"/>
                    </a:cubicBezTo>
                    <a:cubicBezTo>
                      <a:pt x="1" y="2"/>
                      <a:pt x="1" y="2"/>
                      <a:pt x="1" y="2"/>
                    </a:cubicBezTo>
                    <a:cubicBezTo>
                      <a:pt x="0" y="2"/>
                      <a:pt x="1" y="2"/>
                      <a:pt x="0" y="2"/>
                    </a:cubicBezTo>
                    <a:cubicBezTo>
                      <a:pt x="0" y="3"/>
                      <a:pt x="1" y="2"/>
                      <a:pt x="0" y="3"/>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2060"/>
              <p:cNvSpPr>
                <a:spLocks/>
              </p:cNvSpPr>
              <p:nvPr/>
            </p:nvSpPr>
            <p:spPr bwMode="auto">
              <a:xfrm>
                <a:off x="1294" y="2714"/>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2061"/>
              <p:cNvSpPr>
                <a:spLocks/>
              </p:cNvSpPr>
              <p:nvPr/>
            </p:nvSpPr>
            <p:spPr bwMode="auto">
              <a:xfrm>
                <a:off x="1296" y="271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2062"/>
              <p:cNvSpPr>
                <a:spLocks/>
              </p:cNvSpPr>
              <p:nvPr/>
            </p:nvSpPr>
            <p:spPr bwMode="auto">
              <a:xfrm>
                <a:off x="1294" y="271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2063"/>
              <p:cNvSpPr>
                <a:spLocks/>
              </p:cNvSpPr>
              <p:nvPr/>
            </p:nvSpPr>
            <p:spPr bwMode="auto">
              <a:xfrm>
                <a:off x="1296" y="2712"/>
                <a:ext cx="3" cy="4"/>
              </a:xfrm>
              <a:custGeom>
                <a:avLst/>
                <a:gdLst>
                  <a:gd name="T0" fmla="*/ 1 w 1"/>
                  <a:gd name="T1" fmla="*/ 0 h 2"/>
                  <a:gd name="T2" fmla="*/ 1 w 1"/>
                  <a:gd name="T3" fmla="*/ 0 h 2"/>
                  <a:gd name="T4" fmla="*/ 0 w 1"/>
                  <a:gd name="T5" fmla="*/ 2 h 2"/>
                  <a:gd name="T6" fmla="*/ 1 w 1"/>
                  <a:gd name="T7" fmla="*/ 1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1" y="0"/>
                    </a:cubicBezTo>
                    <a:cubicBezTo>
                      <a:pt x="0" y="2"/>
                      <a:pt x="0" y="2"/>
                      <a:pt x="0" y="2"/>
                    </a:cubicBezTo>
                    <a:cubicBezTo>
                      <a:pt x="0" y="2"/>
                      <a:pt x="1" y="1"/>
                      <a:pt x="1" y="1"/>
                    </a:cubicBezTo>
                    <a:cubicBezTo>
                      <a:pt x="0" y="1"/>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2064"/>
              <p:cNvSpPr>
                <a:spLocks/>
              </p:cNvSpPr>
              <p:nvPr/>
            </p:nvSpPr>
            <p:spPr bwMode="auto">
              <a:xfrm>
                <a:off x="1294" y="2714"/>
                <a:ext cx="10" cy="7"/>
              </a:xfrm>
              <a:custGeom>
                <a:avLst/>
                <a:gdLst>
                  <a:gd name="T0" fmla="*/ 1 w 4"/>
                  <a:gd name="T1" fmla="*/ 1 h 3"/>
                  <a:gd name="T2" fmla="*/ 1 w 4"/>
                  <a:gd name="T3" fmla="*/ 1 h 3"/>
                  <a:gd name="T4" fmla="*/ 1 w 4"/>
                  <a:gd name="T5" fmla="*/ 1 h 3"/>
                  <a:gd name="T6" fmla="*/ 1 w 4"/>
                  <a:gd name="T7" fmla="*/ 2 h 3"/>
                  <a:gd name="T8" fmla="*/ 1 w 4"/>
                  <a:gd name="T9" fmla="*/ 2 h 3"/>
                  <a:gd name="T10" fmla="*/ 2 w 4"/>
                  <a:gd name="T11" fmla="*/ 1 h 3"/>
                  <a:gd name="T12" fmla="*/ 2 w 4"/>
                  <a:gd name="T13" fmla="*/ 1 h 3"/>
                  <a:gd name="T14" fmla="*/ 1 w 4"/>
                  <a:gd name="T15" fmla="*/ 2 h 3"/>
                  <a:gd name="T16" fmla="*/ 2 w 4"/>
                  <a:gd name="T17" fmla="*/ 0 h 3"/>
                  <a:gd name="T18" fmla="*/ 2 w 4"/>
                  <a:gd name="T19" fmla="*/ 1 h 3"/>
                  <a:gd name="T20" fmla="*/ 2 w 4"/>
                  <a:gd name="T21" fmla="*/ 1 h 3"/>
                  <a:gd name="T22" fmla="*/ 2 w 4"/>
                  <a:gd name="T23" fmla="*/ 1 h 3"/>
                  <a:gd name="T24" fmla="*/ 2 w 4"/>
                  <a:gd name="T25" fmla="*/ 2 h 3"/>
                  <a:gd name="T26" fmla="*/ 2 w 4"/>
                  <a:gd name="T27" fmla="*/ 2 h 3"/>
                  <a:gd name="T28" fmla="*/ 2 w 4"/>
                  <a:gd name="T29" fmla="*/ 2 h 3"/>
                  <a:gd name="T30" fmla="*/ 2 w 4"/>
                  <a:gd name="T31" fmla="*/ 2 h 3"/>
                  <a:gd name="T32" fmla="*/ 2 w 4"/>
                  <a:gd name="T33" fmla="*/ 3 h 3"/>
                  <a:gd name="T34" fmla="*/ 3 w 4"/>
                  <a:gd name="T35" fmla="*/ 1 h 3"/>
                  <a:gd name="T36" fmla="*/ 3 w 4"/>
                  <a:gd name="T37" fmla="*/ 1 h 3"/>
                  <a:gd name="T38" fmla="*/ 2 w 4"/>
                  <a:gd name="T39" fmla="*/ 2 h 3"/>
                  <a:gd name="T40" fmla="*/ 3 w 4"/>
                  <a:gd name="T41" fmla="*/ 2 h 3"/>
                  <a:gd name="T42" fmla="*/ 2 w 4"/>
                  <a:gd name="T43" fmla="*/ 3 h 3"/>
                  <a:gd name="T44" fmla="*/ 3 w 4"/>
                  <a:gd name="T45" fmla="*/ 2 h 3"/>
                  <a:gd name="T46" fmla="*/ 3 w 4"/>
                  <a:gd name="T47" fmla="*/ 2 h 3"/>
                  <a:gd name="T48" fmla="*/ 4 w 4"/>
                  <a:gd name="T49" fmla="*/ 1 h 3"/>
                  <a:gd name="T50" fmla="*/ 3 w 4"/>
                  <a:gd name="T51" fmla="*/ 0 h 3"/>
                  <a:gd name="T52" fmla="*/ 3 w 4"/>
                  <a:gd name="T53" fmla="*/ 1 h 3"/>
                  <a:gd name="T54" fmla="*/ 3 w 4"/>
                  <a:gd name="T55" fmla="*/ 0 h 3"/>
                  <a:gd name="T56" fmla="*/ 3 w 4"/>
                  <a:gd name="T57" fmla="*/ 1 h 3"/>
                  <a:gd name="T58" fmla="*/ 3 w 4"/>
                  <a:gd name="T59" fmla="*/ 0 h 3"/>
                  <a:gd name="T60" fmla="*/ 3 w 4"/>
                  <a:gd name="T61" fmla="*/ 1 h 3"/>
                  <a:gd name="T62" fmla="*/ 3 w 4"/>
                  <a:gd name="T63" fmla="*/ 0 h 3"/>
                  <a:gd name="T64" fmla="*/ 2 w 4"/>
                  <a:gd name="T65" fmla="*/ 0 h 3"/>
                  <a:gd name="T66" fmla="*/ 2 w 4"/>
                  <a:gd name="T67" fmla="*/ 1 h 3"/>
                  <a:gd name="T68" fmla="*/ 2 w 4"/>
                  <a:gd name="T69" fmla="*/ 0 h 3"/>
                  <a:gd name="T70" fmla="*/ 1 w 4"/>
                  <a:gd name="T71" fmla="*/ 1 h 3"/>
                  <a:gd name="T72" fmla="*/ 2 w 4"/>
                  <a:gd name="T73" fmla="*/ 0 h 3"/>
                  <a:gd name="T74" fmla="*/ 2 w 4"/>
                  <a:gd name="T75" fmla="*/ 0 h 3"/>
                  <a:gd name="T76" fmla="*/ 2 w 4"/>
                  <a:gd name="T77" fmla="*/ 0 h 3"/>
                  <a:gd name="T78" fmla="*/ 2 w 4"/>
                  <a:gd name="T79" fmla="*/ 0 h 3"/>
                  <a:gd name="T80" fmla="*/ 1 w 4"/>
                  <a:gd name="T81" fmla="*/ 1 h 3"/>
                  <a:gd name="T82" fmla="*/ 1 w 4"/>
                  <a:gd name="T83" fmla="*/ 2 h 3"/>
                  <a:gd name="T84" fmla="*/ 1 w 4"/>
                  <a:gd name="T8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3">
                    <a:moveTo>
                      <a:pt x="1" y="1"/>
                    </a:moveTo>
                    <a:cubicBezTo>
                      <a:pt x="1" y="1"/>
                      <a:pt x="2" y="1"/>
                      <a:pt x="1" y="1"/>
                    </a:cubicBezTo>
                    <a:cubicBezTo>
                      <a:pt x="1" y="1"/>
                      <a:pt x="1" y="2"/>
                      <a:pt x="1" y="1"/>
                    </a:cubicBezTo>
                    <a:cubicBezTo>
                      <a:pt x="1" y="2"/>
                      <a:pt x="1" y="1"/>
                      <a:pt x="1" y="2"/>
                    </a:cubicBezTo>
                    <a:cubicBezTo>
                      <a:pt x="1" y="2"/>
                      <a:pt x="1" y="2"/>
                      <a:pt x="1" y="2"/>
                    </a:cubicBezTo>
                    <a:cubicBezTo>
                      <a:pt x="1" y="2"/>
                      <a:pt x="2" y="1"/>
                      <a:pt x="2" y="1"/>
                    </a:cubicBezTo>
                    <a:cubicBezTo>
                      <a:pt x="2" y="1"/>
                      <a:pt x="2" y="1"/>
                      <a:pt x="2" y="1"/>
                    </a:cubicBezTo>
                    <a:cubicBezTo>
                      <a:pt x="2" y="1"/>
                      <a:pt x="2" y="1"/>
                      <a:pt x="1" y="2"/>
                    </a:cubicBezTo>
                    <a:cubicBezTo>
                      <a:pt x="2" y="2"/>
                      <a:pt x="2" y="1"/>
                      <a:pt x="2" y="0"/>
                    </a:cubicBezTo>
                    <a:cubicBezTo>
                      <a:pt x="2" y="1"/>
                      <a:pt x="3" y="0"/>
                      <a:pt x="2" y="1"/>
                    </a:cubicBezTo>
                    <a:cubicBezTo>
                      <a:pt x="2" y="1"/>
                      <a:pt x="2" y="1"/>
                      <a:pt x="2" y="1"/>
                    </a:cubicBezTo>
                    <a:cubicBezTo>
                      <a:pt x="2" y="2"/>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3" y="2"/>
                      <a:pt x="2" y="2"/>
                      <a:pt x="3" y="1"/>
                    </a:cubicBezTo>
                    <a:cubicBezTo>
                      <a:pt x="2" y="3"/>
                      <a:pt x="3" y="1"/>
                      <a:pt x="3" y="1"/>
                    </a:cubicBezTo>
                    <a:cubicBezTo>
                      <a:pt x="3" y="2"/>
                      <a:pt x="3" y="2"/>
                      <a:pt x="2" y="2"/>
                    </a:cubicBezTo>
                    <a:cubicBezTo>
                      <a:pt x="3" y="2"/>
                      <a:pt x="3" y="2"/>
                      <a:pt x="3" y="2"/>
                    </a:cubicBezTo>
                    <a:cubicBezTo>
                      <a:pt x="2" y="3"/>
                      <a:pt x="3" y="2"/>
                      <a:pt x="2" y="3"/>
                    </a:cubicBezTo>
                    <a:cubicBezTo>
                      <a:pt x="3" y="2"/>
                      <a:pt x="3" y="2"/>
                      <a:pt x="3" y="2"/>
                    </a:cubicBezTo>
                    <a:cubicBezTo>
                      <a:pt x="3" y="2"/>
                      <a:pt x="3" y="2"/>
                      <a:pt x="3" y="2"/>
                    </a:cubicBezTo>
                    <a:cubicBezTo>
                      <a:pt x="3" y="2"/>
                      <a:pt x="4" y="1"/>
                      <a:pt x="4" y="1"/>
                    </a:cubicBezTo>
                    <a:cubicBezTo>
                      <a:pt x="3" y="1"/>
                      <a:pt x="3" y="1"/>
                      <a:pt x="3" y="0"/>
                    </a:cubicBezTo>
                    <a:cubicBezTo>
                      <a:pt x="3" y="1"/>
                      <a:pt x="3" y="0"/>
                      <a:pt x="3" y="1"/>
                    </a:cubicBezTo>
                    <a:cubicBezTo>
                      <a:pt x="3" y="0"/>
                      <a:pt x="3" y="0"/>
                      <a:pt x="3" y="0"/>
                    </a:cubicBezTo>
                    <a:cubicBezTo>
                      <a:pt x="3" y="0"/>
                      <a:pt x="3" y="1"/>
                      <a:pt x="3" y="1"/>
                    </a:cubicBezTo>
                    <a:cubicBezTo>
                      <a:pt x="3" y="1"/>
                      <a:pt x="3" y="1"/>
                      <a:pt x="3" y="0"/>
                    </a:cubicBezTo>
                    <a:cubicBezTo>
                      <a:pt x="3" y="0"/>
                      <a:pt x="3" y="1"/>
                      <a:pt x="3" y="1"/>
                    </a:cubicBezTo>
                    <a:cubicBezTo>
                      <a:pt x="3" y="0"/>
                      <a:pt x="3" y="0"/>
                      <a:pt x="3" y="0"/>
                    </a:cubicBezTo>
                    <a:cubicBezTo>
                      <a:pt x="3" y="0"/>
                      <a:pt x="2" y="1"/>
                      <a:pt x="2" y="0"/>
                    </a:cubicBezTo>
                    <a:cubicBezTo>
                      <a:pt x="2" y="1"/>
                      <a:pt x="2" y="1"/>
                      <a:pt x="2" y="1"/>
                    </a:cubicBezTo>
                    <a:cubicBezTo>
                      <a:pt x="2" y="0"/>
                      <a:pt x="1" y="2"/>
                      <a:pt x="2" y="0"/>
                    </a:cubicBezTo>
                    <a:cubicBezTo>
                      <a:pt x="1" y="1"/>
                      <a:pt x="1" y="1"/>
                      <a:pt x="1" y="1"/>
                    </a:cubicBezTo>
                    <a:cubicBezTo>
                      <a:pt x="1" y="1"/>
                      <a:pt x="2" y="0"/>
                      <a:pt x="2" y="0"/>
                    </a:cubicBezTo>
                    <a:cubicBezTo>
                      <a:pt x="2" y="0"/>
                      <a:pt x="2" y="0"/>
                      <a:pt x="2" y="0"/>
                    </a:cubicBezTo>
                    <a:cubicBezTo>
                      <a:pt x="2" y="0"/>
                      <a:pt x="2" y="0"/>
                      <a:pt x="2" y="0"/>
                    </a:cubicBezTo>
                    <a:cubicBezTo>
                      <a:pt x="1" y="1"/>
                      <a:pt x="2" y="0"/>
                      <a:pt x="2" y="0"/>
                    </a:cubicBezTo>
                    <a:cubicBezTo>
                      <a:pt x="1" y="0"/>
                      <a:pt x="1" y="1"/>
                      <a:pt x="1" y="1"/>
                    </a:cubicBezTo>
                    <a:cubicBezTo>
                      <a:pt x="2" y="0"/>
                      <a:pt x="0" y="3"/>
                      <a:pt x="1"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2065"/>
              <p:cNvSpPr>
                <a:spLocks/>
              </p:cNvSpPr>
              <p:nvPr/>
            </p:nvSpPr>
            <p:spPr bwMode="auto">
              <a:xfrm>
                <a:off x="1299"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2066"/>
              <p:cNvSpPr>
                <a:spLocks/>
              </p:cNvSpPr>
              <p:nvPr/>
            </p:nvSpPr>
            <p:spPr bwMode="auto">
              <a:xfrm>
                <a:off x="1301"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Rectangle 2067"/>
              <p:cNvSpPr>
                <a:spLocks noChangeArrowheads="1"/>
              </p:cNvSpPr>
              <p:nvPr/>
            </p:nvSpPr>
            <p:spPr bwMode="auto">
              <a:xfrm>
                <a:off x="1299"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Rectangle 2068"/>
              <p:cNvSpPr>
                <a:spLocks noChangeArrowheads="1"/>
              </p:cNvSpPr>
              <p:nvPr/>
            </p:nvSpPr>
            <p:spPr bwMode="auto">
              <a:xfrm>
                <a:off x="1296" y="271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2069"/>
              <p:cNvSpPr>
                <a:spLocks/>
              </p:cNvSpPr>
              <p:nvPr/>
            </p:nvSpPr>
            <p:spPr bwMode="auto">
              <a:xfrm>
                <a:off x="1304" y="27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2070"/>
              <p:cNvSpPr>
                <a:spLocks/>
              </p:cNvSpPr>
              <p:nvPr/>
            </p:nvSpPr>
            <p:spPr bwMode="auto">
              <a:xfrm>
                <a:off x="1301"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2071"/>
              <p:cNvSpPr>
                <a:spLocks/>
              </p:cNvSpPr>
              <p:nvPr/>
            </p:nvSpPr>
            <p:spPr bwMode="auto">
              <a:xfrm>
                <a:off x="1292" y="2709"/>
                <a:ext cx="12" cy="17"/>
              </a:xfrm>
              <a:custGeom>
                <a:avLst/>
                <a:gdLst>
                  <a:gd name="T0" fmla="*/ 1 w 5"/>
                  <a:gd name="T1" fmla="*/ 2 h 7"/>
                  <a:gd name="T2" fmla="*/ 1 w 5"/>
                  <a:gd name="T3" fmla="*/ 3 h 7"/>
                  <a:gd name="T4" fmla="*/ 0 w 5"/>
                  <a:gd name="T5" fmla="*/ 3 h 7"/>
                  <a:gd name="T6" fmla="*/ 1 w 5"/>
                  <a:gd name="T7" fmla="*/ 3 h 7"/>
                  <a:gd name="T8" fmla="*/ 1 w 5"/>
                  <a:gd name="T9" fmla="*/ 3 h 7"/>
                  <a:gd name="T10" fmla="*/ 2 w 5"/>
                  <a:gd name="T11" fmla="*/ 3 h 7"/>
                  <a:gd name="T12" fmla="*/ 2 w 5"/>
                  <a:gd name="T13" fmla="*/ 3 h 7"/>
                  <a:gd name="T14" fmla="*/ 2 w 5"/>
                  <a:gd name="T15" fmla="*/ 3 h 7"/>
                  <a:gd name="T16" fmla="*/ 2 w 5"/>
                  <a:gd name="T17" fmla="*/ 4 h 7"/>
                  <a:gd name="T18" fmla="*/ 3 w 5"/>
                  <a:gd name="T19" fmla="*/ 2 h 7"/>
                  <a:gd name="T20" fmla="*/ 3 w 5"/>
                  <a:gd name="T21" fmla="*/ 2 h 7"/>
                  <a:gd name="T22" fmla="*/ 3 w 5"/>
                  <a:gd name="T23" fmla="*/ 3 h 7"/>
                  <a:gd name="T24" fmla="*/ 3 w 5"/>
                  <a:gd name="T25" fmla="*/ 3 h 7"/>
                  <a:gd name="T26" fmla="*/ 4 w 5"/>
                  <a:gd name="T27" fmla="*/ 3 h 7"/>
                  <a:gd name="T28" fmla="*/ 4 w 5"/>
                  <a:gd name="T29" fmla="*/ 3 h 7"/>
                  <a:gd name="T30" fmla="*/ 4 w 5"/>
                  <a:gd name="T31" fmla="*/ 3 h 7"/>
                  <a:gd name="T32" fmla="*/ 4 w 5"/>
                  <a:gd name="T33" fmla="*/ 3 h 7"/>
                  <a:gd name="T34" fmla="*/ 4 w 5"/>
                  <a:gd name="T35" fmla="*/ 3 h 7"/>
                  <a:gd name="T36" fmla="*/ 4 w 5"/>
                  <a:gd name="T37" fmla="*/ 3 h 7"/>
                  <a:gd name="T38" fmla="*/ 4 w 5"/>
                  <a:gd name="T39" fmla="*/ 5 h 7"/>
                  <a:gd name="T40" fmla="*/ 5 w 5"/>
                  <a:gd name="T41" fmla="*/ 3 h 7"/>
                  <a:gd name="T42" fmla="*/ 5 w 5"/>
                  <a:gd name="T43" fmla="*/ 3 h 7"/>
                  <a:gd name="T44" fmla="*/ 4 w 5"/>
                  <a:gd name="T45" fmla="*/ 3 h 7"/>
                  <a:gd name="T46" fmla="*/ 5 w 5"/>
                  <a:gd name="T47" fmla="*/ 2 h 7"/>
                  <a:gd name="T48" fmla="*/ 5 w 5"/>
                  <a:gd name="T49" fmla="*/ 2 h 7"/>
                  <a:gd name="T50" fmla="*/ 4 w 5"/>
                  <a:gd name="T51" fmla="*/ 2 h 7"/>
                  <a:gd name="T52" fmla="*/ 4 w 5"/>
                  <a:gd name="T53" fmla="*/ 3 h 7"/>
                  <a:gd name="T54" fmla="*/ 4 w 5"/>
                  <a:gd name="T55" fmla="*/ 2 h 7"/>
                  <a:gd name="T56" fmla="*/ 4 w 5"/>
                  <a:gd name="T57" fmla="*/ 1 h 7"/>
                  <a:gd name="T58" fmla="*/ 4 w 5"/>
                  <a:gd name="T59" fmla="*/ 1 h 7"/>
                  <a:gd name="T60" fmla="*/ 4 w 5"/>
                  <a:gd name="T61" fmla="*/ 1 h 7"/>
                  <a:gd name="T62" fmla="*/ 3 w 5"/>
                  <a:gd name="T63" fmla="*/ 3 h 7"/>
                  <a:gd name="T64" fmla="*/ 3 w 5"/>
                  <a:gd name="T65" fmla="*/ 2 h 7"/>
                  <a:gd name="T66" fmla="*/ 4 w 5"/>
                  <a:gd name="T67" fmla="*/ 2 h 7"/>
                  <a:gd name="T68" fmla="*/ 4 w 5"/>
                  <a:gd name="T69" fmla="*/ 1 h 7"/>
                  <a:gd name="T70" fmla="*/ 4 w 5"/>
                  <a:gd name="T71" fmla="*/ 1 h 7"/>
                  <a:gd name="T72" fmla="*/ 2 w 5"/>
                  <a:gd name="T73" fmla="*/ 3 h 7"/>
                  <a:gd name="T74" fmla="*/ 3 w 5"/>
                  <a:gd name="T75" fmla="*/ 2 h 7"/>
                  <a:gd name="T76" fmla="*/ 3 w 5"/>
                  <a:gd name="T77" fmla="*/ 1 h 7"/>
                  <a:gd name="T78" fmla="*/ 2 w 5"/>
                  <a:gd name="T79" fmla="*/ 2 h 7"/>
                  <a:gd name="T80" fmla="*/ 2 w 5"/>
                  <a:gd name="T81" fmla="*/ 2 h 7"/>
                  <a:gd name="T82" fmla="*/ 2 w 5"/>
                  <a:gd name="T8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7">
                    <a:moveTo>
                      <a:pt x="2" y="1"/>
                    </a:moveTo>
                    <a:cubicBezTo>
                      <a:pt x="2" y="1"/>
                      <a:pt x="2" y="1"/>
                      <a:pt x="1" y="2"/>
                    </a:cubicBezTo>
                    <a:cubicBezTo>
                      <a:pt x="1" y="2"/>
                      <a:pt x="1" y="2"/>
                      <a:pt x="1" y="2"/>
                    </a:cubicBezTo>
                    <a:cubicBezTo>
                      <a:pt x="1" y="2"/>
                      <a:pt x="1" y="2"/>
                      <a:pt x="1" y="3"/>
                    </a:cubicBezTo>
                    <a:cubicBezTo>
                      <a:pt x="1" y="3"/>
                      <a:pt x="1" y="3"/>
                      <a:pt x="1" y="3"/>
                    </a:cubicBezTo>
                    <a:cubicBezTo>
                      <a:pt x="1" y="2"/>
                      <a:pt x="1" y="3"/>
                      <a:pt x="0" y="3"/>
                    </a:cubicBezTo>
                    <a:cubicBezTo>
                      <a:pt x="1" y="3"/>
                      <a:pt x="1" y="2"/>
                      <a:pt x="1" y="2"/>
                    </a:cubicBezTo>
                    <a:cubicBezTo>
                      <a:pt x="1" y="2"/>
                      <a:pt x="1" y="3"/>
                      <a:pt x="1" y="3"/>
                    </a:cubicBezTo>
                    <a:cubicBezTo>
                      <a:pt x="1" y="3"/>
                      <a:pt x="2" y="2"/>
                      <a:pt x="2" y="2"/>
                    </a:cubicBezTo>
                    <a:cubicBezTo>
                      <a:pt x="0" y="4"/>
                      <a:pt x="2" y="1"/>
                      <a:pt x="1" y="3"/>
                    </a:cubicBezTo>
                    <a:cubicBezTo>
                      <a:pt x="2" y="3"/>
                      <a:pt x="2" y="3"/>
                      <a:pt x="2" y="3"/>
                    </a:cubicBezTo>
                    <a:cubicBezTo>
                      <a:pt x="2" y="3"/>
                      <a:pt x="2" y="3"/>
                      <a:pt x="2" y="3"/>
                    </a:cubicBezTo>
                    <a:cubicBezTo>
                      <a:pt x="2" y="2"/>
                      <a:pt x="1" y="4"/>
                      <a:pt x="2" y="2"/>
                    </a:cubicBezTo>
                    <a:cubicBezTo>
                      <a:pt x="2" y="3"/>
                      <a:pt x="3" y="2"/>
                      <a:pt x="2" y="3"/>
                    </a:cubicBezTo>
                    <a:cubicBezTo>
                      <a:pt x="2" y="3"/>
                      <a:pt x="2" y="3"/>
                      <a:pt x="2" y="3"/>
                    </a:cubicBezTo>
                    <a:cubicBezTo>
                      <a:pt x="2" y="3"/>
                      <a:pt x="3" y="2"/>
                      <a:pt x="2" y="3"/>
                    </a:cubicBezTo>
                    <a:cubicBezTo>
                      <a:pt x="2" y="3"/>
                      <a:pt x="3" y="3"/>
                      <a:pt x="3" y="2"/>
                    </a:cubicBezTo>
                    <a:cubicBezTo>
                      <a:pt x="3" y="2"/>
                      <a:pt x="3" y="3"/>
                      <a:pt x="2" y="4"/>
                    </a:cubicBezTo>
                    <a:cubicBezTo>
                      <a:pt x="3" y="3"/>
                      <a:pt x="3" y="3"/>
                      <a:pt x="3" y="3"/>
                    </a:cubicBezTo>
                    <a:cubicBezTo>
                      <a:pt x="3" y="3"/>
                      <a:pt x="3" y="2"/>
                      <a:pt x="3" y="2"/>
                    </a:cubicBezTo>
                    <a:cubicBezTo>
                      <a:pt x="3" y="2"/>
                      <a:pt x="4" y="2"/>
                      <a:pt x="4" y="1"/>
                    </a:cubicBezTo>
                    <a:cubicBezTo>
                      <a:pt x="3" y="2"/>
                      <a:pt x="4" y="1"/>
                      <a:pt x="3" y="2"/>
                    </a:cubicBezTo>
                    <a:cubicBezTo>
                      <a:pt x="3" y="3"/>
                      <a:pt x="3" y="2"/>
                      <a:pt x="3" y="3"/>
                    </a:cubicBezTo>
                    <a:cubicBezTo>
                      <a:pt x="3" y="3"/>
                      <a:pt x="3" y="3"/>
                      <a:pt x="3" y="3"/>
                    </a:cubicBezTo>
                    <a:cubicBezTo>
                      <a:pt x="3" y="3"/>
                      <a:pt x="3" y="3"/>
                      <a:pt x="3" y="3"/>
                    </a:cubicBezTo>
                    <a:cubicBezTo>
                      <a:pt x="3" y="4"/>
                      <a:pt x="4" y="2"/>
                      <a:pt x="3" y="3"/>
                    </a:cubicBezTo>
                    <a:cubicBezTo>
                      <a:pt x="3" y="3"/>
                      <a:pt x="3" y="3"/>
                      <a:pt x="3" y="3"/>
                    </a:cubicBezTo>
                    <a:cubicBezTo>
                      <a:pt x="4" y="3"/>
                      <a:pt x="3" y="4"/>
                      <a:pt x="4" y="3"/>
                    </a:cubicBezTo>
                    <a:cubicBezTo>
                      <a:pt x="4" y="3"/>
                      <a:pt x="4" y="3"/>
                      <a:pt x="4" y="3"/>
                    </a:cubicBezTo>
                    <a:cubicBezTo>
                      <a:pt x="3" y="4"/>
                      <a:pt x="4" y="2"/>
                      <a:pt x="4" y="3"/>
                    </a:cubicBezTo>
                    <a:cubicBezTo>
                      <a:pt x="4" y="2"/>
                      <a:pt x="5" y="2"/>
                      <a:pt x="5" y="2"/>
                    </a:cubicBezTo>
                    <a:cubicBezTo>
                      <a:pt x="4" y="3"/>
                      <a:pt x="4" y="3"/>
                      <a:pt x="4" y="3"/>
                    </a:cubicBezTo>
                    <a:cubicBezTo>
                      <a:pt x="4" y="2"/>
                      <a:pt x="4" y="3"/>
                      <a:pt x="4" y="4"/>
                    </a:cubicBezTo>
                    <a:cubicBezTo>
                      <a:pt x="4" y="3"/>
                      <a:pt x="4" y="4"/>
                      <a:pt x="4" y="3"/>
                    </a:cubicBezTo>
                    <a:cubicBezTo>
                      <a:pt x="4" y="4"/>
                      <a:pt x="4" y="4"/>
                      <a:pt x="4" y="4"/>
                    </a:cubicBezTo>
                    <a:cubicBezTo>
                      <a:pt x="4" y="4"/>
                      <a:pt x="4" y="3"/>
                      <a:pt x="4" y="3"/>
                    </a:cubicBezTo>
                    <a:cubicBezTo>
                      <a:pt x="4" y="4"/>
                      <a:pt x="4" y="4"/>
                      <a:pt x="4" y="4"/>
                    </a:cubicBezTo>
                    <a:cubicBezTo>
                      <a:pt x="4" y="5"/>
                      <a:pt x="5" y="3"/>
                      <a:pt x="4" y="3"/>
                    </a:cubicBezTo>
                    <a:cubicBezTo>
                      <a:pt x="4" y="4"/>
                      <a:pt x="4" y="5"/>
                      <a:pt x="4" y="5"/>
                    </a:cubicBezTo>
                    <a:cubicBezTo>
                      <a:pt x="4" y="5"/>
                      <a:pt x="4" y="5"/>
                      <a:pt x="4" y="5"/>
                    </a:cubicBezTo>
                    <a:cubicBezTo>
                      <a:pt x="4" y="4"/>
                      <a:pt x="3" y="7"/>
                      <a:pt x="5" y="2"/>
                    </a:cubicBezTo>
                    <a:cubicBezTo>
                      <a:pt x="5" y="3"/>
                      <a:pt x="5" y="3"/>
                      <a:pt x="5" y="3"/>
                    </a:cubicBezTo>
                    <a:cubicBezTo>
                      <a:pt x="5" y="3"/>
                      <a:pt x="5" y="3"/>
                      <a:pt x="5" y="3"/>
                    </a:cubicBezTo>
                    <a:cubicBezTo>
                      <a:pt x="5" y="3"/>
                      <a:pt x="5" y="3"/>
                      <a:pt x="5" y="3"/>
                    </a:cubicBezTo>
                    <a:cubicBezTo>
                      <a:pt x="4" y="4"/>
                      <a:pt x="4" y="4"/>
                      <a:pt x="4" y="4"/>
                    </a:cubicBezTo>
                    <a:cubicBezTo>
                      <a:pt x="4" y="4"/>
                      <a:pt x="5" y="3"/>
                      <a:pt x="4" y="3"/>
                    </a:cubicBezTo>
                    <a:cubicBezTo>
                      <a:pt x="5" y="3"/>
                      <a:pt x="5" y="3"/>
                      <a:pt x="5" y="2"/>
                    </a:cubicBezTo>
                    <a:cubicBezTo>
                      <a:pt x="5" y="2"/>
                      <a:pt x="5" y="2"/>
                      <a:pt x="5" y="2"/>
                    </a:cubicBezTo>
                    <a:cubicBezTo>
                      <a:pt x="5" y="2"/>
                      <a:pt x="5" y="2"/>
                      <a:pt x="5" y="2"/>
                    </a:cubicBezTo>
                    <a:cubicBezTo>
                      <a:pt x="4" y="3"/>
                      <a:pt x="5" y="1"/>
                      <a:pt x="5" y="2"/>
                    </a:cubicBezTo>
                    <a:cubicBezTo>
                      <a:pt x="5" y="2"/>
                      <a:pt x="5" y="2"/>
                      <a:pt x="5" y="2"/>
                    </a:cubicBezTo>
                    <a:cubicBezTo>
                      <a:pt x="5" y="2"/>
                      <a:pt x="5" y="2"/>
                      <a:pt x="4" y="2"/>
                    </a:cubicBezTo>
                    <a:cubicBezTo>
                      <a:pt x="5" y="2"/>
                      <a:pt x="5" y="2"/>
                      <a:pt x="5" y="1"/>
                    </a:cubicBezTo>
                    <a:cubicBezTo>
                      <a:pt x="5" y="2"/>
                      <a:pt x="4" y="3"/>
                      <a:pt x="4" y="3"/>
                    </a:cubicBezTo>
                    <a:cubicBezTo>
                      <a:pt x="4" y="2"/>
                      <a:pt x="4" y="2"/>
                      <a:pt x="5" y="1"/>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2"/>
                      <a:pt x="4" y="1"/>
                    </a:cubicBezTo>
                    <a:cubicBezTo>
                      <a:pt x="4" y="1"/>
                      <a:pt x="4" y="1"/>
                      <a:pt x="4" y="1"/>
                    </a:cubicBezTo>
                    <a:cubicBezTo>
                      <a:pt x="4" y="1"/>
                      <a:pt x="4" y="2"/>
                      <a:pt x="4" y="2"/>
                    </a:cubicBezTo>
                    <a:cubicBezTo>
                      <a:pt x="4" y="2"/>
                      <a:pt x="4" y="2"/>
                      <a:pt x="3" y="3"/>
                    </a:cubicBezTo>
                    <a:cubicBezTo>
                      <a:pt x="3" y="2"/>
                      <a:pt x="4" y="2"/>
                      <a:pt x="4" y="2"/>
                    </a:cubicBezTo>
                    <a:cubicBezTo>
                      <a:pt x="3" y="3"/>
                      <a:pt x="4" y="2"/>
                      <a:pt x="3" y="2"/>
                    </a:cubicBezTo>
                    <a:cubicBezTo>
                      <a:pt x="4" y="1"/>
                      <a:pt x="4" y="2"/>
                      <a:pt x="4" y="1"/>
                    </a:cubicBezTo>
                    <a:cubicBezTo>
                      <a:pt x="4" y="1"/>
                      <a:pt x="4" y="2"/>
                      <a:pt x="4" y="2"/>
                    </a:cubicBezTo>
                    <a:cubicBezTo>
                      <a:pt x="4" y="1"/>
                      <a:pt x="4" y="1"/>
                      <a:pt x="4" y="1"/>
                    </a:cubicBezTo>
                    <a:cubicBezTo>
                      <a:pt x="4" y="1"/>
                      <a:pt x="3" y="2"/>
                      <a:pt x="4" y="1"/>
                    </a:cubicBezTo>
                    <a:cubicBezTo>
                      <a:pt x="3" y="2"/>
                      <a:pt x="3" y="2"/>
                      <a:pt x="3" y="2"/>
                    </a:cubicBezTo>
                    <a:cubicBezTo>
                      <a:pt x="3" y="1"/>
                      <a:pt x="3" y="2"/>
                      <a:pt x="4" y="1"/>
                    </a:cubicBezTo>
                    <a:cubicBezTo>
                      <a:pt x="3" y="2"/>
                      <a:pt x="3" y="2"/>
                      <a:pt x="3" y="2"/>
                    </a:cubicBezTo>
                    <a:cubicBezTo>
                      <a:pt x="3" y="1"/>
                      <a:pt x="3" y="2"/>
                      <a:pt x="2" y="3"/>
                    </a:cubicBezTo>
                    <a:cubicBezTo>
                      <a:pt x="2" y="2"/>
                      <a:pt x="2" y="2"/>
                      <a:pt x="2" y="2"/>
                    </a:cubicBezTo>
                    <a:cubicBezTo>
                      <a:pt x="3" y="2"/>
                      <a:pt x="3" y="2"/>
                      <a:pt x="3" y="2"/>
                    </a:cubicBezTo>
                    <a:cubicBezTo>
                      <a:pt x="3" y="2"/>
                      <a:pt x="3" y="1"/>
                      <a:pt x="2" y="2"/>
                    </a:cubicBezTo>
                    <a:cubicBezTo>
                      <a:pt x="2" y="2"/>
                      <a:pt x="3" y="1"/>
                      <a:pt x="3" y="1"/>
                    </a:cubicBezTo>
                    <a:cubicBezTo>
                      <a:pt x="2" y="2"/>
                      <a:pt x="3" y="0"/>
                      <a:pt x="2" y="2"/>
                    </a:cubicBezTo>
                    <a:cubicBezTo>
                      <a:pt x="2" y="2"/>
                      <a:pt x="2" y="2"/>
                      <a:pt x="2" y="2"/>
                    </a:cubicBezTo>
                    <a:cubicBezTo>
                      <a:pt x="2" y="2"/>
                      <a:pt x="2" y="3"/>
                      <a:pt x="2" y="3"/>
                    </a:cubicBezTo>
                    <a:cubicBezTo>
                      <a:pt x="2" y="3"/>
                      <a:pt x="2" y="2"/>
                      <a:pt x="2" y="2"/>
                    </a:cubicBezTo>
                    <a:cubicBezTo>
                      <a:pt x="2" y="1"/>
                      <a:pt x="2" y="1"/>
                      <a:pt x="2" y="1"/>
                    </a:cubicBezTo>
                    <a:cubicBezTo>
                      <a:pt x="3" y="0"/>
                      <a:pt x="1" y="3"/>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2072"/>
              <p:cNvSpPr>
                <a:spLocks/>
              </p:cNvSpPr>
              <p:nvPr/>
            </p:nvSpPr>
            <p:spPr bwMode="auto">
              <a:xfrm>
                <a:off x="1299" y="271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Rectangle 2073"/>
              <p:cNvSpPr>
                <a:spLocks noChangeArrowheads="1"/>
              </p:cNvSpPr>
              <p:nvPr/>
            </p:nvSpPr>
            <p:spPr bwMode="auto">
              <a:xfrm>
                <a:off x="1299" y="2712"/>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Freeform 2074"/>
              <p:cNvSpPr>
                <a:spLocks/>
              </p:cNvSpPr>
              <p:nvPr/>
            </p:nvSpPr>
            <p:spPr bwMode="auto">
              <a:xfrm>
                <a:off x="1296" y="27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2075"/>
              <p:cNvSpPr>
                <a:spLocks/>
              </p:cNvSpPr>
              <p:nvPr/>
            </p:nvSpPr>
            <p:spPr bwMode="auto">
              <a:xfrm>
                <a:off x="1294" y="27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Freeform 2076"/>
              <p:cNvSpPr>
                <a:spLocks/>
              </p:cNvSpPr>
              <p:nvPr/>
            </p:nvSpPr>
            <p:spPr bwMode="auto">
              <a:xfrm>
                <a:off x="1287" y="2712"/>
                <a:ext cx="9" cy="7"/>
              </a:xfrm>
              <a:custGeom>
                <a:avLst/>
                <a:gdLst>
                  <a:gd name="T0" fmla="*/ 1 w 4"/>
                  <a:gd name="T1" fmla="*/ 0 h 3"/>
                  <a:gd name="T2" fmla="*/ 1 w 4"/>
                  <a:gd name="T3" fmla="*/ 1 h 3"/>
                  <a:gd name="T4" fmla="*/ 1 w 4"/>
                  <a:gd name="T5" fmla="*/ 0 h 3"/>
                  <a:gd name="T6" fmla="*/ 0 w 4"/>
                  <a:gd name="T7" fmla="*/ 1 h 3"/>
                  <a:gd name="T8" fmla="*/ 1 w 4"/>
                  <a:gd name="T9" fmla="*/ 1 h 3"/>
                  <a:gd name="T10" fmla="*/ 1 w 4"/>
                  <a:gd name="T11" fmla="*/ 2 h 3"/>
                  <a:gd name="T12" fmla="*/ 2 w 4"/>
                  <a:gd name="T13" fmla="*/ 1 h 3"/>
                  <a:gd name="T14" fmla="*/ 1 w 4"/>
                  <a:gd name="T15" fmla="*/ 2 h 3"/>
                  <a:gd name="T16" fmla="*/ 2 w 4"/>
                  <a:gd name="T17" fmla="*/ 2 h 3"/>
                  <a:gd name="T18" fmla="*/ 2 w 4"/>
                  <a:gd name="T19" fmla="*/ 1 h 3"/>
                  <a:gd name="T20" fmla="*/ 2 w 4"/>
                  <a:gd name="T21" fmla="*/ 2 h 3"/>
                  <a:gd name="T22" fmla="*/ 2 w 4"/>
                  <a:gd name="T23" fmla="*/ 1 h 3"/>
                  <a:gd name="T24" fmla="*/ 2 w 4"/>
                  <a:gd name="T25" fmla="*/ 1 h 3"/>
                  <a:gd name="T26" fmla="*/ 2 w 4"/>
                  <a:gd name="T27" fmla="*/ 2 h 3"/>
                  <a:gd name="T28" fmla="*/ 2 w 4"/>
                  <a:gd name="T29" fmla="*/ 1 h 3"/>
                  <a:gd name="T30" fmla="*/ 2 w 4"/>
                  <a:gd name="T31" fmla="*/ 2 h 3"/>
                  <a:gd name="T32" fmla="*/ 3 w 4"/>
                  <a:gd name="T33" fmla="*/ 1 h 3"/>
                  <a:gd name="T34" fmla="*/ 3 w 4"/>
                  <a:gd name="T35" fmla="*/ 1 h 3"/>
                  <a:gd name="T36" fmla="*/ 3 w 4"/>
                  <a:gd name="T37" fmla="*/ 1 h 3"/>
                  <a:gd name="T38" fmla="*/ 3 w 4"/>
                  <a:gd name="T39" fmla="*/ 1 h 3"/>
                  <a:gd name="T40" fmla="*/ 2 w 4"/>
                  <a:gd name="T41" fmla="*/ 1 h 3"/>
                  <a:gd name="T42" fmla="*/ 3 w 4"/>
                  <a:gd name="T43" fmla="*/ 1 h 3"/>
                  <a:gd name="T44" fmla="*/ 3 w 4"/>
                  <a:gd name="T45" fmla="*/ 0 h 3"/>
                  <a:gd name="T46" fmla="*/ 3 w 4"/>
                  <a:gd name="T47" fmla="*/ 0 h 3"/>
                  <a:gd name="T48" fmla="*/ 3 w 4"/>
                  <a:gd name="T49" fmla="*/ 0 h 3"/>
                  <a:gd name="T50" fmla="*/ 3 w 4"/>
                  <a:gd name="T51" fmla="*/ 0 h 3"/>
                  <a:gd name="T52" fmla="*/ 2 w 4"/>
                  <a:gd name="T53" fmla="*/ 1 h 3"/>
                  <a:gd name="T54" fmla="*/ 2 w 4"/>
                  <a:gd name="T55" fmla="*/ 1 h 3"/>
                  <a:gd name="T56" fmla="*/ 3 w 4"/>
                  <a:gd name="T57" fmla="*/ 1 h 3"/>
                  <a:gd name="T58" fmla="*/ 2 w 4"/>
                  <a:gd name="T59" fmla="*/ 1 h 3"/>
                  <a:gd name="T60" fmla="*/ 3 w 4"/>
                  <a:gd name="T61" fmla="*/ 0 h 3"/>
                  <a:gd name="T62" fmla="*/ 2 w 4"/>
                  <a:gd name="T63" fmla="*/ 1 h 3"/>
                  <a:gd name="T64" fmla="*/ 2 w 4"/>
                  <a:gd name="T65" fmla="*/ 1 h 3"/>
                  <a:gd name="T66" fmla="*/ 2 w 4"/>
                  <a:gd name="T67" fmla="*/ 0 h 3"/>
                  <a:gd name="T68" fmla="*/ 2 w 4"/>
                  <a:gd name="T69" fmla="*/ 1 h 3"/>
                  <a:gd name="T70" fmla="*/ 2 w 4"/>
                  <a:gd name="T71" fmla="*/ 0 h 3"/>
                  <a:gd name="T72" fmla="*/ 1 w 4"/>
                  <a:gd name="T73" fmla="*/ 1 h 3"/>
                  <a:gd name="T74" fmla="*/ 1 w 4"/>
                  <a:gd name="T75" fmla="*/ 0 h 3"/>
                  <a:gd name="T76" fmla="*/ 1 w 4"/>
                  <a:gd name="T77" fmla="*/ 1 h 3"/>
                  <a:gd name="T78" fmla="*/ 1 w 4"/>
                  <a:gd name="T79" fmla="*/ 1 h 3"/>
                  <a:gd name="T80" fmla="*/ 1 w 4"/>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3">
                    <a:moveTo>
                      <a:pt x="1" y="0"/>
                    </a:moveTo>
                    <a:cubicBezTo>
                      <a:pt x="1" y="1"/>
                      <a:pt x="1" y="1"/>
                      <a:pt x="1" y="1"/>
                    </a:cubicBezTo>
                    <a:cubicBezTo>
                      <a:pt x="1" y="1"/>
                      <a:pt x="1" y="1"/>
                      <a:pt x="1" y="0"/>
                    </a:cubicBezTo>
                    <a:cubicBezTo>
                      <a:pt x="0" y="1"/>
                      <a:pt x="1" y="0"/>
                      <a:pt x="0" y="1"/>
                    </a:cubicBezTo>
                    <a:cubicBezTo>
                      <a:pt x="1" y="1"/>
                      <a:pt x="1" y="2"/>
                      <a:pt x="1" y="1"/>
                    </a:cubicBezTo>
                    <a:cubicBezTo>
                      <a:pt x="1" y="2"/>
                      <a:pt x="1" y="2"/>
                      <a:pt x="1" y="2"/>
                    </a:cubicBezTo>
                    <a:cubicBezTo>
                      <a:pt x="2" y="1"/>
                      <a:pt x="1" y="3"/>
                      <a:pt x="2" y="1"/>
                    </a:cubicBezTo>
                    <a:cubicBezTo>
                      <a:pt x="1" y="2"/>
                      <a:pt x="1" y="2"/>
                      <a:pt x="1" y="2"/>
                    </a:cubicBezTo>
                    <a:cubicBezTo>
                      <a:pt x="1" y="2"/>
                      <a:pt x="2" y="1"/>
                      <a:pt x="2" y="2"/>
                    </a:cubicBezTo>
                    <a:cubicBezTo>
                      <a:pt x="2" y="1"/>
                      <a:pt x="2" y="1"/>
                      <a:pt x="2" y="1"/>
                    </a:cubicBezTo>
                    <a:cubicBezTo>
                      <a:pt x="2" y="2"/>
                      <a:pt x="2" y="2"/>
                      <a:pt x="2" y="2"/>
                    </a:cubicBezTo>
                    <a:cubicBezTo>
                      <a:pt x="2" y="1"/>
                      <a:pt x="2" y="1"/>
                      <a:pt x="2" y="1"/>
                    </a:cubicBezTo>
                    <a:cubicBezTo>
                      <a:pt x="2" y="1"/>
                      <a:pt x="2" y="1"/>
                      <a:pt x="2" y="1"/>
                    </a:cubicBezTo>
                    <a:cubicBezTo>
                      <a:pt x="2" y="2"/>
                      <a:pt x="2" y="2"/>
                      <a:pt x="2" y="2"/>
                    </a:cubicBezTo>
                    <a:cubicBezTo>
                      <a:pt x="2" y="2"/>
                      <a:pt x="2" y="1"/>
                      <a:pt x="2" y="1"/>
                    </a:cubicBezTo>
                    <a:cubicBezTo>
                      <a:pt x="2" y="2"/>
                      <a:pt x="2" y="2"/>
                      <a:pt x="2" y="2"/>
                    </a:cubicBezTo>
                    <a:cubicBezTo>
                      <a:pt x="2" y="2"/>
                      <a:pt x="2" y="3"/>
                      <a:pt x="3" y="1"/>
                    </a:cubicBezTo>
                    <a:cubicBezTo>
                      <a:pt x="3" y="1"/>
                      <a:pt x="3" y="1"/>
                      <a:pt x="3" y="1"/>
                    </a:cubicBezTo>
                    <a:cubicBezTo>
                      <a:pt x="3" y="0"/>
                      <a:pt x="3" y="1"/>
                      <a:pt x="3" y="1"/>
                    </a:cubicBezTo>
                    <a:cubicBezTo>
                      <a:pt x="3" y="1"/>
                      <a:pt x="3" y="1"/>
                      <a:pt x="3" y="1"/>
                    </a:cubicBezTo>
                    <a:cubicBezTo>
                      <a:pt x="2" y="2"/>
                      <a:pt x="3" y="1"/>
                      <a:pt x="2" y="1"/>
                    </a:cubicBezTo>
                    <a:cubicBezTo>
                      <a:pt x="3" y="1"/>
                      <a:pt x="3" y="1"/>
                      <a:pt x="3" y="1"/>
                    </a:cubicBezTo>
                    <a:cubicBezTo>
                      <a:pt x="4" y="0"/>
                      <a:pt x="2" y="1"/>
                      <a:pt x="3" y="0"/>
                    </a:cubicBezTo>
                    <a:cubicBezTo>
                      <a:pt x="3" y="0"/>
                      <a:pt x="3" y="0"/>
                      <a:pt x="3" y="0"/>
                    </a:cubicBezTo>
                    <a:cubicBezTo>
                      <a:pt x="3" y="0"/>
                      <a:pt x="3" y="0"/>
                      <a:pt x="3" y="0"/>
                    </a:cubicBezTo>
                    <a:cubicBezTo>
                      <a:pt x="3" y="0"/>
                      <a:pt x="3" y="0"/>
                      <a:pt x="3" y="0"/>
                    </a:cubicBezTo>
                    <a:cubicBezTo>
                      <a:pt x="3" y="1"/>
                      <a:pt x="2" y="1"/>
                      <a:pt x="2" y="1"/>
                    </a:cubicBezTo>
                    <a:cubicBezTo>
                      <a:pt x="2" y="1"/>
                      <a:pt x="2" y="2"/>
                      <a:pt x="2" y="1"/>
                    </a:cubicBezTo>
                    <a:cubicBezTo>
                      <a:pt x="2" y="1"/>
                      <a:pt x="2" y="1"/>
                      <a:pt x="3" y="1"/>
                    </a:cubicBezTo>
                    <a:cubicBezTo>
                      <a:pt x="2" y="1"/>
                      <a:pt x="2" y="1"/>
                      <a:pt x="2" y="1"/>
                    </a:cubicBezTo>
                    <a:cubicBezTo>
                      <a:pt x="2" y="1"/>
                      <a:pt x="3" y="0"/>
                      <a:pt x="3" y="0"/>
                    </a:cubicBezTo>
                    <a:cubicBezTo>
                      <a:pt x="3" y="0"/>
                      <a:pt x="3" y="0"/>
                      <a:pt x="2" y="1"/>
                    </a:cubicBezTo>
                    <a:cubicBezTo>
                      <a:pt x="3" y="0"/>
                      <a:pt x="2" y="0"/>
                      <a:pt x="2" y="1"/>
                    </a:cubicBezTo>
                    <a:cubicBezTo>
                      <a:pt x="2" y="1"/>
                      <a:pt x="2" y="0"/>
                      <a:pt x="2" y="0"/>
                    </a:cubicBezTo>
                    <a:cubicBezTo>
                      <a:pt x="2" y="0"/>
                      <a:pt x="2" y="0"/>
                      <a:pt x="2" y="1"/>
                    </a:cubicBezTo>
                    <a:cubicBezTo>
                      <a:pt x="1" y="1"/>
                      <a:pt x="2" y="1"/>
                      <a:pt x="2" y="0"/>
                    </a:cubicBezTo>
                    <a:cubicBezTo>
                      <a:pt x="1" y="1"/>
                      <a:pt x="1" y="1"/>
                      <a:pt x="1" y="1"/>
                    </a:cubicBezTo>
                    <a:cubicBezTo>
                      <a:pt x="1" y="1"/>
                      <a:pt x="2" y="0"/>
                      <a:pt x="1" y="0"/>
                    </a:cubicBezTo>
                    <a:cubicBezTo>
                      <a:pt x="1" y="1"/>
                      <a:pt x="1" y="1"/>
                      <a:pt x="1" y="1"/>
                    </a:cubicBezTo>
                    <a:cubicBezTo>
                      <a:pt x="1" y="1"/>
                      <a:pt x="0" y="1"/>
                      <a:pt x="1" y="1"/>
                    </a:cubicBezTo>
                    <a:cubicBezTo>
                      <a:pt x="1" y="1"/>
                      <a:pt x="1"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2077"/>
              <p:cNvSpPr>
                <a:spLocks/>
              </p:cNvSpPr>
              <p:nvPr/>
            </p:nvSpPr>
            <p:spPr bwMode="auto">
              <a:xfrm>
                <a:off x="1287" y="2712"/>
                <a:ext cx="2" cy="4"/>
              </a:xfrm>
              <a:custGeom>
                <a:avLst/>
                <a:gdLst>
                  <a:gd name="T0" fmla="*/ 0 w 1"/>
                  <a:gd name="T1" fmla="*/ 1 h 2"/>
                  <a:gd name="T2" fmla="*/ 1 w 1"/>
                  <a:gd name="T3" fmla="*/ 1 h 2"/>
                  <a:gd name="T4" fmla="*/ 0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1"/>
                      <a:pt x="1" y="1"/>
                      <a:pt x="1" y="1"/>
                    </a:cubicBezTo>
                    <a:cubicBezTo>
                      <a:pt x="1" y="0"/>
                      <a:pt x="0" y="1"/>
                      <a:pt x="0" y="1"/>
                    </a:cubicBezTo>
                    <a:cubicBezTo>
                      <a:pt x="0" y="1"/>
                      <a:pt x="0" y="2"/>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2078"/>
              <p:cNvSpPr>
                <a:spLocks/>
              </p:cNvSpPr>
              <p:nvPr/>
            </p:nvSpPr>
            <p:spPr bwMode="auto">
              <a:xfrm>
                <a:off x="1282" y="2712"/>
                <a:ext cx="7" cy="4"/>
              </a:xfrm>
              <a:custGeom>
                <a:avLst/>
                <a:gdLst>
                  <a:gd name="T0" fmla="*/ 1 w 3"/>
                  <a:gd name="T1" fmla="*/ 1 h 2"/>
                  <a:gd name="T2" fmla="*/ 1 w 3"/>
                  <a:gd name="T3" fmla="*/ 1 h 2"/>
                  <a:gd name="T4" fmla="*/ 1 w 3"/>
                  <a:gd name="T5" fmla="*/ 2 h 2"/>
                  <a:gd name="T6" fmla="*/ 2 w 3"/>
                  <a:gd name="T7" fmla="*/ 1 h 2"/>
                  <a:gd name="T8" fmla="*/ 2 w 3"/>
                  <a:gd name="T9" fmla="*/ 1 h 2"/>
                  <a:gd name="T10" fmla="*/ 2 w 3"/>
                  <a:gd name="T11" fmla="*/ 1 h 2"/>
                  <a:gd name="T12" fmla="*/ 2 w 3"/>
                  <a:gd name="T13" fmla="*/ 1 h 2"/>
                  <a:gd name="T14" fmla="*/ 2 w 3"/>
                  <a:gd name="T15" fmla="*/ 1 h 2"/>
                  <a:gd name="T16" fmla="*/ 2 w 3"/>
                  <a:gd name="T17" fmla="*/ 1 h 2"/>
                  <a:gd name="T18" fmla="*/ 3 w 3"/>
                  <a:gd name="T19" fmla="*/ 0 h 2"/>
                  <a:gd name="T20" fmla="*/ 2 w 3"/>
                  <a:gd name="T21" fmla="*/ 1 h 2"/>
                  <a:gd name="T22" fmla="*/ 2 w 3"/>
                  <a:gd name="T23" fmla="*/ 0 h 2"/>
                  <a:gd name="T24" fmla="*/ 2 w 3"/>
                  <a:gd name="T25" fmla="*/ 0 h 2"/>
                  <a:gd name="T26" fmla="*/ 2 w 3"/>
                  <a:gd name="T27" fmla="*/ 0 h 2"/>
                  <a:gd name="T28" fmla="*/ 2 w 3"/>
                  <a:gd name="T29" fmla="*/ 1 h 2"/>
                  <a:gd name="T30" fmla="*/ 2 w 3"/>
                  <a:gd name="T31" fmla="*/ 0 h 2"/>
                  <a:gd name="T32" fmla="*/ 2 w 3"/>
                  <a:gd name="T33" fmla="*/ 0 h 2"/>
                  <a:gd name="T34" fmla="*/ 1 w 3"/>
                  <a:gd name="T35" fmla="*/ 1 h 2"/>
                  <a:gd name="T36" fmla="*/ 1 w 3"/>
                  <a:gd name="T37" fmla="*/ 0 h 2"/>
                  <a:gd name="T38" fmla="*/ 2 w 3"/>
                  <a:gd name="T39" fmla="*/ 0 h 2"/>
                  <a:gd name="T40" fmla="*/ 0 w 3"/>
                  <a:gd name="T41" fmla="*/ 1 h 2"/>
                  <a:gd name="T42" fmla="*/ 1 w 3"/>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
                    <a:moveTo>
                      <a:pt x="1" y="1"/>
                    </a:moveTo>
                    <a:cubicBezTo>
                      <a:pt x="1" y="1"/>
                      <a:pt x="1" y="1"/>
                      <a:pt x="1" y="1"/>
                    </a:cubicBezTo>
                    <a:cubicBezTo>
                      <a:pt x="1" y="1"/>
                      <a:pt x="2" y="1"/>
                      <a:pt x="1" y="2"/>
                    </a:cubicBezTo>
                    <a:cubicBezTo>
                      <a:pt x="1" y="2"/>
                      <a:pt x="2" y="1"/>
                      <a:pt x="2" y="1"/>
                    </a:cubicBezTo>
                    <a:cubicBezTo>
                      <a:pt x="2" y="1"/>
                      <a:pt x="2" y="1"/>
                      <a:pt x="2" y="1"/>
                    </a:cubicBezTo>
                    <a:cubicBezTo>
                      <a:pt x="2" y="1"/>
                      <a:pt x="2" y="2"/>
                      <a:pt x="2" y="1"/>
                    </a:cubicBezTo>
                    <a:cubicBezTo>
                      <a:pt x="2" y="1"/>
                      <a:pt x="2" y="1"/>
                      <a:pt x="2" y="1"/>
                    </a:cubicBezTo>
                    <a:cubicBezTo>
                      <a:pt x="2" y="1"/>
                      <a:pt x="2" y="1"/>
                      <a:pt x="2" y="1"/>
                    </a:cubicBezTo>
                    <a:cubicBezTo>
                      <a:pt x="2" y="1"/>
                      <a:pt x="2" y="1"/>
                      <a:pt x="2" y="1"/>
                    </a:cubicBezTo>
                    <a:cubicBezTo>
                      <a:pt x="3" y="0"/>
                      <a:pt x="3" y="0"/>
                      <a:pt x="3" y="0"/>
                    </a:cubicBezTo>
                    <a:cubicBezTo>
                      <a:pt x="3" y="0"/>
                      <a:pt x="2" y="1"/>
                      <a:pt x="2" y="1"/>
                    </a:cubicBezTo>
                    <a:cubicBezTo>
                      <a:pt x="2" y="0"/>
                      <a:pt x="2" y="0"/>
                      <a:pt x="2" y="0"/>
                    </a:cubicBezTo>
                    <a:cubicBezTo>
                      <a:pt x="2" y="0"/>
                      <a:pt x="2" y="0"/>
                      <a:pt x="2" y="0"/>
                    </a:cubicBezTo>
                    <a:cubicBezTo>
                      <a:pt x="2" y="0"/>
                      <a:pt x="2" y="0"/>
                      <a:pt x="2" y="0"/>
                    </a:cubicBezTo>
                    <a:cubicBezTo>
                      <a:pt x="2" y="0"/>
                      <a:pt x="2" y="1"/>
                      <a:pt x="2" y="1"/>
                    </a:cubicBezTo>
                    <a:cubicBezTo>
                      <a:pt x="1" y="1"/>
                      <a:pt x="2" y="0"/>
                      <a:pt x="2" y="0"/>
                    </a:cubicBezTo>
                    <a:cubicBezTo>
                      <a:pt x="2" y="0"/>
                      <a:pt x="1" y="1"/>
                      <a:pt x="2" y="0"/>
                    </a:cubicBezTo>
                    <a:cubicBezTo>
                      <a:pt x="1" y="1"/>
                      <a:pt x="1" y="1"/>
                      <a:pt x="1" y="1"/>
                    </a:cubicBezTo>
                    <a:cubicBezTo>
                      <a:pt x="1" y="0"/>
                      <a:pt x="1" y="0"/>
                      <a:pt x="1" y="0"/>
                    </a:cubicBezTo>
                    <a:cubicBezTo>
                      <a:pt x="2" y="0"/>
                      <a:pt x="2" y="0"/>
                      <a:pt x="2" y="0"/>
                    </a:cubicBezTo>
                    <a:cubicBezTo>
                      <a:pt x="1" y="1"/>
                      <a:pt x="1" y="1"/>
                      <a:pt x="0" y="1"/>
                    </a:cubicBezTo>
                    <a:cubicBezTo>
                      <a:pt x="0" y="2"/>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Rectangle 2079"/>
              <p:cNvSpPr>
                <a:spLocks noChangeArrowheads="1"/>
              </p:cNvSpPr>
              <p:nvPr/>
            </p:nvSpPr>
            <p:spPr bwMode="auto">
              <a:xfrm>
                <a:off x="1285"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Rectangle 2080"/>
              <p:cNvSpPr>
                <a:spLocks noChangeArrowheads="1"/>
              </p:cNvSpPr>
              <p:nvPr/>
            </p:nvSpPr>
            <p:spPr bwMode="auto">
              <a:xfrm>
                <a:off x="1249" y="278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2081"/>
              <p:cNvSpPr>
                <a:spLocks/>
              </p:cNvSpPr>
              <p:nvPr/>
            </p:nvSpPr>
            <p:spPr bwMode="auto">
              <a:xfrm>
                <a:off x="1249" y="2788"/>
                <a:ext cx="5" cy="0"/>
              </a:xfrm>
              <a:custGeom>
                <a:avLst/>
                <a:gdLst>
                  <a:gd name="T0" fmla="*/ 2 w 2"/>
                  <a:gd name="T1" fmla="*/ 2 w 2"/>
                  <a:gd name="T2" fmla="*/ 0 w 2"/>
                  <a:gd name="T3" fmla="*/ 1 w 2"/>
                  <a:gd name="T4" fmla="*/ 1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0" y="0"/>
                      <a:pt x="1" y="0"/>
                      <a:pt x="0" y="0"/>
                    </a:cubicBezTo>
                    <a:cubicBezTo>
                      <a:pt x="0" y="0"/>
                      <a:pt x="1" y="0"/>
                      <a:pt x="1" y="0"/>
                    </a:cubicBezTo>
                    <a:cubicBezTo>
                      <a:pt x="1" y="0"/>
                      <a:pt x="0" y="0"/>
                      <a:pt x="1" y="0"/>
                    </a:cubicBezTo>
                    <a:cubicBezTo>
                      <a:pt x="1" y="0"/>
                      <a:pt x="1" y="0"/>
                      <a:pt x="2" y="0"/>
                    </a:cubicBezTo>
                    <a:cubicBezTo>
                      <a:pt x="2" y="0"/>
                      <a:pt x="1"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2082"/>
              <p:cNvSpPr>
                <a:spLocks/>
              </p:cNvSpPr>
              <p:nvPr/>
            </p:nvSpPr>
            <p:spPr bwMode="auto">
              <a:xfrm>
                <a:off x="1251" y="27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2083"/>
              <p:cNvSpPr>
                <a:spLocks/>
              </p:cNvSpPr>
              <p:nvPr/>
            </p:nvSpPr>
            <p:spPr bwMode="auto">
              <a:xfrm>
                <a:off x="1249"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2084"/>
              <p:cNvSpPr>
                <a:spLocks/>
              </p:cNvSpPr>
              <p:nvPr/>
            </p:nvSpPr>
            <p:spPr bwMode="auto">
              <a:xfrm>
                <a:off x="1249" y="27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2085"/>
              <p:cNvSpPr>
                <a:spLocks/>
              </p:cNvSpPr>
              <p:nvPr/>
            </p:nvSpPr>
            <p:spPr bwMode="auto">
              <a:xfrm>
                <a:off x="1249" y="2785"/>
                <a:ext cx="5" cy="3"/>
              </a:xfrm>
              <a:custGeom>
                <a:avLst/>
                <a:gdLst>
                  <a:gd name="T0" fmla="*/ 0 w 2"/>
                  <a:gd name="T1" fmla="*/ 0 h 1"/>
                  <a:gd name="T2" fmla="*/ 0 w 2"/>
                  <a:gd name="T3" fmla="*/ 1 h 1"/>
                  <a:gd name="T4" fmla="*/ 0 w 2"/>
                  <a:gd name="T5" fmla="*/ 1 h 1"/>
                  <a:gd name="T6" fmla="*/ 1 w 2"/>
                  <a:gd name="T7" fmla="*/ 1 h 1"/>
                  <a:gd name="T8" fmla="*/ 1 w 2"/>
                  <a:gd name="T9" fmla="*/ 1 h 1"/>
                  <a:gd name="T10" fmla="*/ 2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0" y="1"/>
                      <a:pt x="0" y="1"/>
                    </a:cubicBezTo>
                    <a:cubicBezTo>
                      <a:pt x="1" y="1"/>
                      <a:pt x="2" y="1"/>
                      <a:pt x="1" y="1"/>
                    </a:cubicBezTo>
                    <a:cubicBezTo>
                      <a:pt x="2" y="1"/>
                      <a:pt x="1" y="1"/>
                      <a:pt x="1" y="1"/>
                    </a:cubicBezTo>
                    <a:cubicBezTo>
                      <a:pt x="2" y="1"/>
                      <a:pt x="2" y="1"/>
                      <a:pt x="2" y="1"/>
                    </a:cubicBezTo>
                    <a:cubicBezTo>
                      <a:pt x="2" y="1"/>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2086"/>
              <p:cNvSpPr>
                <a:spLocks/>
              </p:cNvSpPr>
              <p:nvPr/>
            </p:nvSpPr>
            <p:spPr bwMode="auto">
              <a:xfrm>
                <a:off x="1251"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Rectangle 2087"/>
              <p:cNvSpPr>
                <a:spLocks noChangeArrowheads="1"/>
              </p:cNvSpPr>
              <p:nvPr/>
            </p:nvSpPr>
            <p:spPr bwMode="auto">
              <a:xfrm>
                <a:off x="1249" y="2788"/>
                <a:ext cx="2"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2088"/>
              <p:cNvSpPr>
                <a:spLocks/>
              </p:cNvSpPr>
              <p:nvPr/>
            </p:nvSpPr>
            <p:spPr bwMode="auto">
              <a:xfrm>
                <a:off x="1249" y="2785"/>
                <a:ext cx="5"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0" y="0"/>
                      <a:pt x="1" y="0"/>
                    </a:cubicBezTo>
                    <a:cubicBezTo>
                      <a:pt x="1" y="0"/>
                      <a:pt x="2" y="0"/>
                      <a:pt x="2" y="0"/>
                    </a:cubicBezTo>
                    <a:cubicBezTo>
                      <a:pt x="2" y="0"/>
                      <a:pt x="2" y="0"/>
                      <a:pt x="2"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2089"/>
              <p:cNvSpPr>
                <a:spLocks/>
              </p:cNvSpPr>
              <p:nvPr/>
            </p:nvSpPr>
            <p:spPr bwMode="auto">
              <a:xfrm>
                <a:off x="1256"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2090"/>
              <p:cNvSpPr>
                <a:spLocks/>
              </p:cNvSpPr>
              <p:nvPr/>
            </p:nvSpPr>
            <p:spPr bwMode="auto">
              <a:xfrm>
                <a:off x="1251" y="2783"/>
                <a:ext cx="7" cy="2"/>
              </a:xfrm>
              <a:custGeom>
                <a:avLst/>
                <a:gdLst>
                  <a:gd name="T0" fmla="*/ 0 w 3"/>
                  <a:gd name="T1" fmla="*/ 0 h 1"/>
                  <a:gd name="T2" fmla="*/ 1 w 3"/>
                  <a:gd name="T3" fmla="*/ 1 h 1"/>
                  <a:gd name="T4" fmla="*/ 0 w 3"/>
                  <a:gd name="T5" fmla="*/ 1 h 1"/>
                  <a:gd name="T6" fmla="*/ 1 w 3"/>
                  <a:gd name="T7" fmla="*/ 1 h 1"/>
                  <a:gd name="T8" fmla="*/ 0 w 3"/>
                  <a:gd name="T9" fmla="*/ 1 h 1"/>
                  <a:gd name="T10" fmla="*/ 1 w 3"/>
                  <a:gd name="T11" fmla="*/ 1 h 1"/>
                  <a:gd name="T12" fmla="*/ 0 w 3"/>
                  <a:gd name="T13" fmla="*/ 1 h 1"/>
                  <a:gd name="T14" fmla="*/ 1 w 3"/>
                  <a:gd name="T15" fmla="*/ 1 h 1"/>
                  <a:gd name="T16" fmla="*/ 1 w 3"/>
                  <a:gd name="T17" fmla="*/ 1 h 1"/>
                  <a:gd name="T18" fmla="*/ 2 w 3"/>
                  <a:gd name="T19" fmla="*/ 1 h 1"/>
                  <a:gd name="T20" fmla="*/ 3 w 3"/>
                  <a:gd name="T21" fmla="*/ 1 h 1"/>
                  <a:gd name="T22" fmla="*/ 0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0" y="0"/>
                    </a:moveTo>
                    <a:cubicBezTo>
                      <a:pt x="1" y="1"/>
                      <a:pt x="1" y="1"/>
                      <a:pt x="1" y="1"/>
                    </a:cubicBezTo>
                    <a:cubicBezTo>
                      <a:pt x="1" y="1"/>
                      <a:pt x="1" y="1"/>
                      <a:pt x="0" y="1"/>
                    </a:cubicBezTo>
                    <a:cubicBezTo>
                      <a:pt x="0" y="1"/>
                      <a:pt x="1" y="1"/>
                      <a:pt x="1" y="1"/>
                    </a:cubicBezTo>
                    <a:cubicBezTo>
                      <a:pt x="0" y="1"/>
                      <a:pt x="1" y="1"/>
                      <a:pt x="0" y="1"/>
                    </a:cubicBezTo>
                    <a:cubicBezTo>
                      <a:pt x="0" y="1"/>
                      <a:pt x="0" y="1"/>
                      <a:pt x="1" y="1"/>
                    </a:cubicBezTo>
                    <a:cubicBezTo>
                      <a:pt x="0" y="1"/>
                      <a:pt x="0" y="1"/>
                      <a:pt x="0" y="1"/>
                    </a:cubicBezTo>
                    <a:cubicBezTo>
                      <a:pt x="1" y="1"/>
                      <a:pt x="1" y="1"/>
                      <a:pt x="1" y="1"/>
                    </a:cubicBezTo>
                    <a:cubicBezTo>
                      <a:pt x="2" y="1"/>
                      <a:pt x="0" y="1"/>
                      <a:pt x="1" y="1"/>
                    </a:cubicBezTo>
                    <a:cubicBezTo>
                      <a:pt x="2" y="1"/>
                      <a:pt x="2" y="1"/>
                      <a:pt x="2" y="1"/>
                    </a:cubicBezTo>
                    <a:cubicBezTo>
                      <a:pt x="2" y="1"/>
                      <a:pt x="3" y="1"/>
                      <a:pt x="3" y="1"/>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2091"/>
              <p:cNvSpPr>
                <a:spLocks/>
              </p:cNvSpPr>
              <p:nvPr/>
            </p:nvSpPr>
            <p:spPr bwMode="auto">
              <a:xfrm>
                <a:off x="1254" y="27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2092"/>
              <p:cNvSpPr>
                <a:spLocks/>
              </p:cNvSpPr>
              <p:nvPr/>
            </p:nvSpPr>
            <p:spPr bwMode="auto">
              <a:xfrm>
                <a:off x="1251" y="2783"/>
                <a:ext cx="7" cy="0"/>
              </a:xfrm>
              <a:custGeom>
                <a:avLst/>
                <a:gdLst>
                  <a:gd name="T0" fmla="*/ 0 w 3"/>
                  <a:gd name="T1" fmla="*/ 1 w 3"/>
                  <a:gd name="T2" fmla="*/ 0 w 3"/>
                  <a:gd name="T3" fmla="*/ 1 w 3"/>
                  <a:gd name="T4" fmla="*/ 0 w 3"/>
                  <a:gd name="T5" fmla="*/ 2 w 3"/>
                  <a:gd name="T6" fmla="*/ 2 w 3"/>
                  <a:gd name="T7" fmla="*/ 1 w 3"/>
                  <a:gd name="T8" fmla="*/ 1 w 3"/>
                  <a:gd name="T9" fmla="*/ 1 w 3"/>
                  <a:gd name="T10"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
                    <a:moveTo>
                      <a:pt x="0" y="0"/>
                    </a:moveTo>
                    <a:cubicBezTo>
                      <a:pt x="1" y="0"/>
                      <a:pt x="1" y="0"/>
                      <a:pt x="1" y="0"/>
                    </a:cubicBezTo>
                    <a:cubicBezTo>
                      <a:pt x="0" y="0"/>
                      <a:pt x="0" y="0"/>
                      <a:pt x="0" y="0"/>
                    </a:cubicBezTo>
                    <a:cubicBezTo>
                      <a:pt x="1" y="0"/>
                      <a:pt x="1" y="0"/>
                      <a:pt x="1" y="0"/>
                    </a:cubicBezTo>
                    <a:cubicBezTo>
                      <a:pt x="2" y="0"/>
                      <a:pt x="1" y="0"/>
                      <a:pt x="0" y="0"/>
                    </a:cubicBezTo>
                    <a:cubicBezTo>
                      <a:pt x="1" y="0"/>
                      <a:pt x="1" y="0"/>
                      <a:pt x="2" y="0"/>
                    </a:cubicBezTo>
                    <a:cubicBezTo>
                      <a:pt x="2" y="0"/>
                      <a:pt x="2" y="0"/>
                      <a:pt x="2" y="0"/>
                    </a:cubicBezTo>
                    <a:cubicBezTo>
                      <a:pt x="3" y="0"/>
                      <a:pt x="2" y="0"/>
                      <a:pt x="1" y="0"/>
                    </a:cubicBezTo>
                    <a:cubicBezTo>
                      <a:pt x="1" y="0"/>
                      <a:pt x="1" y="0"/>
                      <a:pt x="1" y="0"/>
                    </a:cubicBez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2093"/>
              <p:cNvSpPr>
                <a:spLocks/>
              </p:cNvSpPr>
              <p:nvPr/>
            </p:nvSpPr>
            <p:spPr bwMode="auto">
              <a:xfrm>
                <a:off x="1251" y="27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2094"/>
              <p:cNvSpPr>
                <a:spLocks/>
              </p:cNvSpPr>
              <p:nvPr/>
            </p:nvSpPr>
            <p:spPr bwMode="auto">
              <a:xfrm>
                <a:off x="1254"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Rectangle 2095"/>
              <p:cNvSpPr>
                <a:spLocks noChangeArrowheads="1"/>
              </p:cNvSpPr>
              <p:nvPr/>
            </p:nvSpPr>
            <p:spPr bwMode="auto">
              <a:xfrm>
                <a:off x="1251" y="278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2096"/>
              <p:cNvSpPr>
                <a:spLocks/>
              </p:cNvSpPr>
              <p:nvPr/>
            </p:nvSpPr>
            <p:spPr bwMode="auto">
              <a:xfrm>
                <a:off x="1249" y="2773"/>
                <a:ext cx="7" cy="10"/>
              </a:xfrm>
              <a:custGeom>
                <a:avLst/>
                <a:gdLst>
                  <a:gd name="T0" fmla="*/ 3 w 3"/>
                  <a:gd name="T1" fmla="*/ 0 h 4"/>
                  <a:gd name="T2" fmla="*/ 2 w 3"/>
                  <a:gd name="T3" fmla="*/ 0 h 4"/>
                  <a:gd name="T4" fmla="*/ 1 w 3"/>
                  <a:gd name="T5" fmla="*/ 0 h 4"/>
                  <a:gd name="T6" fmla="*/ 0 w 3"/>
                  <a:gd name="T7" fmla="*/ 0 h 4"/>
                  <a:gd name="T8" fmla="*/ 1 w 3"/>
                  <a:gd name="T9" fmla="*/ 0 h 4"/>
                  <a:gd name="T10" fmla="*/ 0 w 3"/>
                  <a:gd name="T11" fmla="*/ 0 h 4"/>
                  <a:gd name="T12" fmla="*/ 1 w 3"/>
                  <a:gd name="T13" fmla="*/ 1 h 4"/>
                  <a:gd name="T14" fmla="*/ 1 w 3"/>
                  <a:gd name="T15" fmla="*/ 1 h 4"/>
                  <a:gd name="T16" fmla="*/ 1 w 3"/>
                  <a:gd name="T17" fmla="*/ 3 h 4"/>
                  <a:gd name="T18" fmla="*/ 2 w 3"/>
                  <a:gd name="T19" fmla="*/ 3 h 4"/>
                  <a:gd name="T20" fmla="*/ 1 w 3"/>
                  <a:gd name="T21" fmla="*/ 3 h 4"/>
                  <a:gd name="T22" fmla="*/ 1 w 3"/>
                  <a:gd name="T23" fmla="*/ 3 h 4"/>
                  <a:gd name="T24" fmla="*/ 1 w 3"/>
                  <a:gd name="T25" fmla="*/ 3 h 4"/>
                  <a:gd name="T26" fmla="*/ 2 w 3"/>
                  <a:gd name="T27" fmla="*/ 3 h 4"/>
                  <a:gd name="T28" fmla="*/ 1 w 3"/>
                  <a:gd name="T29" fmla="*/ 3 h 4"/>
                  <a:gd name="T30" fmla="*/ 2 w 3"/>
                  <a:gd name="T31" fmla="*/ 4 h 4"/>
                  <a:gd name="T32" fmla="*/ 2 w 3"/>
                  <a:gd name="T33" fmla="*/ 3 h 4"/>
                  <a:gd name="T34" fmla="*/ 3 w 3"/>
                  <a:gd name="T35" fmla="*/ 4 h 4"/>
                  <a:gd name="T36" fmla="*/ 1 w 3"/>
                  <a:gd name="T37" fmla="*/ 3 h 4"/>
                  <a:gd name="T38" fmla="*/ 2 w 3"/>
                  <a:gd name="T39" fmla="*/ 3 h 4"/>
                  <a:gd name="T40" fmla="*/ 3 w 3"/>
                  <a:gd name="T41" fmla="*/ 2 h 4"/>
                  <a:gd name="T42" fmla="*/ 2 w 3"/>
                  <a:gd name="T43" fmla="*/ 2 h 4"/>
                  <a:gd name="T44" fmla="*/ 2 w 3"/>
                  <a:gd name="T45" fmla="*/ 2 h 4"/>
                  <a:gd name="T46" fmla="*/ 2 w 3"/>
                  <a:gd name="T47" fmla="*/ 2 h 4"/>
                  <a:gd name="T48" fmla="*/ 2 w 3"/>
                  <a:gd name="T49" fmla="*/ 2 h 4"/>
                  <a:gd name="T50" fmla="*/ 1 w 3"/>
                  <a:gd name="T51" fmla="*/ 1 h 4"/>
                  <a:gd name="T52" fmla="*/ 3 w 3"/>
                  <a:gd name="T53" fmla="*/ 1 h 4"/>
                  <a:gd name="T54" fmla="*/ 2 w 3"/>
                  <a:gd name="T55" fmla="*/ 1 h 4"/>
                  <a:gd name="T56" fmla="*/ 1 w 3"/>
                  <a:gd name="T57" fmla="*/ 1 h 4"/>
                  <a:gd name="T58" fmla="*/ 3 w 3"/>
                  <a:gd name="T59" fmla="*/ 1 h 4"/>
                  <a:gd name="T60" fmla="*/ 2 w 3"/>
                  <a:gd name="T61" fmla="*/ 1 h 4"/>
                  <a:gd name="T62" fmla="*/ 1 w 3"/>
                  <a:gd name="T63" fmla="*/ 1 h 4"/>
                  <a:gd name="T64" fmla="*/ 2 w 3"/>
                  <a:gd name="T65" fmla="*/ 0 h 4"/>
                  <a:gd name="T66" fmla="*/ 3 w 3"/>
                  <a:gd name="T67" fmla="*/ 1 h 4"/>
                  <a:gd name="T68" fmla="*/ 3 w 3"/>
                  <a:gd name="T69" fmla="*/ 0 h 4"/>
                  <a:gd name="T70" fmla="*/ 2 w 3"/>
                  <a:gd name="T71" fmla="*/ 0 h 4"/>
                  <a:gd name="T72" fmla="*/ 3 w 3"/>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4">
                    <a:moveTo>
                      <a:pt x="3" y="0"/>
                    </a:moveTo>
                    <a:cubicBezTo>
                      <a:pt x="2" y="0"/>
                      <a:pt x="2" y="0"/>
                      <a:pt x="2" y="0"/>
                    </a:cubicBezTo>
                    <a:cubicBezTo>
                      <a:pt x="2" y="0"/>
                      <a:pt x="2" y="0"/>
                      <a:pt x="1" y="0"/>
                    </a:cubicBezTo>
                    <a:cubicBezTo>
                      <a:pt x="1" y="0"/>
                      <a:pt x="1" y="0"/>
                      <a:pt x="0" y="0"/>
                    </a:cubicBezTo>
                    <a:cubicBezTo>
                      <a:pt x="0" y="0"/>
                      <a:pt x="1" y="0"/>
                      <a:pt x="1" y="0"/>
                    </a:cubicBezTo>
                    <a:cubicBezTo>
                      <a:pt x="0" y="0"/>
                      <a:pt x="0" y="0"/>
                      <a:pt x="0" y="0"/>
                    </a:cubicBezTo>
                    <a:cubicBezTo>
                      <a:pt x="1" y="1"/>
                      <a:pt x="1" y="1"/>
                      <a:pt x="1" y="1"/>
                    </a:cubicBezTo>
                    <a:cubicBezTo>
                      <a:pt x="0" y="1"/>
                      <a:pt x="1" y="1"/>
                      <a:pt x="1" y="1"/>
                    </a:cubicBezTo>
                    <a:cubicBezTo>
                      <a:pt x="1" y="2"/>
                      <a:pt x="1" y="2"/>
                      <a:pt x="1" y="3"/>
                    </a:cubicBezTo>
                    <a:cubicBezTo>
                      <a:pt x="2" y="3"/>
                      <a:pt x="2" y="3"/>
                      <a:pt x="2" y="3"/>
                    </a:cubicBezTo>
                    <a:cubicBezTo>
                      <a:pt x="1" y="3"/>
                      <a:pt x="2" y="3"/>
                      <a:pt x="1" y="3"/>
                    </a:cubicBezTo>
                    <a:cubicBezTo>
                      <a:pt x="1" y="3"/>
                      <a:pt x="1" y="3"/>
                      <a:pt x="1" y="3"/>
                    </a:cubicBezTo>
                    <a:cubicBezTo>
                      <a:pt x="0" y="3"/>
                      <a:pt x="1" y="3"/>
                      <a:pt x="1" y="3"/>
                    </a:cubicBezTo>
                    <a:cubicBezTo>
                      <a:pt x="1" y="3"/>
                      <a:pt x="2" y="3"/>
                      <a:pt x="2" y="3"/>
                    </a:cubicBezTo>
                    <a:cubicBezTo>
                      <a:pt x="1" y="3"/>
                      <a:pt x="2" y="3"/>
                      <a:pt x="1" y="3"/>
                    </a:cubicBezTo>
                    <a:cubicBezTo>
                      <a:pt x="0" y="4"/>
                      <a:pt x="2" y="3"/>
                      <a:pt x="2" y="4"/>
                    </a:cubicBezTo>
                    <a:cubicBezTo>
                      <a:pt x="2" y="4"/>
                      <a:pt x="2" y="3"/>
                      <a:pt x="2" y="3"/>
                    </a:cubicBezTo>
                    <a:cubicBezTo>
                      <a:pt x="3" y="3"/>
                      <a:pt x="2" y="4"/>
                      <a:pt x="3" y="4"/>
                    </a:cubicBezTo>
                    <a:cubicBezTo>
                      <a:pt x="3" y="3"/>
                      <a:pt x="2" y="3"/>
                      <a:pt x="1" y="3"/>
                    </a:cubicBezTo>
                    <a:cubicBezTo>
                      <a:pt x="2" y="3"/>
                      <a:pt x="2" y="3"/>
                      <a:pt x="2" y="3"/>
                    </a:cubicBezTo>
                    <a:cubicBezTo>
                      <a:pt x="2" y="2"/>
                      <a:pt x="2" y="2"/>
                      <a:pt x="3" y="2"/>
                    </a:cubicBezTo>
                    <a:cubicBezTo>
                      <a:pt x="2" y="2"/>
                      <a:pt x="3" y="2"/>
                      <a:pt x="2" y="2"/>
                    </a:cubicBezTo>
                    <a:cubicBezTo>
                      <a:pt x="2" y="2"/>
                      <a:pt x="2" y="2"/>
                      <a:pt x="2" y="2"/>
                    </a:cubicBezTo>
                    <a:cubicBezTo>
                      <a:pt x="2" y="2"/>
                      <a:pt x="2" y="2"/>
                      <a:pt x="2" y="2"/>
                    </a:cubicBezTo>
                    <a:cubicBezTo>
                      <a:pt x="2" y="2"/>
                      <a:pt x="2" y="2"/>
                      <a:pt x="2" y="2"/>
                    </a:cubicBezTo>
                    <a:cubicBezTo>
                      <a:pt x="2" y="2"/>
                      <a:pt x="1" y="2"/>
                      <a:pt x="1" y="1"/>
                    </a:cubicBezTo>
                    <a:cubicBezTo>
                      <a:pt x="3" y="1"/>
                      <a:pt x="3" y="1"/>
                      <a:pt x="3" y="1"/>
                    </a:cubicBezTo>
                    <a:cubicBezTo>
                      <a:pt x="2" y="1"/>
                      <a:pt x="2" y="1"/>
                      <a:pt x="2" y="1"/>
                    </a:cubicBezTo>
                    <a:cubicBezTo>
                      <a:pt x="2" y="1"/>
                      <a:pt x="2" y="1"/>
                      <a:pt x="1" y="1"/>
                    </a:cubicBezTo>
                    <a:cubicBezTo>
                      <a:pt x="1" y="1"/>
                      <a:pt x="2" y="1"/>
                      <a:pt x="3" y="1"/>
                    </a:cubicBezTo>
                    <a:cubicBezTo>
                      <a:pt x="3" y="1"/>
                      <a:pt x="1" y="1"/>
                      <a:pt x="2" y="1"/>
                    </a:cubicBezTo>
                    <a:cubicBezTo>
                      <a:pt x="1" y="1"/>
                      <a:pt x="1" y="1"/>
                      <a:pt x="1" y="1"/>
                    </a:cubicBezTo>
                    <a:cubicBezTo>
                      <a:pt x="1" y="1"/>
                      <a:pt x="2" y="1"/>
                      <a:pt x="2" y="0"/>
                    </a:cubicBezTo>
                    <a:cubicBezTo>
                      <a:pt x="2" y="0"/>
                      <a:pt x="2" y="1"/>
                      <a:pt x="3" y="1"/>
                    </a:cubicBezTo>
                    <a:cubicBezTo>
                      <a:pt x="3" y="0"/>
                      <a:pt x="3" y="0"/>
                      <a:pt x="3" y="0"/>
                    </a:cubicBezTo>
                    <a:cubicBezTo>
                      <a:pt x="2" y="0"/>
                      <a:pt x="2" y="0"/>
                      <a:pt x="2" y="0"/>
                    </a:cubicBezTo>
                    <a:cubicBezTo>
                      <a:pt x="3" y="0"/>
                      <a:pt x="3" y="0"/>
                      <a:pt x="3"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2097"/>
              <p:cNvSpPr>
                <a:spLocks/>
              </p:cNvSpPr>
              <p:nvPr/>
            </p:nvSpPr>
            <p:spPr bwMode="auto">
              <a:xfrm>
                <a:off x="1256" y="2773"/>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2098"/>
              <p:cNvSpPr>
                <a:spLocks/>
              </p:cNvSpPr>
              <p:nvPr/>
            </p:nvSpPr>
            <p:spPr bwMode="auto">
              <a:xfrm>
                <a:off x="1256"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Rectangle 2099"/>
              <p:cNvSpPr>
                <a:spLocks noChangeArrowheads="1"/>
              </p:cNvSpPr>
              <p:nvPr/>
            </p:nvSpPr>
            <p:spPr bwMode="auto">
              <a:xfrm>
                <a:off x="1251" y="277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2100"/>
              <p:cNvSpPr>
                <a:spLocks/>
              </p:cNvSpPr>
              <p:nvPr/>
            </p:nvSpPr>
            <p:spPr bwMode="auto">
              <a:xfrm>
                <a:off x="1256" y="2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2101"/>
              <p:cNvSpPr>
                <a:spLocks/>
              </p:cNvSpPr>
              <p:nvPr/>
            </p:nvSpPr>
            <p:spPr bwMode="auto">
              <a:xfrm>
                <a:off x="1256" y="27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Rectangle 2102"/>
              <p:cNvSpPr>
                <a:spLocks noChangeArrowheads="1"/>
              </p:cNvSpPr>
              <p:nvPr/>
            </p:nvSpPr>
            <p:spPr bwMode="auto">
              <a:xfrm>
                <a:off x="1256" y="277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2103"/>
              <p:cNvSpPr>
                <a:spLocks/>
              </p:cNvSpPr>
              <p:nvPr/>
            </p:nvSpPr>
            <p:spPr bwMode="auto">
              <a:xfrm>
                <a:off x="1247" y="2769"/>
                <a:ext cx="9" cy="4"/>
              </a:xfrm>
              <a:custGeom>
                <a:avLst/>
                <a:gdLst>
                  <a:gd name="T0" fmla="*/ 1 w 4"/>
                  <a:gd name="T1" fmla="*/ 0 h 2"/>
                  <a:gd name="T2" fmla="*/ 1 w 4"/>
                  <a:gd name="T3" fmla="*/ 0 h 2"/>
                  <a:gd name="T4" fmla="*/ 2 w 4"/>
                  <a:gd name="T5" fmla="*/ 1 h 2"/>
                  <a:gd name="T6" fmla="*/ 1 w 4"/>
                  <a:gd name="T7" fmla="*/ 1 h 2"/>
                  <a:gd name="T8" fmla="*/ 2 w 4"/>
                  <a:gd name="T9" fmla="*/ 1 h 2"/>
                  <a:gd name="T10" fmla="*/ 1 w 4"/>
                  <a:gd name="T11" fmla="*/ 1 h 2"/>
                  <a:gd name="T12" fmla="*/ 3 w 4"/>
                  <a:gd name="T13" fmla="*/ 2 h 2"/>
                  <a:gd name="T14" fmla="*/ 1 w 4"/>
                  <a:gd name="T15" fmla="*/ 2 h 2"/>
                  <a:gd name="T16" fmla="*/ 1 w 4"/>
                  <a:gd name="T17" fmla="*/ 2 h 2"/>
                  <a:gd name="T18" fmla="*/ 2 w 4"/>
                  <a:gd name="T19" fmla="*/ 2 h 2"/>
                  <a:gd name="T20" fmla="*/ 3 w 4"/>
                  <a:gd name="T21" fmla="*/ 2 h 2"/>
                  <a:gd name="T22" fmla="*/ 4 w 4"/>
                  <a:gd name="T23" fmla="*/ 2 h 2"/>
                  <a:gd name="T24" fmla="*/ 3 w 4"/>
                  <a:gd name="T25" fmla="*/ 2 h 2"/>
                  <a:gd name="T26" fmla="*/ 4 w 4"/>
                  <a:gd name="T27" fmla="*/ 2 h 2"/>
                  <a:gd name="T28" fmla="*/ 3 w 4"/>
                  <a:gd name="T29" fmla="*/ 2 h 2"/>
                  <a:gd name="T30" fmla="*/ 4 w 4"/>
                  <a:gd name="T31" fmla="*/ 2 h 2"/>
                  <a:gd name="T32" fmla="*/ 3 w 4"/>
                  <a:gd name="T33" fmla="*/ 1 h 2"/>
                  <a:gd name="T34" fmla="*/ 3 w 4"/>
                  <a:gd name="T35" fmla="*/ 1 h 2"/>
                  <a:gd name="T36" fmla="*/ 2 w 4"/>
                  <a:gd name="T37" fmla="*/ 1 h 2"/>
                  <a:gd name="T38" fmla="*/ 3 w 4"/>
                  <a:gd name="T39" fmla="*/ 1 h 2"/>
                  <a:gd name="T40" fmla="*/ 3 w 4"/>
                  <a:gd name="T41" fmla="*/ 1 h 2"/>
                  <a:gd name="T42" fmla="*/ 4 w 4"/>
                  <a:gd name="T43" fmla="*/ 1 h 2"/>
                  <a:gd name="T44" fmla="*/ 3 w 4"/>
                  <a:gd name="T45" fmla="*/ 1 h 2"/>
                  <a:gd name="T46" fmla="*/ 4 w 4"/>
                  <a:gd name="T47" fmla="*/ 1 h 2"/>
                  <a:gd name="T48" fmla="*/ 2 w 4"/>
                  <a:gd name="T49" fmla="*/ 1 h 2"/>
                  <a:gd name="T50" fmla="*/ 3 w 4"/>
                  <a:gd name="T51" fmla="*/ 1 h 2"/>
                  <a:gd name="T52" fmla="*/ 3 w 4"/>
                  <a:gd name="T53" fmla="*/ 0 h 2"/>
                  <a:gd name="T54" fmla="*/ 3 w 4"/>
                  <a:gd name="T55" fmla="*/ 0 h 2"/>
                  <a:gd name="T56" fmla="*/ 3 w 4"/>
                  <a:gd name="T57" fmla="*/ 0 h 2"/>
                  <a:gd name="T58" fmla="*/ 2 w 4"/>
                  <a:gd name="T59" fmla="*/ 0 h 2"/>
                  <a:gd name="T60" fmla="*/ 2 w 4"/>
                  <a:gd name="T61" fmla="*/ 0 h 2"/>
                  <a:gd name="T62" fmla="*/ 2 w 4"/>
                  <a:gd name="T63" fmla="*/ 0 h 2"/>
                  <a:gd name="T64" fmla="*/ 1 w 4"/>
                  <a:gd name="T65" fmla="*/ 0 h 2"/>
                  <a:gd name="T66" fmla="*/ 2 w 4"/>
                  <a:gd name="T67" fmla="*/ 0 h 2"/>
                  <a:gd name="T68" fmla="*/ 1 w 4"/>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2">
                    <a:moveTo>
                      <a:pt x="1" y="0"/>
                    </a:moveTo>
                    <a:cubicBezTo>
                      <a:pt x="0" y="0"/>
                      <a:pt x="1" y="0"/>
                      <a:pt x="1" y="0"/>
                    </a:cubicBezTo>
                    <a:cubicBezTo>
                      <a:pt x="1" y="1"/>
                      <a:pt x="2" y="1"/>
                      <a:pt x="2" y="1"/>
                    </a:cubicBezTo>
                    <a:cubicBezTo>
                      <a:pt x="1" y="1"/>
                      <a:pt x="1" y="1"/>
                      <a:pt x="1" y="1"/>
                    </a:cubicBezTo>
                    <a:cubicBezTo>
                      <a:pt x="1" y="1"/>
                      <a:pt x="1" y="1"/>
                      <a:pt x="2" y="1"/>
                    </a:cubicBezTo>
                    <a:cubicBezTo>
                      <a:pt x="1" y="1"/>
                      <a:pt x="1" y="1"/>
                      <a:pt x="1" y="1"/>
                    </a:cubicBezTo>
                    <a:cubicBezTo>
                      <a:pt x="1" y="1"/>
                      <a:pt x="3" y="1"/>
                      <a:pt x="3" y="2"/>
                    </a:cubicBezTo>
                    <a:cubicBezTo>
                      <a:pt x="2" y="1"/>
                      <a:pt x="2" y="2"/>
                      <a:pt x="1" y="2"/>
                    </a:cubicBezTo>
                    <a:cubicBezTo>
                      <a:pt x="1" y="2"/>
                      <a:pt x="1" y="2"/>
                      <a:pt x="1" y="2"/>
                    </a:cubicBezTo>
                    <a:cubicBezTo>
                      <a:pt x="1" y="2"/>
                      <a:pt x="2" y="2"/>
                      <a:pt x="2" y="2"/>
                    </a:cubicBezTo>
                    <a:cubicBezTo>
                      <a:pt x="2" y="2"/>
                      <a:pt x="3" y="2"/>
                      <a:pt x="3" y="2"/>
                    </a:cubicBezTo>
                    <a:cubicBezTo>
                      <a:pt x="3" y="2"/>
                      <a:pt x="3" y="2"/>
                      <a:pt x="4" y="2"/>
                    </a:cubicBezTo>
                    <a:cubicBezTo>
                      <a:pt x="3" y="2"/>
                      <a:pt x="3" y="2"/>
                      <a:pt x="3" y="2"/>
                    </a:cubicBezTo>
                    <a:cubicBezTo>
                      <a:pt x="3" y="2"/>
                      <a:pt x="3" y="2"/>
                      <a:pt x="4" y="2"/>
                    </a:cubicBezTo>
                    <a:cubicBezTo>
                      <a:pt x="3" y="2"/>
                      <a:pt x="3" y="2"/>
                      <a:pt x="3" y="2"/>
                    </a:cubicBezTo>
                    <a:cubicBezTo>
                      <a:pt x="4" y="2"/>
                      <a:pt x="4" y="2"/>
                      <a:pt x="4" y="2"/>
                    </a:cubicBezTo>
                    <a:cubicBezTo>
                      <a:pt x="3" y="2"/>
                      <a:pt x="3" y="2"/>
                      <a:pt x="3" y="1"/>
                    </a:cubicBezTo>
                    <a:cubicBezTo>
                      <a:pt x="3" y="1"/>
                      <a:pt x="3" y="1"/>
                      <a:pt x="3" y="1"/>
                    </a:cubicBezTo>
                    <a:cubicBezTo>
                      <a:pt x="3" y="1"/>
                      <a:pt x="3" y="1"/>
                      <a:pt x="2" y="1"/>
                    </a:cubicBezTo>
                    <a:cubicBezTo>
                      <a:pt x="3" y="1"/>
                      <a:pt x="3" y="1"/>
                      <a:pt x="3" y="1"/>
                    </a:cubicBezTo>
                    <a:cubicBezTo>
                      <a:pt x="3" y="1"/>
                      <a:pt x="3" y="1"/>
                      <a:pt x="3" y="1"/>
                    </a:cubicBezTo>
                    <a:cubicBezTo>
                      <a:pt x="3" y="1"/>
                      <a:pt x="4" y="1"/>
                      <a:pt x="4" y="1"/>
                    </a:cubicBezTo>
                    <a:cubicBezTo>
                      <a:pt x="3" y="1"/>
                      <a:pt x="3" y="1"/>
                      <a:pt x="3" y="1"/>
                    </a:cubicBezTo>
                    <a:cubicBezTo>
                      <a:pt x="3" y="1"/>
                      <a:pt x="3" y="1"/>
                      <a:pt x="4" y="1"/>
                    </a:cubicBezTo>
                    <a:cubicBezTo>
                      <a:pt x="3" y="1"/>
                      <a:pt x="2" y="1"/>
                      <a:pt x="2" y="1"/>
                    </a:cubicBezTo>
                    <a:cubicBezTo>
                      <a:pt x="3" y="1"/>
                      <a:pt x="2" y="1"/>
                      <a:pt x="3" y="1"/>
                    </a:cubicBezTo>
                    <a:cubicBezTo>
                      <a:pt x="3" y="1"/>
                      <a:pt x="3" y="1"/>
                      <a:pt x="3" y="0"/>
                    </a:cubicBezTo>
                    <a:cubicBezTo>
                      <a:pt x="3" y="0"/>
                      <a:pt x="3" y="0"/>
                      <a:pt x="3" y="0"/>
                    </a:cubicBezTo>
                    <a:cubicBezTo>
                      <a:pt x="2" y="0"/>
                      <a:pt x="4" y="0"/>
                      <a:pt x="3" y="0"/>
                    </a:cubicBezTo>
                    <a:cubicBezTo>
                      <a:pt x="2" y="0"/>
                      <a:pt x="2" y="0"/>
                      <a:pt x="2" y="0"/>
                    </a:cubicBezTo>
                    <a:cubicBezTo>
                      <a:pt x="2" y="0"/>
                      <a:pt x="2" y="0"/>
                      <a:pt x="2" y="0"/>
                    </a:cubicBezTo>
                    <a:cubicBezTo>
                      <a:pt x="2" y="0"/>
                      <a:pt x="2" y="0"/>
                      <a:pt x="2" y="0"/>
                    </a:cubicBezTo>
                    <a:cubicBezTo>
                      <a:pt x="2" y="0"/>
                      <a:pt x="2" y="0"/>
                      <a:pt x="1" y="0"/>
                    </a:cubicBezTo>
                    <a:cubicBezTo>
                      <a:pt x="1" y="0"/>
                      <a:pt x="2" y="0"/>
                      <a:pt x="2" y="0"/>
                    </a:cubicBezTo>
                    <a:cubicBezTo>
                      <a:pt x="2"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Freeform 2104"/>
              <p:cNvSpPr>
                <a:spLocks/>
              </p:cNvSpPr>
              <p:nvPr/>
            </p:nvSpPr>
            <p:spPr bwMode="auto">
              <a:xfrm>
                <a:off x="1254" y="2771"/>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2105"/>
              <p:cNvSpPr>
                <a:spLocks/>
              </p:cNvSpPr>
              <p:nvPr/>
            </p:nvSpPr>
            <p:spPr bwMode="auto">
              <a:xfrm>
                <a:off x="1247" y="2764"/>
                <a:ext cx="11" cy="5"/>
              </a:xfrm>
              <a:custGeom>
                <a:avLst/>
                <a:gdLst>
                  <a:gd name="T0" fmla="*/ 2 w 5"/>
                  <a:gd name="T1" fmla="*/ 2 h 2"/>
                  <a:gd name="T2" fmla="*/ 3 w 5"/>
                  <a:gd name="T3" fmla="*/ 2 h 2"/>
                  <a:gd name="T4" fmla="*/ 2 w 5"/>
                  <a:gd name="T5" fmla="*/ 2 h 2"/>
                  <a:gd name="T6" fmla="*/ 1 w 5"/>
                  <a:gd name="T7" fmla="*/ 1 h 2"/>
                  <a:gd name="T8" fmla="*/ 3 w 5"/>
                  <a:gd name="T9" fmla="*/ 1 h 2"/>
                  <a:gd name="T10" fmla="*/ 3 w 5"/>
                  <a:gd name="T11" fmla="*/ 1 h 2"/>
                  <a:gd name="T12" fmla="*/ 2 w 5"/>
                  <a:gd name="T13" fmla="*/ 1 h 2"/>
                  <a:gd name="T14" fmla="*/ 1 w 5"/>
                  <a:gd name="T15" fmla="*/ 1 h 2"/>
                  <a:gd name="T16" fmla="*/ 2 w 5"/>
                  <a:gd name="T17" fmla="*/ 1 h 2"/>
                  <a:gd name="T18" fmla="*/ 3 w 5"/>
                  <a:gd name="T19" fmla="*/ 1 h 2"/>
                  <a:gd name="T20" fmla="*/ 0 w 5"/>
                  <a:gd name="T21" fmla="*/ 1 h 2"/>
                  <a:gd name="T22" fmla="*/ 0 w 5"/>
                  <a:gd name="T23" fmla="*/ 1 h 2"/>
                  <a:gd name="T24" fmla="*/ 2 w 5"/>
                  <a:gd name="T25" fmla="*/ 1 h 2"/>
                  <a:gd name="T26" fmla="*/ 1 w 5"/>
                  <a:gd name="T27" fmla="*/ 1 h 2"/>
                  <a:gd name="T28" fmla="*/ 1 w 5"/>
                  <a:gd name="T29" fmla="*/ 1 h 2"/>
                  <a:gd name="T30" fmla="*/ 1 w 5"/>
                  <a:gd name="T31" fmla="*/ 2 h 2"/>
                  <a:gd name="T32" fmla="*/ 1 w 5"/>
                  <a:gd name="T33" fmla="*/ 2 h 2"/>
                  <a:gd name="T34" fmla="*/ 1 w 5"/>
                  <a:gd name="T35" fmla="*/ 2 h 2"/>
                  <a:gd name="T36" fmla="*/ 2 w 5"/>
                  <a:gd name="T37" fmla="*/ 2 h 2"/>
                  <a:gd name="T38" fmla="*/ 2 w 5"/>
                  <a:gd name="T39" fmla="*/ 2 h 2"/>
                  <a:gd name="T40" fmla="*/ 3 w 5"/>
                  <a:gd name="T41" fmla="*/ 2 h 2"/>
                  <a:gd name="T42" fmla="*/ 4 w 5"/>
                  <a:gd name="T43" fmla="*/ 2 h 2"/>
                  <a:gd name="T44" fmla="*/ 4 w 5"/>
                  <a:gd name="T45" fmla="*/ 2 h 2"/>
                  <a:gd name="T46" fmla="*/ 2 w 5"/>
                  <a:gd name="T4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2">
                    <a:moveTo>
                      <a:pt x="2" y="2"/>
                    </a:moveTo>
                    <a:cubicBezTo>
                      <a:pt x="2" y="1"/>
                      <a:pt x="3" y="2"/>
                      <a:pt x="3" y="2"/>
                    </a:cubicBezTo>
                    <a:cubicBezTo>
                      <a:pt x="3" y="1"/>
                      <a:pt x="2" y="2"/>
                      <a:pt x="2" y="2"/>
                    </a:cubicBezTo>
                    <a:cubicBezTo>
                      <a:pt x="2" y="1"/>
                      <a:pt x="1" y="1"/>
                      <a:pt x="1" y="1"/>
                    </a:cubicBezTo>
                    <a:cubicBezTo>
                      <a:pt x="2" y="1"/>
                      <a:pt x="3" y="1"/>
                      <a:pt x="3" y="1"/>
                    </a:cubicBezTo>
                    <a:cubicBezTo>
                      <a:pt x="2" y="1"/>
                      <a:pt x="3" y="1"/>
                      <a:pt x="3" y="1"/>
                    </a:cubicBezTo>
                    <a:cubicBezTo>
                      <a:pt x="2" y="1"/>
                      <a:pt x="3" y="1"/>
                      <a:pt x="2" y="1"/>
                    </a:cubicBezTo>
                    <a:cubicBezTo>
                      <a:pt x="1" y="1"/>
                      <a:pt x="1" y="1"/>
                      <a:pt x="1" y="1"/>
                    </a:cubicBezTo>
                    <a:cubicBezTo>
                      <a:pt x="2" y="1"/>
                      <a:pt x="2" y="1"/>
                      <a:pt x="2" y="1"/>
                    </a:cubicBezTo>
                    <a:cubicBezTo>
                      <a:pt x="3" y="1"/>
                      <a:pt x="2" y="1"/>
                      <a:pt x="3" y="1"/>
                    </a:cubicBezTo>
                    <a:cubicBezTo>
                      <a:pt x="2" y="1"/>
                      <a:pt x="2" y="0"/>
                      <a:pt x="0" y="1"/>
                    </a:cubicBezTo>
                    <a:cubicBezTo>
                      <a:pt x="0" y="1"/>
                      <a:pt x="0" y="1"/>
                      <a:pt x="0" y="1"/>
                    </a:cubicBezTo>
                    <a:cubicBezTo>
                      <a:pt x="1" y="1"/>
                      <a:pt x="1" y="1"/>
                      <a:pt x="2" y="1"/>
                    </a:cubicBezTo>
                    <a:cubicBezTo>
                      <a:pt x="1" y="1"/>
                      <a:pt x="2" y="1"/>
                      <a:pt x="1" y="1"/>
                    </a:cubicBezTo>
                    <a:cubicBezTo>
                      <a:pt x="1" y="1"/>
                      <a:pt x="1" y="1"/>
                      <a:pt x="1" y="1"/>
                    </a:cubicBezTo>
                    <a:cubicBezTo>
                      <a:pt x="0" y="1"/>
                      <a:pt x="0" y="1"/>
                      <a:pt x="1" y="2"/>
                    </a:cubicBezTo>
                    <a:cubicBezTo>
                      <a:pt x="1" y="2"/>
                      <a:pt x="1" y="2"/>
                      <a:pt x="1" y="2"/>
                    </a:cubicBezTo>
                    <a:cubicBezTo>
                      <a:pt x="1" y="2"/>
                      <a:pt x="1" y="2"/>
                      <a:pt x="1" y="2"/>
                    </a:cubicBezTo>
                    <a:cubicBezTo>
                      <a:pt x="2" y="2"/>
                      <a:pt x="2" y="2"/>
                      <a:pt x="2" y="2"/>
                    </a:cubicBezTo>
                    <a:cubicBezTo>
                      <a:pt x="2" y="2"/>
                      <a:pt x="3" y="2"/>
                      <a:pt x="2" y="2"/>
                    </a:cubicBezTo>
                    <a:cubicBezTo>
                      <a:pt x="3" y="2"/>
                      <a:pt x="3" y="2"/>
                      <a:pt x="3" y="2"/>
                    </a:cubicBezTo>
                    <a:cubicBezTo>
                      <a:pt x="3" y="2"/>
                      <a:pt x="3" y="2"/>
                      <a:pt x="4" y="2"/>
                    </a:cubicBezTo>
                    <a:cubicBezTo>
                      <a:pt x="5" y="2"/>
                      <a:pt x="3" y="2"/>
                      <a:pt x="4" y="2"/>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2106"/>
              <p:cNvSpPr>
                <a:spLocks/>
              </p:cNvSpPr>
              <p:nvPr/>
            </p:nvSpPr>
            <p:spPr bwMode="auto">
              <a:xfrm>
                <a:off x="1251" y="276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2107"/>
              <p:cNvSpPr>
                <a:spLocks/>
              </p:cNvSpPr>
              <p:nvPr/>
            </p:nvSpPr>
            <p:spPr bwMode="auto">
              <a:xfrm>
                <a:off x="1249" y="2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Rectangle 2108"/>
              <p:cNvSpPr>
                <a:spLocks noChangeArrowheads="1"/>
              </p:cNvSpPr>
              <p:nvPr/>
            </p:nvSpPr>
            <p:spPr bwMode="auto">
              <a:xfrm>
                <a:off x="1254"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46" name="Group 2310"/>
            <p:cNvGrpSpPr>
              <a:grpSpLocks/>
            </p:cNvGrpSpPr>
            <p:nvPr/>
          </p:nvGrpSpPr>
          <p:grpSpPr bwMode="auto">
            <a:xfrm>
              <a:off x="127" y="2321"/>
              <a:ext cx="1129" cy="969"/>
              <a:chOff x="127" y="2321"/>
              <a:chExt cx="1129" cy="969"/>
            </a:xfrm>
          </p:grpSpPr>
          <p:sp>
            <p:nvSpPr>
              <p:cNvPr id="1863" name="Freeform 2110"/>
              <p:cNvSpPr>
                <a:spLocks/>
              </p:cNvSpPr>
              <p:nvPr/>
            </p:nvSpPr>
            <p:spPr bwMode="auto">
              <a:xfrm>
                <a:off x="1247" y="2764"/>
                <a:ext cx="4" cy="2"/>
              </a:xfrm>
              <a:custGeom>
                <a:avLst/>
                <a:gdLst>
                  <a:gd name="T0" fmla="*/ 0 w 2"/>
                  <a:gd name="T1" fmla="*/ 0 h 1"/>
                  <a:gd name="T2" fmla="*/ 0 w 2"/>
                  <a:gd name="T3" fmla="*/ 0 h 1"/>
                  <a:gd name="T4" fmla="*/ 2 w 2"/>
                  <a:gd name="T5" fmla="*/ 1 h 1"/>
                  <a:gd name="T6" fmla="*/ 1 w 2"/>
                  <a:gd name="T7" fmla="*/ 0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1" y="0"/>
                      <a:pt x="0" y="0"/>
                    </a:cubicBezTo>
                    <a:cubicBezTo>
                      <a:pt x="2" y="1"/>
                      <a:pt x="2" y="1"/>
                      <a:pt x="2" y="1"/>
                    </a:cubicBezTo>
                    <a:cubicBezTo>
                      <a:pt x="2" y="0"/>
                      <a:pt x="1" y="0"/>
                      <a:pt x="1" y="0"/>
                    </a:cubicBezTo>
                    <a:cubicBezTo>
                      <a:pt x="1" y="0"/>
                      <a:pt x="1" y="0"/>
                      <a:pt x="1" y="0"/>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2111"/>
              <p:cNvSpPr>
                <a:spLocks/>
              </p:cNvSpPr>
              <p:nvPr/>
            </p:nvSpPr>
            <p:spPr bwMode="auto">
              <a:xfrm>
                <a:off x="1247" y="2754"/>
                <a:ext cx="9" cy="10"/>
              </a:xfrm>
              <a:custGeom>
                <a:avLst/>
                <a:gdLst>
                  <a:gd name="T0" fmla="*/ 2 w 4"/>
                  <a:gd name="T1" fmla="*/ 4 h 4"/>
                  <a:gd name="T2" fmla="*/ 2 w 4"/>
                  <a:gd name="T3" fmla="*/ 3 h 4"/>
                  <a:gd name="T4" fmla="*/ 3 w 4"/>
                  <a:gd name="T5" fmla="*/ 4 h 4"/>
                  <a:gd name="T6" fmla="*/ 3 w 4"/>
                  <a:gd name="T7" fmla="*/ 3 h 4"/>
                  <a:gd name="T8" fmla="*/ 3 w 4"/>
                  <a:gd name="T9" fmla="*/ 3 h 4"/>
                  <a:gd name="T10" fmla="*/ 3 w 4"/>
                  <a:gd name="T11" fmla="*/ 3 h 4"/>
                  <a:gd name="T12" fmla="*/ 2 w 4"/>
                  <a:gd name="T13" fmla="*/ 3 h 4"/>
                  <a:gd name="T14" fmla="*/ 3 w 4"/>
                  <a:gd name="T15" fmla="*/ 3 h 4"/>
                  <a:gd name="T16" fmla="*/ 1 w 4"/>
                  <a:gd name="T17" fmla="*/ 3 h 4"/>
                  <a:gd name="T18" fmla="*/ 2 w 4"/>
                  <a:gd name="T19" fmla="*/ 2 h 4"/>
                  <a:gd name="T20" fmla="*/ 2 w 4"/>
                  <a:gd name="T21" fmla="*/ 2 h 4"/>
                  <a:gd name="T22" fmla="*/ 2 w 4"/>
                  <a:gd name="T23" fmla="*/ 2 h 4"/>
                  <a:gd name="T24" fmla="*/ 3 w 4"/>
                  <a:gd name="T25" fmla="*/ 2 h 4"/>
                  <a:gd name="T26" fmla="*/ 3 w 4"/>
                  <a:gd name="T27" fmla="*/ 2 h 4"/>
                  <a:gd name="T28" fmla="*/ 3 w 4"/>
                  <a:gd name="T29" fmla="*/ 2 h 4"/>
                  <a:gd name="T30" fmla="*/ 3 w 4"/>
                  <a:gd name="T31" fmla="*/ 1 h 4"/>
                  <a:gd name="T32" fmla="*/ 3 w 4"/>
                  <a:gd name="T33" fmla="*/ 1 h 4"/>
                  <a:gd name="T34" fmla="*/ 2 w 4"/>
                  <a:gd name="T35" fmla="*/ 1 h 4"/>
                  <a:gd name="T36" fmla="*/ 2 w 4"/>
                  <a:gd name="T37" fmla="*/ 1 h 4"/>
                  <a:gd name="T38" fmla="*/ 3 w 4"/>
                  <a:gd name="T39" fmla="*/ 1 h 4"/>
                  <a:gd name="T40" fmla="*/ 2 w 4"/>
                  <a:gd name="T41" fmla="*/ 1 h 4"/>
                  <a:gd name="T42" fmla="*/ 3 w 4"/>
                  <a:gd name="T43" fmla="*/ 1 h 4"/>
                  <a:gd name="T44" fmla="*/ 2 w 4"/>
                  <a:gd name="T45" fmla="*/ 1 h 4"/>
                  <a:gd name="T46" fmla="*/ 2 w 4"/>
                  <a:gd name="T47" fmla="*/ 1 h 4"/>
                  <a:gd name="T48" fmla="*/ 1 w 4"/>
                  <a:gd name="T49" fmla="*/ 1 h 4"/>
                  <a:gd name="T50" fmla="*/ 1 w 4"/>
                  <a:gd name="T51" fmla="*/ 1 h 4"/>
                  <a:gd name="T52" fmla="*/ 2 w 4"/>
                  <a:gd name="T53" fmla="*/ 2 h 4"/>
                  <a:gd name="T54" fmla="*/ 1 w 4"/>
                  <a:gd name="T55" fmla="*/ 2 h 4"/>
                  <a:gd name="T56" fmla="*/ 2 w 4"/>
                  <a:gd name="T57" fmla="*/ 2 h 4"/>
                  <a:gd name="T58" fmla="*/ 1 w 4"/>
                  <a:gd name="T59" fmla="*/ 2 h 4"/>
                  <a:gd name="T60" fmla="*/ 2 w 4"/>
                  <a:gd name="T61" fmla="*/ 2 h 4"/>
                  <a:gd name="T62" fmla="*/ 0 w 4"/>
                  <a:gd name="T63" fmla="*/ 2 h 4"/>
                  <a:gd name="T64" fmla="*/ 1 w 4"/>
                  <a:gd name="T65" fmla="*/ 3 h 4"/>
                  <a:gd name="T66" fmla="*/ 2 w 4"/>
                  <a:gd name="T67" fmla="*/ 3 h 4"/>
                  <a:gd name="T68" fmla="*/ 2 w 4"/>
                  <a:gd name="T69" fmla="*/ 4 h 4"/>
                  <a:gd name="T70" fmla="*/ 2 w 4"/>
                  <a:gd name="T71" fmla="*/ 4 h 4"/>
                  <a:gd name="T72" fmla="*/ 1 w 4"/>
                  <a:gd name="T73" fmla="*/ 4 h 4"/>
                  <a:gd name="T74" fmla="*/ 1 w 4"/>
                  <a:gd name="T75" fmla="*/ 4 h 4"/>
                  <a:gd name="T76" fmla="*/ 1 w 4"/>
                  <a:gd name="T77" fmla="*/ 4 h 4"/>
                  <a:gd name="T78" fmla="*/ 1 w 4"/>
                  <a:gd name="T79" fmla="*/ 4 h 4"/>
                  <a:gd name="T80" fmla="*/ 3 w 4"/>
                  <a:gd name="T81" fmla="*/ 4 h 4"/>
                  <a:gd name="T82" fmla="*/ 4 w 4"/>
                  <a:gd name="T83" fmla="*/ 4 h 4"/>
                  <a:gd name="T84" fmla="*/ 2 w 4"/>
                  <a:gd name="T8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2" y="4"/>
                    </a:moveTo>
                    <a:cubicBezTo>
                      <a:pt x="3" y="4"/>
                      <a:pt x="2" y="3"/>
                      <a:pt x="2" y="3"/>
                    </a:cubicBezTo>
                    <a:cubicBezTo>
                      <a:pt x="3" y="3"/>
                      <a:pt x="3" y="4"/>
                      <a:pt x="3" y="4"/>
                    </a:cubicBezTo>
                    <a:cubicBezTo>
                      <a:pt x="4" y="4"/>
                      <a:pt x="3" y="3"/>
                      <a:pt x="3" y="3"/>
                    </a:cubicBezTo>
                    <a:cubicBezTo>
                      <a:pt x="3" y="3"/>
                      <a:pt x="3" y="3"/>
                      <a:pt x="3" y="3"/>
                    </a:cubicBezTo>
                    <a:cubicBezTo>
                      <a:pt x="3" y="3"/>
                      <a:pt x="2" y="3"/>
                      <a:pt x="3" y="3"/>
                    </a:cubicBezTo>
                    <a:cubicBezTo>
                      <a:pt x="2" y="3"/>
                      <a:pt x="2" y="3"/>
                      <a:pt x="2" y="3"/>
                    </a:cubicBezTo>
                    <a:cubicBezTo>
                      <a:pt x="2" y="3"/>
                      <a:pt x="2" y="3"/>
                      <a:pt x="3" y="3"/>
                    </a:cubicBezTo>
                    <a:cubicBezTo>
                      <a:pt x="3" y="3"/>
                      <a:pt x="2" y="3"/>
                      <a:pt x="1" y="3"/>
                    </a:cubicBezTo>
                    <a:cubicBezTo>
                      <a:pt x="2" y="3"/>
                      <a:pt x="1" y="3"/>
                      <a:pt x="2" y="2"/>
                    </a:cubicBezTo>
                    <a:cubicBezTo>
                      <a:pt x="2" y="2"/>
                      <a:pt x="2" y="2"/>
                      <a:pt x="2" y="2"/>
                    </a:cubicBezTo>
                    <a:cubicBezTo>
                      <a:pt x="3" y="3"/>
                      <a:pt x="2" y="2"/>
                      <a:pt x="2" y="2"/>
                    </a:cubicBezTo>
                    <a:cubicBezTo>
                      <a:pt x="3" y="2"/>
                      <a:pt x="3" y="2"/>
                      <a:pt x="3" y="2"/>
                    </a:cubicBezTo>
                    <a:cubicBezTo>
                      <a:pt x="3" y="2"/>
                      <a:pt x="2" y="2"/>
                      <a:pt x="3" y="2"/>
                    </a:cubicBezTo>
                    <a:cubicBezTo>
                      <a:pt x="3" y="2"/>
                      <a:pt x="3" y="2"/>
                      <a:pt x="3" y="2"/>
                    </a:cubicBezTo>
                    <a:cubicBezTo>
                      <a:pt x="3" y="2"/>
                      <a:pt x="3" y="2"/>
                      <a:pt x="3" y="1"/>
                    </a:cubicBezTo>
                    <a:cubicBezTo>
                      <a:pt x="3" y="1"/>
                      <a:pt x="3" y="1"/>
                      <a:pt x="3" y="1"/>
                    </a:cubicBezTo>
                    <a:cubicBezTo>
                      <a:pt x="3" y="1"/>
                      <a:pt x="3" y="2"/>
                      <a:pt x="2" y="1"/>
                    </a:cubicBezTo>
                    <a:cubicBezTo>
                      <a:pt x="3" y="1"/>
                      <a:pt x="1" y="1"/>
                      <a:pt x="2" y="1"/>
                    </a:cubicBezTo>
                    <a:cubicBezTo>
                      <a:pt x="2" y="1"/>
                      <a:pt x="2" y="1"/>
                      <a:pt x="3" y="1"/>
                    </a:cubicBezTo>
                    <a:cubicBezTo>
                      <a:pt x="2" y="1"/>
                      <a:pt x="3" y="1"/>
                      <a:pt x="2" y="1"/>
                    </a:cubicBezTo>
                    <a:cubicBezTo>
                      <a:pt x="3" y="1"/>
                      <a:pt x="2" y="1"/>
                      <a:pt x="3" y="1"/>
                    </a:cubicBezTo>
                    <a:cubicBezTo>
                      <a:pt x="2" y="1"/>
                      <a:pt x="2" y="1"/>
                      <a:pt x="2" y="1"/>
                    </a:cubicBezTo>
                    <a:cubicBezTo>
                      <a:pt x="2" y="1"/>
                      <a:pt x="2" y="1"/>
                      <a:pt x="2" y="1"/>
                    </a:cubicBezTo>
                    <a:cubicBezTo>
                      <a:pt x="2" y="1"/>
                      <a:pt x="1" y="0"/>
                      <a:pt x="1" y="1"/>
                    </a:cubicBezTo>
                    <a:cubicBezTo>
                      <a:pt x="1" y="1"/>
                      <a:pt x="1" y="1"/>
                      <a:pt x="1" y="1"/>
                    </a:cubicBezTo>
                    <a:cubicBezTo>
                      <a:pt x="2" y="2"/>
                      <a:pt x="1" y="2"/>
                      <a:pt x="2" y="2"/>
                    </a:cubicBezTo>
                    <a:cubicBezTo>
                      <a:pt x="1" y="2"/>
                      <a:pt x="1" y="2"/>
                      <a:pt x="1" y="2"/>
                    </a:cubicBezTo>
                    <a:cubicBezTo>
                      <a:pt x="1" y="2"/>
                      <a:pt x="1" y="2"/>
                      <a:pt x="2" y="2"/>
                    </a:cubicBezTo>
                    <a:cubicBezTo>
                      <a:pt x="2" y="2"/>
                      <a:pt x="1" y="2"/>
                      <a:pt x="1" y="2"/>
                    </a:cubicBezTo>
                    <a:cubicBezTo>
                      <a:pt x="1" y="2"/>
                      <a:pt x="1" y="2"/>
                      <a:pt x="2" y="2"/>
                    </a:cubicBezTo>
                    <a:cubicBezTo>
                      <a:pt x="0" y="2"/>
                      <a:pt x="0" y="2"/>
                      <a:pt x="0" y="2"/>
                    </a:cubicBezTo>
                    <a:cubicBezTo>
                      <a:pt x="1" y="2"/>
                      <a:pt x="2" y="3"/>
                      <a:pt x="1" y="3"/>
                    </a:cubicBezTo>
                    <a:cubicBezTo>
                      <a:pt x="2" y="3"/>
                      <a:pt x="2" y="3"/>
                      <a:pt x="2" y="3"/>
                    </a:cubicBezTo>
                    <a:cubicBezTo>
                      <a:pt x="1" y="4"/>
                      <a:pt x="3" y="4"/>
                      <a:pt x="2" y="4"/>
                    </a:cubicBezTo>
                    <a:cubicBezTo>
                      <a:pt x="2" y="4"/>
                      <a:pt x="2" y="4"/>
                      <a:pt x="2" y="4"/>
                    </a:cubicBezTo>
                    <a:cubicBezTo>
                      <a:pt x="2" y="4"/>
                      <a:pt x="1" y="4"/>
                      <a:pt x="1" y="4"/>
                    </a:cubicBezTo>
                    <a:cubicBezTo>
                      <a:pt x="1" y="4"/>
                      <a:pt x="1" y="4"/>
                      <a:pt x="1" y="4"/>
                    </a:cubicBezTo>
                    <a:cubicBezTo>
                      <a:pt x="1" y="4"/>
                      <a:pt x="1" y="4"/>
                      <a:pt x="1" y="4"/>
                    </a:cubicBezTo>
                    <a:cubicBezTo>
                      <a:pt x="2" y="4"/>
                      <a:pt x="1" y="4"/>
                      <a:pt x="1" y="4"/>
                    </a:cubicBezTo>
                    <a:cubicBezTo>
                      <a:pt x="2" y="4"/>
                      <a:pt x="2" y="4"/>
                      <a:pt x="3" y="4"/>
                    </a:cubicBezTo>
                    <a:cubicBezTo>
                      <a:pt x="1" y="4"/>
                      <a:pt x="4" y="4"/>
                      <a:pt x="4" y="4"/>
                    </a:cubicBezTo>
                    <a:lnTo>
                      <a:pt x="2" y="4"/>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2112"/>
              <p:cNvSpPr>
                <a:spLocks/>
              </p:cNvSpPr>
              <p:nvPr/>
            </p:nvSpPr>
            <p:spPr bwMode="auto">
              <a:xfrm>
                <a:off x="1247" y="27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Freeform 2113"/>
              <p:cNvSpPr>
                <a:spLocks/>
              </p:cNvSpPr>
              <p:nvPr/>
            </p:nvSpPr>
            <p:spPr bwMode="auto">
              <a:xfrm>
                <a:off x="1251" y="275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Rectangle 2114"/>
              <p:cNvSpPr>
                <a:spLocks noChangeArrowheads="1"/>
              </p:cNvSpPr>
              <p:nvPr/>
            </p:nvSpPr>
            <p:spPr bwMode="auto">
              <a:xfrm>
                <a:off x="1249"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Freeform 2115"/>
              <p:cNvSpPr>
                <a:spLocks/>
              </p:cNvSpPr>
              <p:nvPr/>
            </p:nvSpPr>
            <p:spPr bwMode="auto">
              <a:xfrm>
                <a:off x="1251" y="2764"/>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2116"/>
              <p:cNvSpPr>
                <a:spLocks/>
              </p:cNvSpPr>
              <p:nvPr/>
            </p:nvSpPr>
            <p:spPr bwMode="auto">
              <a:xfrm>
                <a:off x="1254"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Freeform 2117"/>
              <p:cNvSpPr>
                <a:spLocks/>
              </p:cNvSpPr>
              <p:nvPr/>
            </p:nvSpPr>
            <p:spPr bwMode="auto">
              <a:xfrm>
                <a:off x="1254" y="27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2118"/>
              <p:cNvSpPr>
                <a:spLocks/>
              </p:cNvSpPr>
              <p:nvPr/>
            </p:nvSpPr>
            <p:spPr bwMode="auto">
              <a:xfrm>
                <a:off x="1244" y="2740"/>
                <a:ext cx="12" cy="14"/>
              </a:xfrm>
              <a:custGeom>
                <a:avLst/>
                <a:gdLst>
                  <a:gd name="T0" fmla="*/ 3 w 5"/>
                  <a:gd name="T1" fmla="*/ 0 h 6"/>
                  <a:gd name="T2" fmla="*/ 2 w 5"/>
                  <a:gd name="T3" fmla="*/ 0 h 6"/>
                  <a:gd name="T4" fmla="*/ 2 w 5"/>
                  <a:gd name="T5" fmla="*/ 0 h 6"/>
                  <a:gd name="T6" fmla="*/ 2 w 5"/>
                  <a:gd name="T7" fmla="*/ 1 h 6"/>
                  <a:gd name="T8" fmla="*/ 2 w 5"/>
                  <a:gd name="T9" fmla="*/ 1 h 6"/>
                  <a:gd name="T10" fmla="*/ 2 w 5"/>
                  <a:gd name="T11" fmla="*/ 2 h 6"/>
                  <a:gd name="T12" fmla="*/ 3 w 5"/>
                  <a:gd name="T13" fmla="*/ 2 h 6"/>
                  <a:gd name="T14" fmla="*/ 2 w 5"/>
                  <a:gd name="T15" fmla="*/ 3 h 6"/>
                  <a:gd name="T16" fmla="*/ 2 w 5"/>
                  <a:gd name="T17" fmla="*/ 3 h 6"/>
                  <a:gd name="T18" fmla="*/ 4 w 5"/>
                  <a:gd name="T19" fmla="*/ 3 h 6"/>
                  <a:gd name="T20" fmla="*/ 4 w 5"/>
                  <a:gd name="T21" fmla="*/ 4 h 6"/>
                  <a:gd name="T22" fmla="*/ 3 w 5"/>
                  <a:gd name="T23" fmla="*/ 4 h 6"/>
                  <a:gd name="T24" fmla="*/ 3 w 5"/>
                  <a:gd name="T25" fmla="*/ 4 h 6"/>
                  <a:gd name="T26" fmla="*/ 2 w 5"/>
                  <a:gd name="T27" fmla="*/ 5 h 6"/>
                  <a:gd name="T28" fmla="*/ 3 w 5"/>
                  <a:gd name="T29" fmla="*/ 5 h 6"/>
                  <a:gd name="T30" fmla="*/ 3 w 5"/>
                  <a:gd name="T31" fmla="*/ 5 h 6"/>
                  <a:gd name="T32" fmla="*/ 3 w 5"/>
                  <a:gd name="T33" fmla="*/ 5 h 6"/>
                  <a:gd name="T34" fmla="*/ 3 w 5"/>
                  <a:gd name="T35" fmla="*/ 6 h 6"/>
                  <a:gd name="T36" fmla="*/ 3 w 5"/>
                  <a:gd name="T37" fmla="*/ 6 h 6"/>
                  <a:gd name="T38" fmla="*/ 3 w 5"/>
                  <a:gd name="T39" fmla="*/ 6 h 6"/>
                  <a:gd name="T40" fmla="*/ 2 w 5"/>
                  <a:gd name="T41" fmla="*/ 6 h 6"/>
                  <a:gd name="T42" fmla="*/ 4 w 5"/>
                  <a:gd name="T43" fmla="*/ 6 h 6"/>
                  <a:gd name="T44" fmla="*/ 5 w 5"/>
                  <a:gd name="T45" fmla="*/ 6 h 6"/>
                  <a:gd name="T46" fmla="*/ 4 w 5"/>
                  <a:gd name="T47" fmla="*/ 6 h 6"/>
                  <a:gd name="T48" fmla="*/ 5 w 5"/>
                  <a:gd name="T49" fmla="*/ 5 h 6"/>
                  <a:gd name="T50" fmla="*/ 5 w 5"/>
                  <a:gd name="T51" fmla="*/ 5 h 6"/>
                  <a:gd name="T52" fmla="*/ 4 w 5"/>
                  <a:gd name="T53" fmla="*/ 5 h 6"/>
                  <a:gd name="T54" fmla="*/ 5 w 5"/>
                  <a:gd name="T55" fmla="*/ 5 h 6"/>
                  <a:gd name="T56" fmla="*/ 5 w 5"/>
                  <a:gd name="T57" fmla="*/ 4 h 6"/>
                  <a:gd name="T58" fmla="*/ 4 w 5"/>
                  <a:gd name="T59" fmla="*/ 4 h 6"/>
                  <a:gd name="T60" fmla="*/ 4 w 5"/>
                  <a:gd name="T61" fmla="*/ 4 h 6"/>
                  <a:gd name="T62" fmla="*/ 5 w 5"/>
                  <a:gd name="T63" fmla="*/ 4 h 6"/>
                  <a:gd name="T64" fmla="*/ 5 w 5"/>
                  <a:gd name="T65" fmla="*/ 3 h 6"/>
                  <a:gd name="T66" fmla="*/ 4 w 5"/>
                  <a:gd name="T67" fmla="*/ 3 h 6"/>
                  <a:gd name="T68" fmla="*/ 4 w 5"/>
                  <a:gd name="T69" fmla="*/ 3 h 6"/>
                  <a:gd name="T70" fmla="*/ 3 w 5"/>
                  <a:gd name="T71" fmla="*/ 2 h 6"/>
                  <a:gd name="T72" fmla="*/ 4 w 5"/>
                  <a:gd name="T73" fmla="*/ 2 h 6"/>
                  <a:gd name="T74" fmla="*/ 3 w 5"/>
                  <a:gd name="T75" fmla="*/ 1 h 6"/>
                  <a:gd name="T76" fmla="*/ 2 w 5"/>
                  <a:gd name="T77" fmla="*/ 1 h 6"/>
                  <a:gd name="T78" fmla="*/ 4 w 5"/>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1"/>
                    </a:moveTo>
                    <a:cubicBezTo>
                      <a:pt x="4" y="1"/>
                      <a:pt x="4" y="0"/>
                      <a:pt x="3" y="0"/>
                    </a:cubicBezTo>
                    <a:cubicBezTo>
                      <a:pt x="4" y="0"/>
                      <a:pt x="4" y="0"/>
                      <a:pt x="4" y="0"/>
                    </a:cubicBezTo>
                    <a:cubicBezTo>
                      <a:pt x="3" y="0"/>
                      <a:pt x="3" y="0"/>
                      <a:pt x="2" y="0"/>
                    </a:cubicBezTo>
                    <a:cubicBezTo>
                      <a:pt x="3" y="0"/>
                      <a:pt x="3" y="0"/>
                      <a:pt x="3" y="0"/>
                    </a:cubicBezTo>
                    <a:cubicBezTo>
                      <a:pt x="3" y="0"/>
                      <a:pt x="2" y="0"/>
                      <a:pt x="2" y="0"/>
                    </a:cubicBezTo>
                    <a:cubicBezTo>
                      <a:pt x="2" y="0"/>
                      <a:pt x="3" y="1"/>
                      <a:pt x="3" y="1"/>
                    </a:cubicBezTo>
                    <a:cubicBezTo>
                      <a:pt x="3" y="1"/>
                      <a:pt x="2" y="1"/>
                      <a:pt x="2" y="1"/>
                    </a:cubicBezTo>
                    <a:cubicBezTo>
                      <a:pt x="2" y="1"/>
                      <a:pt x="3" y="1"/>
                      <a:pt x="3" y="1"/>
                    </a:cubicBezTo>
                    <a:cubicBezTo>
                      <a:pt x="0" y="0"/>
                      <a:pt x="4" y="1"/>
                      <a:pt x="2" y="1"/>
                    </a:cubicBezTo>
                    <a:cubicBezTo>
                      <a:pt x="2" y="1"/>
                      <a:pt x="2" y="2"/>
                      <a:pt x="3" y="2"/>
                    </a:cubicBezTo>
                    <a:cubicBezTo>
                      <a:pt x="2" y="2"/>
                      <a:pt x="3" y="2"/>
                      <a:pt x="2" y="2"/>
                    </a:cubicBezTo>
                    <a:cubicBezTo>
                      <a:pt x="3" y="2"/>
                      <a:pt x="1" y="2"/>
                      <a:pt x="3" y="2"/>
                    </a:cubicBezTo>
                    <a:cubicBezTo>
                      <a:pt x="2" y="2"/>
                      <a:pt x="3" y="2"/>
                      <a:pt x="3" y="2"/>
                    </a:cubicBezTo>
                    <a:cubicBezTo>
                      <a:pt x="2" y="2"/>
                      <a:pt x="2" y="2"/>
                      <a:pt x="2" y="2"/>
                    </a:cubicBezTo>
                    <a:cubicBezTo>
                      <a:pt x="2" y="2"/>
                      <a:pt x="3" y="3"/>
                      <a:pt x="2" y="3"/>
                    </a:cubicBezTo>
                    <a:cubicBezTo>
                      <a:pt x="2" y="3"/>
                      <a:pt x="3" y="3"/>
                      <a:pt x="3" y="3"/>
                    </a:cubicBezTo>
                    <a:cubicBezTo>
                      <a:pt x="3" y="3"/>
                      <a:pt x="3" y="3"/>
                      <a:pt x="2" y="3"/>
                    </a:cubicBezTo>
                    <a:cubicBezTo>
                      <a:pt x="3" y="3"/>
                      <a:pt x="2" y="3"/>
                      <a:pt x="3" y="3"/>
                    </a:cubicBezTo>
                    <a:cubicBezTo>
                      <a:pt x="3" y="3"/>
                      <a:pt x="3" y="3"/>
                      <a:pt x="4" y="3"/>
                    </a:cubicBezTo>
                    <a:cubicBezTo>
                      <a:pt x="3" y="3"/>
                      <a:pt x="4" y="3"/>
                      <a:pt x="4" y="4"/>
                    </a:cubicBezTo>
                    <a:cubicBezTo>
                      <a:pt x="3" y="4"/>
                      <a:pt x="4" y="4"/>
                      <a:pt x="4" y="4"/>
                    </a:cubicBezTo>
                    <a:cubicBezTo>
                      <a:pt x="3" y="3"/>
                      <a:pt x="3" y="3"/>
                      <a:pt x="2" y="3"/>
                    </a:cubicBezTo>
                    <a:cubicBezTo>
                      <a:pt x="2" y="3"/>
                      <a:pt x="2" y="3"/>
                      <a:pt x="3" y="4"/>
                    </a:cubicBezTo>
                    <a:cubicBezTo>
                      <a:pt x="2" y="4"/>
                      <a:pt x="2" y="4"/>
                      <a:pt x="2" y="4"/>
                    </a:cubicBezTo>
                    <a:cubicBezTo>
                      <a:pt x="2" y="4"/>
                      <a:pt x="3" y="4"/>
                      <a:pt x="3" y="4"/>
                    </a:cubicBezTo>
                    <a:cubicBezTo>
                      <a:pt x="2" y="4"/>
                      <a:pt x="2" y="4"/>
                      <a:pt x="2" y="4"/>
                    </a:cubicBezTo>
                    <a:cubicBezTo>
                      <a:pt x="3" y="4"/>
                      <a:pt x="2" y="4"/>
                      <a:pt x="2" y="5"/>
                    </a:cubicBezTo>
                    <a:cubicBezTo>
                      <a:pt x="3" y="5"/>
                      <a:pt x="3" y="5"/>
                      <a:pt x="3" y="5"/>
                    </a:cubicBezTo>
                    <a:cubicBezTo>
                      <a:pt x="2" y="4"/>
                      <a:pt x="4" y="5"/>
                      <a:pt x="3" y="5"/>
                    </a:cubicBezTo>
                    <a:cubicBezTo>
                      <a:pt x="4" y="5"/>
                      <a:pt x="4" y="5"/>
                      <a:pt x="4" y="5"/>
                    </a:cubicBezTo>
                    <a:cubicBezTo>
                      <a:pt x="3" y="5"/>
                      <a:pt x="3" y="5"/>
                      <a:pt x="3" y="5"/>
                    </a:cubicBezTo>
                    <a:cubicBezTo>
                      <a:pt x="4" y="5"/>
                      <a:pt x="3" y="5"/>
                      <a:pt x="2" y="5"/>
                    </a:cubicBezTo>
                    <a:cubicBezTo>
                      <a:pt x="3" y="5"/>
                      <a:pt x="2" y="5"/>
                      <a:pt x="3" y="5"/>
                    </a:cubicBezTo>
                    <a:cubicBezTo>
                      <a:pt x="2" y="5"/>
                      <a:pt x="2" y="5"/>
                      <a:pt x="2" y="5"/>
                    </a:cubicBezTo>
                    <a:cubicBezTo>
                      <a:pt x="2" y="5"/>
                      <a:pt x="4" y="5"/>
                      <a:pt x="3" y="6"/>
                    </a:cubicBezTo>
                    <a:cubicBezTo>
                      <a:pt x="2" y="5"/>
                      <a:pt x="2" y="5"/>
                      <a:pt x="2" y="5"/>
                    </a:cubicBezTo>
                    <a:cubicBezTo>
                      <a:pt x="2" y="6"/>
                      <a:pt x="1" y="6"/>
                      <a:pt x="3" y="6"/>
                    </a:cubicBezTo>
                    <a:cubicBezTo>
                      <a:pt x="3" y="6"/>
                      <a:pt x="4" y="6"/>
                      <a:pt x="4" y="6"/>
                    </a:cubicBezTo>
                    <a:cubicBezTo>
                      <a:pt x="4" y="6"/>
                      <a:pt x="3" y="6"/>
                      <a:pt x="3" y="6"/>
                    </a:cubicBezTo>
                    <a:cubicBezTo>
                      <a:pt x="4" y="6"/>
                      <a:pt x="4" y="6"/>
                      <a:pt x="4" y="6"/>
                    </a:cubicBezTo>
                    <a:cubicBezTo>
                      <a:pt x="2" y="6"/>
                      <a:pt x="2" y="6"/>
                      <a:pt x="2" y="6"/>
                    </a:cubicBezTo>
                    <a:cubicBezTo>
                      <a:pt x="2" y="6"/>
                      <a:pt x="3" y="6"/>
                      <a:pt x="3" y="6"/>
                    </a:cubicBezTo>
                    <a:cubicBezTo>
                      <a:pt x="4" y="6"/>
                      <a:pt x="4" y="6"/>
                      <a:pt x="4" y="6"/>
                    </a:cubicBezTo>
                    <a:cubicBezTo>
                      <a:pt x="4" y="6"/>
                      <a:pt x="4" y="6"/>
                      <a:pt x="4" y="6"/>
                    </a:cubicBezTo>
                    <a:cubicBezTo>
                      <a:pt x="5" y="6"/>
                      <a:pt x="5" y="6"/>
                      <a:pt x="5" y="6"/>
                    </a:cubicBezTo>
                    <a:cubicBezTo>
                      <a:pt x="4" y="6"/>
                      <a:pt x="5" y="6"/>
                      <a:pt x="5" y="5"/>
                    </a:cubicBezTo>
                    <a:cubicBezTo>
                      <a:pt x="4" y="6"/>
                      <a:pt x="4" y="6"/>
                      <a:pt x="4" y="6"/>
                    </a:cubicBezTo>
                    <a:cubicBezTo>
                      <a:pt x="4" y="5"/>
                      <a:pt x="4" y="5"/>
                      <a:pt x="4" y="5"/>
                    </a:cubicBezTo>
                    <a:cubicBezTo>
                      <a:pt x="4" y="5"/>
                      <a:pt x="4" y="5"/>
                      <a:pt x="5" y="5"/>
                    </a:cubicBezTo>
                    <a:cubicBezTo>
                      <a:pt x="4" y="5"/>
                      <a:pt x="3" y="5"/>
                      <a:pt x="3" y="5"/>
                    </a:cubicBezTo>
                    <a:cubicBezTo>
                      <a:pt x="4" y="5"/>
                      <a:pt x="4" y="5"/>
                      <a:pt x="5" y="5"/>
                    </a:cubicBezTo>
                    <a:cubicBezTo>
                      <a:pt x="4" y="5"/>
                      <a:pt x="4" y="5"/>
                      <a:pt x="4" y="5"/>
                    </a:cubicBezTo>
                    <a:cubicBezTo>
                      <a:pt x="4" y="5"/>
                      <a:pt x="4" y="4"/>
                      <a:pt x="4" y="5"/>
                    </a:cubicBezTo>
                    <a:cubicBezTo>
                      <a:pt x="5" y="5"/>
                      <a:pt x="5" y="5"/>
                      <a:pt x="5" y="5"/>
                    </a:cubicBezTo>
                    <a:cubicBezTo>
                      <a:pt x="5" y="5"/>
                      <a:pt x="5" y="5"/>
                      <a:pt x="5" y="5"/>
                    </a:cubicBezTo>
                    <a:cubicBezTo>
                      <a:pt x="5" y="5"/>
                      <a:pt x="5" y="5"/>
                      <a:pt x="5" y="5"/>
                    </a:cubicBezTo>
                    <a:cubicBezTo>
                      <a:pt x="5" y="5"/>
                      <a:pt x="4" y="4"/>
                      <a:pt x="5" y="4"/>
                    </a:cubicBezTo>
                    <a:cubicBezTo>
                      <a:pt x="5" y="4"/>
                      <a:pt x="5" y="4"/>
                      <a:pt x="5" y="5"/>
                    </a:cubicBezTo>
                    <a:cubicBezTo>
                      <a:pt x="5" y="4"/>
                      <a:pt x="4" y="4"/>
                      <a:pt x="4" y="4"/>
                    </a:cubicBezTo>
                    <a:cubicBezTo>
                      <a:pt x="4" y="4"/>
                      <a:pt x="4" y="4"/>
                      <a:pt x="3" y="4"/>
                    </a:cubicBezTo>
                    <a:cubicBezTo>
                      <a:pt x="3" y="4"/>
                      <a:pt x="4" y="4"/>
                      <a:pt x="4" y="4"/>
                    </a:cubicBezTo>
                    <a:cubicBezTo>
                      <a:pt x="3" y="4"/>
                      <a:pt x="4" y="4"/>
                      <a:pt x="4" y="4"/>
                    </a:cubicBezTo>
                    <a:cubicBezTo>
                      <a:pt x="5" y="4"/>
                      <a:pt x="4" y="4"/>
                      <a:pt x="5" y="4"/>
                    </a:cubicBezTo>
                    <a:cubicBezTo>
                      <a:pt x="5" y="4"/>
                      <a:pt x="4" y="4"/>
                      <a:pt x="4" y="3"/>
                    </a:cubicBezTo>
                    <a:cubicBezTo>
                      <a:pt x="5" y="3"/>
                      <a:pt x="5" y="3"/>
                      <a:pt x="5" y="3"/>
                    </a:cubicBezTo>
                    <a:cubicBezTo>
                      <a:pt x="5" y="3"/>
                      <a:pt x="4" y="3"/>
                      <a:pt x="5" y="3"/>
                    </a:cubicBezTo>
                    <a:cubicBezTo>
                      <a:pt x="4" y="3"/>
                      <a:pt x="4" y="3"/>
                      <a:pt x="4" y="3"/>
                    </a:cubicBezTo>
                    <a:cubicBezTo>
                      <a:pt x="4" y="3"/>
                      <a:pt x="4" y="3"/>
                      <a:pt x="5" y="3"/>
                    </a:cubicBezTo>
                    <a:cubicBezTo>
                      <a:pt x="4" y="3"/>
                      <a:pt x="4" y="3"/>
                      <a:pt x="4" y="3"/>
                    </a:cubicBezTo>
                    <a:cubicBezTo>
                      <a:pt x="5" y="3"/>
                      <a:pt x="4" y="2"/>
                      <a:pt x="3" y="2"/>
                    </a:cubicBezTo>
                    <a:cubicBezTo>
                      <a:pt x="3" y="2"/>
                      <a:pt x="3" y="2"/>
                      <a:pt x="3" y="2"/>
                    </a:cubicBezTo>
                    <a:cubicBezTo>
                      <a:pt x="4" y="2"/>
                      <a:pt x="4" y="2"/>
                      <a:pt x="4" y="2"/>
                    </a:cubicBezTo>
                    <a:cubicBezTo>
                      <a:pt x="4" y="2"/>
                      <a:pt x="5" y="2"/>
                      <a:pt x="4" y="2"/>
                    </a:cubicBezTo>
                    <a:cubicBezTo>
                      <a:pt x="3" y="2"/>
                      <a:pt x="4" y="2"/>
                      <a:pt x="4" y="2"/>
                    </a:cubicBezTo>
                    <a:cubicBezTo>
                      <a:pt x="3" y="2"/>
                      <a:pt x="5" y="2"/>
                      <a:pt x="3" y="1"/>
                    </a:cubicBezTo>
                    <a:cubicBezTo>
                      <a:pt x="3" y="1"/>
                      <a:pt x="3" y="1"/>
                      <a:pt x="3" y="2"/>
                    </a:cubicBezTo>
                    <a:cubicBezTo>
                      <a:pt x="3" y="2"/>
                      <a:pt x="3" y="1"/>
                      <a:pt x="2" y="1"/>
                    </a:cubicBezTo>
                    <a:cubicBezTo>
                      <a:pt x="2" y="1"/>
                      <a:pt x="3" y="1"/>
                      <a:pt x="3" y="1"/>
                    </a:cubicBezTo>
                    <a:cubicBezTo>
                      <a:pt x="4" y="1"/>
                      <a:pt x="4" y="1"/>
                      <a:pt x="4" y="1"/>
                    </a:cubicBezTo>
                    <a:cubicBezTo>
                      <a:pt x="5" y="1"/>
                      <a:pt x="2" y="1"/>
                      <a:pt x="4"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Freeform 2119"/>
              <p:cNvSpPr>
                <a:spLocks/>
              </p:cNvSpPr>
              <p:nvPr/>
            </p:nvSpPr>
            <p:spPr bwMode="auto">
              <a:xfrm>
                <a:off x="1254" y="274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Rectangle 2120"/>
              <p:cNvSpPr>
                <a:spLocks noChangeArrowheads="1"/>
              </p:cNvSpPr>
              <p:nvPr/>
            </p:nvSpPr>
            <p:spPr bwMode="auto">
              <a:xfrm>
                <a:off x="1254" y="274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2121"/>
              <p:cNvSpPr>
                <a:spLocks/>
              </p:cNvSpPr>
              <p:nvPr/>
            </p:nvSpPr>
            <p:spPr bwMode="auto">
              <a:xfrm>
                <a:off x="1254"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Rectangle 2122"/>
              <p:cNvSpPr>
                <a:spLocks noChangeArrowheads="1"/>
              </p:cNvSpPr>
              <p:nvPr/>
            </p:nvSpPr>
            <p:spPr bwMode="auto">
              <a:xfrm>
                <a:off x="1254" y="274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2123"/>
              <p:cNvSpPr>
                <a:spLocks/>
              </p:cNvSpPr>
              <p:nvPr/>
            </p:nvSpPr>
            <p:spPr bwMode="auto">
              <a:xfrm>
                <a:off x="1247" y="2731"/>
                <a:ext cx="9" cy="9"/>
              </a:xfrm>
              <a:custGeom>
                <a:avLst/>
                <a:gdLst>
                  <a:gd name="T0" fmla="*/ 2 w 4"/>
                  <a:gd name="T1" fmla="*/ 1 h 4"/>
                  <a:gd name="T2" fmla="*/ 2 w 4"/>
                  <a:gd name="T3" fmla="*/ 1 h 4"/>
                  <a:gd name="T4" fmla="*/ 2 w 4"/>
                  <a:gd name="T5" fmla="*/ 1 h 4"/>
                  <a:gd name="T6" fmla="*/ 1 w 4"/>
                  <a:gd name="T7" fmla="*/ 0 h 4"/>
                  <a:gd name="T8" fmla="*/ 2 w 4"/>
                  <a:gd name="T9" fmla="*/ 2 h 4"/>
                  <a:gd name="T10" fmla="*/ 1 w 4"/>
                  <a:gd name="T11" fmla="*/ 2 h 4"/>
                  <a:gd name="T12" fmla="*/ 2 w 4"/>
                  <a:gd name="T13" fmla="*/ 3 h 4"/>
                  <a:gd name="T14" fmla="*/ 1 w 4"/>
                  <a:gd name="T15" fmla="*/ 2 h 4"/>
                  <a:gd name="T16" fmla="*/ 1 w 4"/>
                  <a:gd name="T17" fmla="*/ 3 h 4"/>
                  <a:gd name="T18" fmla="*/ 1 w 4"/>
                  <a:gd name="T19" fmla="*/ 3 h 4"/>
                  <a:gd name="T20" fmla="*/ 1 w 4"/>
                  <a:gd name="T21" fmla="*/ 3 h 4"/>
                  <a:gd name="T22" fmla="*/ 1 w 4"/>
                  <a:gd name="T23" fmla="*/ 3 h 4"/>
                  <a:gd name="T24" fmla="*/ 1 w 4"/>
                  <a:gd name="T25" fmla="*/ 3 h 4"/>
                  <a:gd name="T26" fmla="*/ 1 w 4"/>
                  <a:gd name="T27" fmla="*/ 3 h 4"/>
                  <a:gd name="T28" fmla="*/ 2 w 4"/>
                  <a:gd name="T29" fmla="*/ 3 h 4"/>
                  <a:gd name="T30" fmla="*/ 1 w 4"/>
                  <a:gd name="T31" fmla="*/ 3 h 4"/>
                  <a:gd name="T32" fmla="*/ 2 w 4"/>
                  <a:gd name="T33" fmla="*/ 4 h 4"/>
                  <a:gd name="T34" fmla="*/ 2 w 4"/>
                  <a:gd name="T35" fmla="*/ 4 h 4"/>
                  <a:gd name="T36" fmla="*/ 2 w 4"/>
                  <a:gd name="T37" fmla="*/ 4 h 4"/>
                  <a:gd name="T38" fmla="*/ 2 w 4"/>
                  <a:gd name="T39" fmla="*/ 4 h 4"/>
                  <a:gd name="T40" fmla="*/ 2 w 4"/>
                  <a:gd name="T41" fmla="*/ 3 h 4"/>
                  <a:gd name="T42" fmla="*/ 3 w 4"/>
                  <a:gd name="T43" fmla="*/ 4 h 4"/>
                  <a:gd name="T44" fmla="*/ 3 w 4"/>
                  <a:gd name="T45" fmla="*/ 4 h 4"/>
                  <a:gd name="T46" fmla="*/ 3 w 4"/>
                  <a:gd name="T47" fmla="*/ 4 h 4"/>
                  <a:gd name="T48" fmla="*/ 3 w 4"/>
                  <a:gd name="T49" fmla="*/ 3 h 4"/>
                  <a:gd name="T50" fmla="*/ 3 w 4"/>
                  <a:gd name="T51" fmla="*/ 3 h 4"/>
                  <a:gd name="T52" fmla="*/ 2 w 4"/>
                  <a:gd name="T53" fmla="*/ 3 h 4"/>
                  <a:gd name="T54" fmla="*/ 2 w 4"/>
                  <a:gd name="T55" fmla="*/ 3 h 4"/>
                  <a:gd name="T56" fmla="*/ 2 w 4"/>
                  <a:gd name="T57" fmla="*/ 3 h 4"/>
                  <a:gd name="T58" fmla="*/ 2 w 4"/>
                  <a:gd name="T59" fmla="*/ 3 h 4"/>
                  <a:gd name="T60" fmla="*/ 3 w 4"/>
                  <a:gd name="T61" fmla="*/ 3 h 4"/>
                  <a:gd name="T62" fmla="*/ 2 w 4"/>
                  <a:gd name="T63" fmla="*/ 3 h 4"/>
                  <a:gd name="T64" fmla="*/ 2 w 4"/>
                  <a:gd name="T65" fmla="*/ 2 h 4"/>
                  <a:gd name="T66" fmla="*/ 3 w 4"/>
                  <a:gd name="T67" fmla="*/ 2 h 4"/>
                  <a:gd name="T68" fmla="*/ 2 w 4"/>
                  <a:gd name="T69" fmla="*/ 2 h 4"/>
                  <a:gd name="T70" fmla="*/ 3 w 4"/>
                  <a:gd name="T71" fmla="*/ 2 h 4"/>
                  <a:gd name="T72" fmla="*/ 2 w 4"/>
                  <a:gd name="T73" fmla="*/ 2 h 4"/>
                  <a:gd name="T74" fmla="*/ 2 w 4"/>
                  <a:gd name="T75" fmla="*/ 1 h 4"/>
                  <a:gd name="T76" fmla="*/ 2 w 4"/>
                  <a:gd name="T77" fmla="*/ 1 h 4"/>
                  <a:gd name="T78" fmla="*/ 1 w 4"/>
                  <a:gd name="T79" fmla="*/ 1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2" y="1"/>
                      <a:pt x="2" y="1"/>
                      <a:pt x="2" y="1"/>
                    </a:cubicBezTo>
                    <a:cubicBezTo>
                      <a:pt x="2" y="1"/>
                      <a:pt x="2" y="1"/>
                      <a:pt x="2" y="1"/>
                    </a:cubicBezTo>
                    <a:cubicBezTo>
                      <a:pt x="2" y="0"/>
                      <a:pt x="3" y="1"/>
                      <a:pt x="1" y="0"/>
                    </a:cubicBezTo>
                    <a:cubicBezTo>
                      <a:pt x="1" y="1"/>
                      <a:pt x="1" y="1"/>
                      <a:pt x="2" y="2"/>
                    </a:cubicBezTo>
                    <a:cubicBezTo>
                      <a:pt x="1" y="2"/>
                      <a:pt x="1" y="2"/>
                      <a:pt x="1" y="2"/>
                    </a:cubicBezTo>
                    <a:cubicBezTo>
                      <a:pt x="2" y="2"/>
                      <a:pt x="0" y="2"/>
                      <a:pt x="2" y="3"/>
                    </a:cubicBezTo>
                    <a:cubicBezTo>
                      <a:pt x="1" y="2"/>
                      <a:pt x="1" y="2"/>
                      <a:pt x="1" y="2"/>
                    </a:cubicBezTo>
                    <a:cubicBezTo>
                      <a:pt x="0" y="2"/>
                      <a:pt x="2" y="3"/>
                      <a:pt x="1" y="3"/>
                    </a:cubicBezTo>
                    <a:cubicBezTo>
                      <a:pt x="1" y="3"/>
                      <a:pt x="1" y="3"/>
                      <a:pt x="1" y="3"/>
                    </a:cubicBezTo>
                    <a:cubicBezTo>
                      <a:pt x="1" y="3"/>
                      <a:pt x="1" y="3"/>
                      <a:pt x="1" y="3"/>
                    </a:cubicBezTo>
                    <a:cubicBezTo>
                      <a:pt x="1" y="3"/>
                      <a:pt x="1" y="3"/>
                      <a:pt x="1" y="3"/>
                    </a:cubicBezTo>
                    <a:cubicBezTo>
                      <a:pt x="2" y="3"/>
                      <a:pt x="2" y="3"/>
                      <a:pt x="1" y="3"/>
                    </a:cubicBezTo>
                    <a:cubicBezTo>
                      <a:pt x="1" y="3"/>
                      <a:pt x="1" y="3"/>
                      <a:pt x="1" y="3"/>
                    </a:cubicBezTo>
                    <a:cubicBezTo>
                      <a:pt x="1" y="3"/>
                      <a:pt x="2" y="3"/>
                      <a:pt x="2" y="3"/>
                    </a:cubicBezTo>
                    <a:cubicBezTo>
                      <a:pt x="1" y="3"/>
                      <a:pt x="1" y="3"/>
                      <a:pt x="1" y="3"/>
                    </a:cubicBezTo>
                    <a:cubicBezTo>
                      <a:pt x="1" y="4"/>
                      <a:pt x="0" y="3"/>
                      <a:pt x="2" y="4"/>
                    </a:cubicBezTo>
                    <a:cubicBezTo>
                      <a:pt x="2" y="4"/>
                      <a:pt x="2" y="4"/>
                      <a:pt x="2" y="4"/>
                    </a:cubicBezTo>
                    <a:cubicBezTo>
                      <a:pt x="3" y="4"/>
                      <a:pt x="2" y="4"/>
                      <a:pt x="2" y="4"/>
                    </a:cubicBezTo>
                    <a:cubicBezTo>
                      <a:pt x="2" y="4"/>
                      <a:pt x="2" y="4"/>
                      <a:pt x="2" y="4"/>
                    </a:cubicBezTo>
                    <a:cubicBezTo>
                      <a:pt x="0" y="3"/>
                      <a:pt x="2" y="4"/>
                      <a:pt x="2" y="3"/>
                    </a:cubicBezTo>
                    <a:cubicBezTo>
                      <a:pt x="2" y="4"/>
                      <a:pt x="2" y="4"/>
                      <a:pt x="3" y="4"/>
                    </a:cubicBezTo>
                    <a:cubicBezTo>
                      <a:pt x="4" y="4"/>
                      <a:pt x="2" y="3"/>
                      <a:pt x="3" y="4"/>
                    </a:cubicBezTo>
                    <a:cubicBezTo>
                      <a:pt x="3" y="4"/>
                      <a:pt x="3" y="4"/>
                      <a:pt x="3" y="4"/>
                    </a:cubicBezTo>
                    <a:cubicBezTo>
                      <a:pt x="3" y="4"/>
                      <a:pt x="3" y="3"/>
                      <a:pt x="3" y="3"/>
                    </a:cubicBezTo>
                    <a:cubicBezTo>
                      <a:pt x="3" y="3"/>
                      <a:pt x="3" y="3"/>
                      <a:pt x="3" y="3"/>
                    </a:cubicBezTo>
                    <a:cubicBezTo>
                      <a:pt x="3" y="3"/>
                      <a:pt x="2" y="3"/>
                      <a:pt x="2" y="3"/>
                    </a:cubicBezTo>
                    <a:cubicBezTo>
                      <a:pt x="2" y="3"/>
                      <a:pt x="1" y="3"/>
                      <a:pt x="2" y="3"/>
                    </a:cubicBezTo>
                    <a:cubicBezTo>
                      <a:pt x="2" y="3"/>
                      <a:pt x="2" y="3"/>
                      <a:pt x="2" y="3"/>
                    </a:cubicBezTo>
                    <a:cubicBezTo>
                      <a:pt x="2" y="3"/>
                      <a:pt x="2" y="3"/>
                      <a:pt x="2" y="3"/>
                    </a:cubicBezTo>
                    <a:cubicBezTo>
                      <a:pt x="2" y="3"/>
                      <a:pt x="3" y="3"/>
                      <a:pt x="3" y="3"/>
                    </a:cubicBezTo>
                    <a:cubicBezTo>
                      <a:pt x="3" y="3"/>
                      <a:pt x="3" y="3"/>
                      <a:pt x="2" y="3"/>
                    </a:cubicBezTo>
                    <a:cubicBezTo>
                      <a:pt x="3" y="3"/>
                      <a:pt x="3" y="3"/>
                      <a:pt x="2" y="2"/>
                    </a:cubicBezTo>
                    <a:cubicBezTo>
                      <a:pt x="2" y="2"/>
                      <a:pt x="3" y="2"/>
                      <a:pt x="3" y="2"/>
                    </a:cubicBezTo>
                    <a:cubicBezTo>
                      <a:pt x="3" y="2"/>
                      <a:pt x="3" y="2"/>
                      <a:pt x="2" y="2"/>
                    </a:cubicBezTo>
                    <a:cubicBezTo>
                      <a:pt x="2" y="2"/>
                      <a:pt x="2" y="2"/>
                      <a:pt x="3" y="2"/>
                    </a:cubicBezTo>
                    <a:cubicBezTo>
                      <a:pt x="2" y="2"/>
                      <a:pt x="2" y="2"/>
                      <a:pt x="2" y="2"/>
                    </a:cubicBezTo>
                    <a:cubicBezTo>
                      <a:pt x="1" y="1"/>
                      <a:pt x="3" y="2"/>
                      <a:pt x="2" y="1"/>
                    </a:cubicBezTo>
                    <a:cubicBezTo>
                      <a:pt x="2" y="1"/>
                      <a:pt x="2" y="1"/>
                      <a:pt x="2" y="1"/>
                    </a:cubicBezTo>
                    <a:cubicBezTo>
                      <a:pt x="2" y="1"/>
                      <a:pt x="1" y="1"/>
                      <a:pt x="1" y="1"/>
                    </a:cubicBezTo>
                    <a:cubicBezTo>
                      <a:pt x="2" y="1"/>
                      <a:pt x="2" y="1"/>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2124"/>
              <p:cNvSpPr>
                <a:spLocks/>
              </p:cNvSpPr>
              <p:nvPr/>
            </p:nvSpPr>
            <p:spPr bwMode="auto">
              <a:xfrm>
                <a:off x="1249" y="2731"/>
                <a:ext cx="2" cy="2"/>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0"/>
                      <a:pt x="0" y="0"/>
                    </a:cubicBezTo>
                    <a:cubicBezTo>
                      <a:pt x="0" y="0"/>
                      <a:pt x="0" y="0"/>
                      <a:pt x="1" y="0"/>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2125"/>
              <p:cNvSpPr>
                <a:spLocks/>
              </p:cNvSpPr>
              <p:nvPr/>
            </p:nvSpPr>
            <p:spPr bwMode="auto">
              <a:xfrm>
                <a:off x="1249" y="2726"/>
                <a:ext cx="5" cy="5"/>
              </a:xfrm>
              <a:custGeom>
                <a:avLst/>
                <a:gdLst>
                  <a:gd name="T0" fmla="*/ 1 w 2"/>
                  <a:gd name="T1" fmla="*/ 1 h 2"/>
                  <a:gd name="T2" fmla="*/ 1 w 2"/>
                  <a:gd name="T3" fmla="*/ 1 h 2"/>
                  <a:gd name="T4" fmla="*/ 0 w 2"/>
                  <a:gd name="T5" fmla="*/ 1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2 w 2"/>
                  <a:gd name="T19" fmla="*/ 2 h 2"/>
                  <a:gd name="T20" fmla="*/ 1 w 2"/>
                  <a:gd name="T21" fmla="*/ 1 h 2"/>
                  <a:gd name="T22" fmla="*/ 2 w 2"/>
                  <a:gd name="T23" fmla="*/ 2 h 2"/>
                  <a:gd name="T24" fmla="*/ 2 w 2"/>
                  <a:gd name="T25" fmla="*/ 2 h 2"/>
                  <a:gd name="T26" fmla="*/ 2 w 2"/>
                  <a:gd name="T27" fmla="*/ 2 h 2"/>
                  <a:gd name="T28" fmla="*/ 1 w 2"/>
                  <a:gd name="T29" fmla="*/ 1 h 2"/>
                  <a:gd name="T30" fmla="*/ 2 w 2"/>
                  <a:gd name="T31" fmla="*/ 2 h 2"/>
                  <a:gd name="T32" fmla="*/ 2 w 2"/>
                  <a:gd name="T33" fmla="*/ 1 h 2"/>
                  <a:gd name="T34" fmla="*/ 1 w 2"/>
                  <a:gd name="T35" fmla="*/ 0 h 2"/>
                  <a:gd name="T36" fmla="*/ 2 w 2"/>
                  <a:gd name="T37" fmla="*/ 1 h 2"/>
                  <a:gd name="T38" fmla="*/ 2 w 2"/>
                  <a:gd name="T39" fmla="*/ 1 h 2"/>
                  <a:gd name="T40" fmla="*/ 1 w 2"/>
                  <a:gd name="T41" fmla="*/ 0 h 2"/>
                  <a:gd name="T42" fmla="*/ 1 w 2"/>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2">
                    <a:moveTo>
                      <a:pt x="1" y="1"/>
                    </a:moveTo>
                    <a:cubicBezTo>
                      <a:pt x="1" y="1"/>
                      <a:pt x="1" y="1"/>
                      <a:pt x="1" y="1"/>
                    </a:cubicBezTo>
                    <a:cubicBezTo>
                      <a:pt x="1" y="1"/>
                      <a:pt x="1" y="1"/>
                      <a:pt x="0" y="1"/>
                    </a:cubicBezTo>
                    <a:cubicBezTo>
                      <a:pt x="0" y="1"/>
                      <a:pt x="1" y="2"/>
                      <a:pt x="1" y="2"/>
                    </a:cubicBezTo>
                    <a:cubicBezTo>
                      <a:pt x="0" y="2"/>
                      <a:pt x="0" y="2"/>
                      <a:pt x="0" y="2"/>
                    </a:cubicBezTo>
                    <a:cubicBezTo>
                      <a:pt x="1" y="2"/>
                      <a:pt x="0" y="2"/>
                      <a:pt x="1" y="2"/>
                    </a:cubicBezTo>
                    <a:cubicBezTo>
                      <a:pt x="1" y="2"/>
                      <a:pt x="1" y="2"/>
                      <a:pt x="1" y="2"/>
                    </a:cubicBezTo>
                    <a:cubicBezTo>
                      <a:pt x="1" y="2"/>
                      <a:pt x="1" y="2"/>
                      <a:pt x="1" y="2"/>
                    </a:cubicBezTo>
                    <a:cubicBezTo>
                      <a:pt x="1" y="2"/>
                      <a:pt x="1" y="2"/>
                      <a:pt x="1" y="2"/>
                    </a:cubicBezTo>
                    <a:cubicBezTo>
                      <a:pt x="2" y="2"/>
                      <a:pt x="2" y="2"/>
                      <a:pt x="2" y="2"/>
                    </a:cubicBezTo>
                    <a:cubicBezTo>
                      <a:pt x="2" y="2"/>
                      <a:pt x="0" y="1"/>
                      <a:pt x="1" y="1"/>
                    </a:cubicBezTo>
                    <a:cubicBezTo>
                      <a:pt x="2" y="2"/>
                      <a:pt x="2" y="2"/>
                      <a:pt x="2" y="2"/>
                    </a:cubicBezTo>
                    <a:cubicBezTo>
                      <a:pt x="2" y="2"/>
                      <a:pt x="1" y="2"/>
                      <a:pt x="2" y="2"/>
                    </a:cubicBezTo>
                    <a:cubicBezTo>
                      <a:pt x="2" y="2"/>
                      <a:pt x="2" y="1"/>
                      <a:pt x="2" y="2"/>
                    </a:cubicBezTo>
                    <a:cubicBezTo>
                      <a:pt x="2" y="2"/>
                      <a:pt x="1" y="1"/>
                      <a:pt x="1" y="1"/>
                    </a:cubicBezTo>
                    <a:cubicBezTo>
                      <a:pt x="1" y="1"/>
                      <a:pt x="2" y="2"/>
                      <a:pt x="2" y="2"/>
                    </a:cubicBezTo>
                    <a:cubicBezTo>
                      <a:pt x="2" y="1"/>
                      <a:pt x="1" y="1"/>
                      <a:pt x="2" y="1"/>
                    </a:cubicBezTo>
                    <a:cubicBezTo>
                      <a:pt x="1" y="1"/>
                      <a:pt x="1" y="0"/>
                      <a:pt x="1" y="0"/>
                    </a:cubicBezTo>
                    <a:cubicBezTo>
                      <a:pt x="2" y="1"/>
                      <a:pt x="2" y="1"/>
                      <a:pt x="2" y="1"/>
                    </a:cubicBezTo>
                    <a:cubicBezTo>
                      <a:pt x="2" y="1"/>
                      <a:pt x="2" y="1"/>
                      <a:pt x="2" y="1"/>
                    </a:cubicBezTo>
                    <a:cubicBezTo>
                      <a:pt x="2" y="0"/>
                      <a:pt x="1" y="0"/>
                      <a:pt x="1" y="0"/>
                    </a:cubicBezTo>
                    <a:cubicBezTo>
                      <a:pt x="0" y="0"/>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2126"/>
              <p:cNvSpPr>
                <a:spLocks/>
              </p:cNvSpPr>
              <p:nvPr/>
            </p:nvSpPr>
            <p:spPr bwMode="auto">
              <a:xfrm>
                <a:off x="1251" y="272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2127"/>
              <p:cNvSpPr>
                <a:spLocks/>
              </p:cNvSpPr>
              <p:nvPr/>
            </p:nvSpPr>
            <p:spPr bwMode="auto">
              <a:xfrm>
                <a:off x="132" y="2466"/>
                <a:ext cx="939" cy="824"/>
              </a:xfrm>
              <a:custGeom>
                <a:avLst/>
                <a:gdLst>
                  <a:gd name="T0" fmla="*/ 298 w 395"/>
                  <a:gd name="T1" fmla="*/ 200 h 346"/>
                  <a:gd name="T2" fmla="*/ 283 w 395"/>
                  <a:gd name="T3" fmla="*/ 212 h 346"/>
                  <a:gd name="T4" fmla="*/ 264 w 395"/>
                  <a:gd name="T5" fmla="*/ 221 h 346"/>
                  <a:gd name="T6" fmla="*/ 261 w 395"/>
                  <a:gd name="T7" fmla="*/ 241 h 346"/>
                  <a:gd name="T8" fmla="*/ 257 w 395"/>
                  <a:gd name="T9" fmla="*/ 263 h 346"/>
                  <a:gd name="T10" fmla="*/ 226 w 395"/>
                  <a:gd name="T11" fmla="*/ 263 h 346"/>
                  <a:gd name="T12" fmla="*/ 197 w 395"/>
                  <a:gd name="T13" fmla="*/ 268 h 346"/>
                  <a:gd name="T14" fmla="*/ 190 w 395"/>
                  <a:gd name="T15" fmla="*/ 243 h 346"/>
                  <a:gd name="T16" fmla="*/ 191 w 395"/>
                  <a:gd name="T17" fmla="*/ 232 h 346"/>
                  <a:gd name="T18" fmla="*/ 191 w 395"/>
                  <a:gd name="T19" fmla="*/ 232 h 346"/>
                  <a:gd name="T20" fmla="*/ 208 w 395"/>
                  <a:gd name="T21" fmla="*/ 195 h 346"/>
                  <a:gd name="T22" fmla="*/ 183 w 395"/>
                  <a:gd name="T23" fmla="*/ 177 h 346"/>
                  <a:gd name="T24" fmla="*/ 182 w 395"/>
                  <a:gd name="T25" fmla="*/ 155 h 346"/>
                  <a:gd name="T26" fmla="*/ 219 w 395"/>
                  <a:gd name="T27" fmla="*/ 150 h 346"/>
                  <a:gd name="T28" fmla="*/ 221 w 395"/>
                  <a:gd name="T29" fmla="*/ 126 h 346"/>
                  <a:gd name="T30" fmla="*/ 215 w 395"/>
                  <a:gd name="T31" fmla="*/ 95 h 346"/>
                  <a:gd name="T32" fmla="*/ 210 w 395"/>
                  <a:gd name="T33" fmla="*/ 62 h 346"/>
                  <a:gd name="T34" fmla="*/ 190 w 395"/>
                  <a:gd name="T35" fmla="*/ 17 h 346"/>
                  <a:gd name="T36" fmla="*/ 180 w 395"/>
                  <a:gd name="T37" fmla="*/ 8 h 346"/>
                  <a:gd name="T38" fmla="*/ 130 w 395"/>
                  <a:gd name="T39" fmla="*/ 13 h 346"/>
                  <a:gd name="T40" fmla="*/ 107 w 395"/>
                  <a:gd name="T41" fmla="*/ 69 h 346"/>
                  <a:gd name="T42" fmla="*/ 98 w 395"/>
                  <a:gd name="T43" fmla="*/ 137 h 346"/>
                  <a:gd name="T44" fmla="*/ 82 w 395"/>
                  <a:gd name="T45" fmla="*/ 221 h 346"/>
                  <a:gd name="T46" fmla="*/ 74 w 395"/>
                  <a:gd name="T47" fmla="*/ 251 h 346"/>
                  <a:gd name="T48" fmla="*/ 63 w 395"/>
                  <a:gd name="T49" fmla="*/ 261 h 346"/>
                  <a:gd name="T50" fmla="*/ 35 w 395"/>
                  <a:gd name="T51" fmla="*/ 279 h 346"/>
                  <a:gd name="T52" fmla="*/ 15 w 395"/>
                  <a:gd name="T53" fmla="*/ 305 h 346"/>
                  <a:gd name="T54" fmla="*/ 1 w 395"/>
                  <a:gd name="T55" fmla="*/ 332 h 346"/>
                  <a:gd name="T56" fmla="*/ 4 w 395"/>
                  <a:gd name="T57" fmla="*/ 344 h 346"/>
                  <a:gd name="T58" fmla="*/ 17 w 395"/>
                  <a:gd name="T59" fmla="*/ 343 h 346"/>
                  <a:gd name="T60" fmla="*/ 47 w 395"/>
                  <a:gd name="T61" fmla="*/ 343 h 346"/>
                  <a:gd name="T62" fmla="*/ 107 w 395"/>
                  <a:gd name="T63" fmla="*/ 342 h 346"/>
                  <a:gd name="T64" fmla="*/ 149 w 395"/>
                  <a:gd name="T65" fmla="*/ 341 h 346"/>
                  <a:gd name="T66" fmla="*/ 197 w 395"/>
                  <a:gd name="T67" fmla="*/ 342 h 346"/>
                  <a:gd name="T68" fmla="*/ 239 w 395"/>
                  <a:gd name="T69" fmla="*/ 341 h 346"/>
                  <a:gd name="T70" fmla="*/ 289 w 395"/>
                  <a:gd name="T71" fmla="*/ 342 h 346"/>
                  <a:gd name="T72" fmla="*/ 311 w 395"/>
                  <a:gd name="T73" fmla="*/ 344 h 346"/>
                  <a:gd name="T74" fmla="*/ 331 w 395"/>
                  <a:gd name="T75" fmla="*/ 335 h 346"/>
                  <a:gd name="T76" fmla="*/ 358 w 395"/>
                  <a:gd name="T77" fmla="*/ 321 h 346"/>
                  <a:gd name="T78" fmla="*/ 379 w 395"/>
                  <a:gd name="T79" fmla="*/ 302 h 346"/>
                  <a:gd name="T80" fmla="*/ 389 w 395"/>
                  <a:gd name="T81" fmla="*/ 278 h 346"/>
                  <a:gd name="T82" fmla="*/ 364 w 395"/>
                  <a:gd name="T83" fmla="*/ 283 h 346"/>
                  <a:gd name="T84" fmla="*/ 394 w 395"/>
                  <a:gd name="T85" fmla="*/ 243 h 346"/>
                  <a:gd name="T86" fmla="*/ 386 w 395"/>
                  <a:gd name="T87" fmla="*/ 225 h 346"/>
                  <a:gd name="T88" fmla="*/ 360 w 395"/>
                  <a:gd name="T89" fmla="*/ 239 h 346"/>
                  <a:gd name="T90" fmla="*/ 371 w 395"/>
                  <a:gd name="T91" fmla="*/ 224 h 346"/>
                  <a:gd name="T92" fmla="*/ 379 w 395"/>
                  <a:gd name="T93" fmla="*/ 210 h 346"/>
                  <a:gd name="T94" fmla="*/ 385 w 395"/>
                  <a:gd name="T95" fmla="*/ 186 h 346"/>
                  <a:gd name="T96" fmla="*/ 367 w 395"/>
                  <a:gd name="T97" fmla="*/ 177 h 346"/>
                  <a:gd name="T98" fmla="*/ 350 w 395"/>
                  <a:gd name="T99" fmla="*/ 194 h 346"/>
                  <a:gd name="T100" fmla="*/ 353 w 395"/>
                  <a:gd name="T101" fmla="*/ 114 h 346"/>
                  <a:gd name="T102" fmla="*/ 357 w 395"/>
                  <a:gd name="T103" fmla="*/ 122 h 346"/>
                  <a:gd name="T104" fmla="*/ 361 w 395"/>
                  <a:gd name="T105" fmla="*/ 135 h 346"/>
                  <a:gd name="T106" fmla="*/ 363 w 395"/>
                  <a:gd name="T107" fmla="*/ 124 h 346"/>
                  <a:gd name="T108" fmla="*/ 345 w 395"/>
                  <a:gd name="T109" fmla="*/ 107 h 346"/>
                  <a:gd name="T110" fmla="*/ 331 w 395"/>
                  <a:gd name="T111" fmla="*/ 129 h 346"/>
                  <a:gd name="T112" fmla="*/ 329 w 395"/>
                  <a:gd name="T113" fmla="*/ 147 h 346"/>
                  <a:gd name="T114" fmla="*/ 324 w 395"/>
                  <a:gd name="T115" fmla="*/ 162 h 346"/>
                  <a:gd name="T116" fmla="*/ 298 w 395"/>
                  <a:gd name="T117" fmla="*/ 20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346">
                    <a:moveTo>
                      <a:pt x="298" y="200"/>
                    </a:moveTo>
                    <a:cubicBezTo>
                      <a:pt x="294" y="205"/>
                      <a:pt x="289" y="209"/>
                      <a:pt x="283" y="212"/>
                    </a:cubicBezTo>
                    <a:cubicBezTo>
                      <a:pt x="278" y="215"/>
                      <a:pt x="267" y="217"/>
                      <a:pt x="264" y="221"/>
                    </a:cubicBezTo>
                    <a:cubicBezTo>
                      <a:pt x="261" y="224"/>
                      <a:pt x="261" y="236"/>
                      <a:pt x="261" y="241"/>
                    </a:cubicBezTo>
                    <a:cubicBezTo>
                      <a:pt x="259" y="248"/>
                      <a:pt x="257" y="255"/>
                      <a:pt x="257" y="263"/>
                    </a:cubicBezTo>
                    <a:cubicBezTo>
                      <a:pt x="246" y="263"/>
                      <a:pt x="237" y="262"/>
                      <a:pt x="226" y="263"/>
                    </a:cubicBezTo>
                    <a:cubicBezTo>
                      <a:pt x="216" y="265"/>
                      <a:pt x="208" y="269"/>
                      <a:pt x="197" y="268"/>
                    </a:cubicBezTo>
                    <a:cubicBezTo>
                      <a:pt x="201" y="261"/>
                      <a:pt x="206" y="241"/>
                      <a:pt x="190" y="243"/>
                    </a:cubicBezTo>
                    <a:cubicBezTo>
                      <a:pt x="190" y="240"/>
                      <a:pt x="190" y="235"/>
                      <a:pt x="191" y="232"/>
                    </a:cubicBezTo>
                    <a:cubicBezTo>
                      <a:pt x="190" y="233"/>
                      <a:pt x="191" y="231"/>
                      <a:pt x="191" y="232"/>
                    </a:cubicBezTo>
                    <a:cubicBezTo>
                      <a:pt x="200" y="223"/>
                      <a:pt x="206" y="207"/>
                      <a:pt x="208" y="195"/>
                    </a:cubicBezTo>
                    <a:cubicBezTo>
                      <a:pt x="210" y="180"/>
                      <a:pt x="199" y="164"/>
                      <a:pt x="183" y="177"/>
                    </a:cubicBezTo>
                    <a:cubicBezTo>
                      <a:pt x="183" y="169"/>
                      <a:pt x="181" y="162"/>
                      <a:pt x="182" y="155"/>
                    </a:cubicBezTo>
                    <a:cubicBezTo>
                      <a:pt x="192" y="151"/>
                      <a:pt x="208" y="149"/>
                      <a:pt x="219" y="150"/>
                    </a:cubicBezTo>
                    <a:cubicBezTo>
                      <a:pt x="219" y="142"/>
                      <a:pt x="220" y="134"/>
                      <a:pt x="221" y="126"/>
                    </a:cubicBezTo>
                    <a:cubicBezTo>
                      <a:pt x="221" y="116"/>
                      <a:pt x="217" y="105"/>
                      <a:pt x="215" y="95"/>
                    </a:cubicBezTo>
                    <a:cubicBezTo>
                      <a:pt x="213" y="84"/>
                      <a:pt x="213" y="73"/>
                      <a:pt x="210" y="62"/>
                    </a:cubicBezTo>
                    <a:cubicBezTo>
                      <a:pt x="206" y="46"/>
                      <a:pt x="205" y="28"/>
                      <a:pt x="190" y="17"/>
                    </a:cubicBezTo>
                    <a:cubicBezTo>
                      <a:pt x="187" y="14"/>
                      <a:pt x="184" y="10"/>
                      <a:pt x="180" y="8"/>
                    </a:cubicBezTo>
                    <a:cubicBezTo>
                      <a:pt x="169" y="0"/>
                      <a:pt x="139" y="2"/>
                      <a:pt x="130" y="13"/>
                    </a:cubicBezTo>
                    <a:cubicBezTo>
                      <a:pt x="118" y="27"/>
                      <a:pt x="112" y="51"/>
                      <a:pt x="107" y="69"/>
                    </a:cubicBezTo>
                    <a:cubicBezTo>
                      <a:pt x="101" y="91"/>
                      <a:pt x="99" y="115"/>
                      <a:pt x="98" y="137"/>
                    </a:cubicBezTo>
                    <a:cubicBezTo>
                      <a:pt x="96" y="166"/>
                      <a:pt x="89" y="194"/>
                      <a:pt x="82" y="221"/>
                    </a:cubicBezTo>
                    <a:cubicBezTo>
                      <a:pt x="79" y="231"/>
                      <a:pt x="77" y="242"/>
                      <a:pt x="74" y="251"/>
                    </a:cubicBezTo>
                    <a:cubicBezTo>
                      <a:pt x="71" y="256"/>
                      <a:pt x="68" y="258"/>
                      <a:pt x="63" y="261"/>
                    </a:cubicBezTo>
                    <a:cubicBezTo>
                      <a:pt x="53" y="267"/>
                      <a:pt x="43" y="271"/>
                      <a:pt x="35" y="279"/>
                    </a:cubicBezTo>
                    <a:cubicBezTo>
                      <a:pt x="27" y="287"/>
                      <a:pt x="21" y="296"/>
                      <a:pt x="15" y="305"/>
                    </a:cubicBezTo>
                    <a:cubicBezTo>
                      <a:pt x="10" y="313"/>
                      <a:pt x="3" y="322"/>
                      <a:pt x="1" y="332"/>
                    </a:cubicBezTo>
                    <a:cubicBezTo>
                      <a:pt x="0" y="335"/>
                      <a:pt x="0" y="342"/>
                      <a:pt x="4" y="344"/>
                    </a:cubicBezTo>
                    <a:cubicBezTo>
                      <a:pt x="7" y="346"/>
                      <a:pt x="14" y="343"/>
                      <a:pt x="17" y="343"/>
                    </a:cubicBezTo>
                    <a:cubicBezTo>
                      <a:pt x="27" y="342"/>
                      <a:pt x="37" y="342"/>
                      <a:pt x="47" y="343"/>
                    </a:cubicBezTo>
                    <a:cubicBezTo>
                      <a:pt x="67" y="345"/>
                      <a:pt x="87" y="341"/>
                      <a:pt x="107" y="342"/>
                    </a:cubicBezTo>
                    <a:cubicBezTo>
                      <a:pt x="121" y="343"/>
                      <a:pt x="135" y="341"/>
                      <a:pt x="149" y="341"/>
                    </a:cubicBezTo>
                    <a:cubicBezTo>
                      <a:pt x="165" y="340"/>
                      <a:pt x="181" y="343"/>
                      <a:pt x="197" y="342"/>
                    </a:cubicBezTo>
                    <a:cubicBezTo>
                      <a:pt x="211" y="341"/>
                      <a:pt x="225" y="341"/>
                      <a:pt x="239" y="341"/>
                    </a:cubicBezTo>
                    <a:cubicBezTo>
                      <a:pt x="256" y="341"/>
                      <a:pt x="273" y="341"/>
                      <a:pt x="289" y="342"/>
                    </a:cubicBezTo>
                    <a:cubicBezTo>
                      <a:pt x="297" y="342"/>
                      <a:pt x="304" y="344"/>
                      <a:pt x="311" y="344"/>
                    </a:cubicBezTo>
                    <a:cubicBezTo>
                      <a:pt x="318" y="344"/>
                      <a:pt x="325" y="339"/>
                      <a:pt x="331" y="335"/>
                    </a:cubicBezTo>
                    <a:cubicBezTo>
                      <a:pt x="340" y="330"/>
                      <a:pt x="350" y="327"/>
                      <a:pt x="358" y="321"/>
                    </a:cubicBezTo>
                    <a:cubicBezTo>
                      <a:pt x="366" y="316"/>
                      <a:pt x="373" y="309"/>
                      <a:pt x="379" y="302"/>
                    </a:cubicBezTo>
                    <a:cubicBezTo>
                      <a:pt x="383" y="297"/>
                      <a:pt x="394" y="285"/>
                      <a:pt x="389" y="278"/>
                    </a:cubicBezTo>
                    <a:cubicBezTo>
                      <a:pt x="380" y="274"/>
                      <a:pt x="372" y="277"/>
                      <a:pt x="364" y="283"/>
                    </a:cubicBezTo>
                    <a:cubicBezTo>
                      <a:pt x="376" y="272"/>
                      <a:pt x="391" y="259"/>
                      <a:pt x="394" y="243"/>
                    </a:cubicBezTo>
                    <a:cubicBezTo>
                      <a:pt x="395" y="236"/>
                      <a:pt x="394" y="226"/>
                      <a:pt x="386" y="225"/>
                    </a:cubicBezTo>
                    <a:cubicBezTo>
                      <a:pt x="378" y="224"/>
                      <a:pt x="363" y="231"/>
                      <a:pt x="360" y="239"/>
                    </a:cubicBezTo>
                    <a:cubicBezTo>
                      <a:pt x="362" y="233"/>
                      <a:pt x="368" y="228"/>
                      <a:pt x="371" y="224"/>
                    </a:cubicBezTo>
                    <a:cubicBezTo>
                      <a:pt x="374" y="219"/>
                      <a:pt x="376" y="214"/>
                      <a:pt x="379" y="210"/>
                    </a:cubicBezTo>
                    <a:cubicBezTo>
                      <a:pt x="383" y="203"/>
                      <a:pt x="386" y="194"/>
                      <a:pt x="385" y="186"/>
                    </a:cubicBezTo>
                    <a:cubicBezTo>
                      <a:pt x="383" y="177"/>
                      <a:pt x="374" y="175"/>
                      <a:pt x="367" y="177"/>
                    </a:cubicBezTo>
                    <a:cubicBezTo>
                      <a:pt x="358" y="179"/>
                      <a:pt x="353" y="186"/>
                      <a:pt x="350" y="194"/>
                    </a:cubicBezTo>
                    <a:cubicBezTo>
                      <a:pt x="364" y="174"/>
                      <a:pt x="376" y="132"/>
                      <a:pt x="353" y="114"/>
                    </a:cubicBezTo>
                    <a:cubicBezTo>
                      <a:pt x="354" y="116"/>
                      <a:pt x="356" y="119"/>
                      <a:pt x="357" y="122"/>
                    </a:cubicBezTo>
                    <a:cubicBezTo>
                      <a:pt x="358" y="125"/>
                      <a:pt x="359" y="133"/>
                      <a:pt x="361" y="135"/>
                    </a:cubicBezTo>
                    <a:cubicBezTo>
                      <a:pt x="367" y="140"/>
                      <a:pt x="363" y="126"/>
                      <a:pt x="363" y="124"/>
                    </a:cubicBezTo>
                    <a:cubicBezTo>
                      <a:pt x="361" y="117"/>
                      <a:pt x="354" y="106"/>
                      <a:pt x="345" y="107"/>
                    </a:cubicBezTo>
                    <a:cubicBezTo>
                      <a:pt x="336" y="108"/>
                      <a:pt x="333" y="122"/>
                      <a:pt x="331" y="129"/>
                    </a:cubicBezTo>
                    <a:cubicBezTo>
                      <a:pt x="330" y="135"/>
                      <a:pt x="331" y="141"/>
                      <a:pt x="329" y="147"/>
                    </a:cubicBezTo>
                    <a:cubicBezTo>
                      <a:pt x="328" y="152"/>
                      <a:pt x="326" y="157"/>
                      <a:pt x="324" y="162"/>
                    </a:cubicBezTo>
                    <a:cubicBezTo>
                      <a:pt x="318" y="176"/>
                      <a:pt x="309" y="189"/>
                      <a:pt x="298" y="2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2128"/>
              <p:cNvSpPr>
                <a:spLocks/>
              </p:cNvSpPr>
              <p:nvPr/>
            </p:nvSpPr>
            <p:spPr bwMode="auto">
              <a:xfrm>
                <a:off x="624" y="2464"/>
                <a:ext cx="133" cy="152"/>
              </a:xfrm>
              <a:custGeom>
                <a:avLst/>
                <a:gdLst>
                  <a:gd name="T0" fmla="*/ 0 w 56"/>
                  <a:gd name="T1" fmla="*/ 49 h 64"/>
                  <a:gd name="T2" fmla="*/ 31 w 56"/>
                  <a:gd name="T3" fmla="*/ 28 h 64"/>
                  <a:gd name="T4" fmla="*/ 56 w 56"/>
                  <a:gd name="T5" fmla="*/ 17 h 64"/>
                  <a:gd name="T6" fmla="*/ 25 w 56"/>
                  <a:gd name="T7" fmla="*/ 48 h 64"/>
                  <a:gd name="T8" fmla="*/ 5 w 56"/>
                  <a:gd name="T9" fmla="*/ 64 h 64"/>
                </a:gdLst>
                <a:ahLst/>
                <a:cxnLst>
                  <a:cxn ang="0">
                    <a:pos x="T0" y="T1"/>
                  </a:cxn>
                  <a:cxn ang="0">
                    <a:pos x="T2" y="T3"/>
                  </a:cxn>
                  <a:cxn ang="0">
                    <a:pos x="T4" y="T5"/>
                  </a:cxn>
                  <a:cxn ang="0">
                    <a:pos x="T6" y="T7"/>
                  </a:cxn>
                  <a:cxn ang="0">
                    <a:pos x="T8" y="T9"/>
                  </a:cxn>
                </a:cxnLst>
                <a:rect l="0" t="0" r="r" b="b"/>
                <a:pathLst>
                  <a:path w="56" h="64">
                    <a:moveTo>
                      <a:pt x="0" y="49"/>
                    </a:moveTo>
                    <a:cubicBezTo>
                      <a:pt x="13" y="44"/>
                      <a:pt x="21" y="37"/>
                      <a:pt x="31" y="28"/>
                    </a:cubicBezTo>
                    <a:cubicBezTo>
                      <a:pt x="35" y="24"/>
                      <a:pt x="55" y="0"/>
                      <a:pt x="56" y="17"/>
                    </a:cubicBezTo>
                    <a:cubicBezTo>
                      <a:pt x="56" y="29"/>
                      <a:pt x="33" y="42"/>
                      <a:pt x="25" y="48"/>
                    </a:cubicBezTo>
                    <a:cubicBezTo>
                      <a:pt x="18" y="53"/>
                      <a:pt x="9" y="57"/>
                      <a:pt x="5" y="64"/>
                    </a:cubicBezTo>
                  </a:path>
                </a:pathLst>
              </a:custGeom>
              <a:solidFill>
                <a:srgbClr val="E8C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2129"/>
              <p:cNvSpPr>
                <a:spLocks/>
              </p:cNvSpPr>
              <p:nvPr/>
            </p:nvSpPr>
            <p:spPr bwMode="auto">
              <a:xfrm>
                <a:off x="619" y="2483"/>
                <a:ext cx="143" cy="138"/>
              </a:xfrm>
              <a:custGeom>
                <a:avLst/>
                <a:gdLst>
                  <a:gd name="T0" fmla="*/ 34 w 60"/>
                  <a:gd name="T1" fmla="*/ 16 h 58"/>
                  <a:gd name="T2" fmla="*/ 32 w 60"/>
                  <a:gd name="T3" fmla="*/ 19 h 58"/>
                  <a:gd name="T4" fmla="*/ 1 w 60"/>
                  <a:gd name="T5" fmla="*/ 39 h 58"/>
                  <a:gd name="T6" fmla="*/ 1 w 60"/>
                  <a:gd name="T7" fmla="*/ 41 h 58"/>
                  <a:gd name="T8" fmla="*/ 3 w 60"/>
                  <a:gd name="T9" fmla="*/ 42 h 58"/>
                  <a:gd name="T10" fmla="*/ 34 w 60"/>
                  <a:gd name="T11" fmla="*/ 21 h 58"/>
                  <a:gd name="T12" fmla="*/ 37 w 60"/>
                  <a:gd name="T13" fmla="*/ 19 h 58"/>
                  <a:gd name="T14" fmla="*/ 54 w 60"/>
                  <a:gd name="T15" fmla="*/ 5 h 58"/>
                  <a:gd name="T16" fmla="*/ 56 w 60"/>
                  <a:gd name="T17" fmla="*/ 9 h 58"/>
                  <a:gd name="T18" fmla="*/ 32 w 60"/>
                  <a:gd name="T19" fmla="*/ 34 h 58"/>
                  <a:gd name="T20" fmla="*/ 26 w 60"/>
                  <a:gd name="T21" fmla="*/ 39 h 58"/>
                  <a:gd name="T22" fmla="*/ 19 w 60"/>
                  <a:gd name="T23" fmla="*/ 43 h 58"/>
                  <a:gd name="T24" fmla="*/ 5 w 60"/>
                  <a:gd name="T25" fmla="*/ 55 h 58"/>
                  <a:gd name="T26" fmla="*/ 6 w 60"/>
                  <a:gd name="T27" fmla="*/ 58 h 58"/>
                  <a:gd name="T28" fmla="*/ 8 w 60"/>
                  <a:gd name="T29" fmla="*/ 57 h 58"/>
                  <a:gd name="T30" fmla="*/ 21 w 60"/>
                  <a:gd name="T31" fmla="*/ 46 h 58"/>
                  <a:gd name="T32" fmla="*/ 28 w 60"/>
                  <a:gd name="T33" fmla="*/ 41 h 58"/>
                  <a:gd name="T34" fmla="*/ 34 w 60"/>
                  <a:gd name="T35" fmla="*/ 37 h 58"/>
                  <a:gd name="T36" fmla="*/ 59 w 60"/>
                  <a:gd name="T37" fmla="*/ 9 h 58"/>
                  <a:gd name="T38" fmla="*/ 56 w 60"/>
                  <a:gd name="T39" fmla="*/ 2 h 58"/>
                  <a:gd name="T40" fmla="*/ 34 w 60"/>
                  <a:gd name="T41"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58">
                    <a:moveTo>
                      <a:pt x="34" y="16"/>
                    </a:moveTo>
                    <a:cubicBezTo>
                      <a:pt x="32" y="19"/>
                      <a:pt x="32" y="19"/>
                      <a:pt x="32" y="19"/>
                    </a:cubicBezTo>
                    <a:cubicBezTo>
                      <a:pt x="23" y="27"/>
                      <a:pt x="14" y="34"/>
                      <a:pt x="1" y="39"/>
                    </a:cubicBezTo>
                    <a:cubicBezTo>
                      <a:pt x="1" y="39"/>
                      <a:pt x="0" y="40"/>
                      <a:pt x="1" y="41"/>
                    </a:cubicBezTo>
                    <a:cubicBezTo>
                      <a:pt x="1" y="42"/>
                      <a:pt x="2" y="43"/>
                      <a:pt x="3" y="42"/>
                    </a:cubicBezTo>
                    <a:cubicBezTo>
                      <a:pt x="16" y="37"/>
                      <a:pt x="25" y="30"/>
                      <a:pt x="34" y="21"/>
                    </a:cubicBezTo>
                    <a:cubicBezTo>
                      <a:pt x="37" y="19"/>
                      <a:pt x="37" y="19"/>
                      <a:pt x="37" y="19"/>
                    </a:cubicBezTo>
                    <a:cubicBezTo>
                      <a:pt x="40" y="15"/>
                      <a:pt x="51" y="3"/>
                      <a:pt x="54" y="5"/>
                    </a:cubicBezTo>
                    <a:cubicBezTo>
                      <a:pt x="55" y="5"/>
                      <a:pt x="56" y="7"/>
                      <a:pt x="56" y="9"/>
                    </a:cubicBezTo>
                    <a:cubicBezTo>
                      <a:pt x="56" y="18"/>
                      <a:pt x="41" y="28"/>
                      <a:pt x="32" y="34"/>
                    </a:cubicBezTo>
                    <a:cubicBezTo>
                      <a:pt x="26" y="39"/>
                      <a:pt x="26" y="39"/>
                      <a:pt x="26" y="39"/>
                    </a:cubicBezTo>
                    <a:cubicBezTo>
                      <a:pt x="19" y="43"/>
                      <a:pt x="19" y="43"/>
                      <a:pt x="19" y="43"/>
                    </a:cubicBezTo>
                    <a:cubicBezTo>
                      <a:pt x="14" y="47"/>
                      <a:pt x="9" y="50"/>
                      <a:pt x="5" y="55"/>
                    </a:cubicBezTo>
                    <a:cubicBezTo>
                      <a:pt x="5" y="56"/>
                      <a:pt x="5" y="57"/>
                      <a:pt x="6" y="58"/>
                    </a:cubicBezTo>
                    <a:cubicBezTo>
                      <a:pt x="6" y="58"/>
                      <a:pt x="7" y="58"/>
                      <a:pt x="8" y="57"/>
                    </a:cubicBezTo>
                    <a:cubicBezTo>
                      <a:pt x="11" y="53"/>
                      <a:pt x="16" y="49"/>
                      <a:pt x="21" y="46"/>
                    </a:cubicBezTo>
                    <a:cubicBezTo>
                      <a:pt x="28" y="41"/>
                      <a:pt x="28" y="41"/>
                      <a:pt x="28" y="41"/>
                    </a:cubicBezTo>
                    <a:cubicBezTo>
                      <a:pt x="34" y="37"/>
                      <a:pt x="34" y="37"/>
                      <a:pt x="34" y="37"/>
                    </a:cubicBezTo>
                    <a:cubicBezTo>
                      <a:pt x="44" y="30"/>
                      <a:pt x="60" y="19"/>
                      <a:pt x="59" y="9"/>
                    </a:cubicBezTo>
                    <a:cubicBezTo>
                      <a:pt x="59" y="5"/>
                      <a:pt x="58" y="3"/>
                      <a:pt x="56" y="2"/>
                    </a:cubicBezTo>
                    <a:cubicBezTo>
                      <a:pt x="50" y="0"/>
                      <a:pt x="42" y="8"/>
                      <a:pt x="34"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2130"/>
              <p:cNvSpPr>
                <a:spLocks/>
              </p:cNvSpPr>
              <p:nvPr/>
            </p:nvSpPr>
            <p:spPr bwMode="auto">
              <a:xfrm>
                <a:off x="633" y="2623"/>
                <a:ext cx="179" cy="53"/>
              </a:xfrm>
              <a:custGeom>
                <a:avLst/>
                <a:gdLst>
                  <a:gd name="T0" fmla="*/ 1 w 75"/>
                  <a:gd name="T1" fmla="*/ 3 h 22"/>
                  <a:gd name="T2" fmla="*/ 49 w 75"/>
                  <a:gd name="T3" fmla="*/ 3 h 22"/>
                  <a:gd name="T4" fmla="*/ 70 w 75"/>
                  <a:gd name="T5" fmla="*/ 4 h 22"/>
                  <a:gd name="T6" fmla="*/ 66 w 75"/>
                  <a:gd name="T7" fmla="*/ 14 h 22"/>
                  <a:gd name="T8" fmla="*/ 23 w 75"/>
                  <a:gd name="T9" fmla="*/ 18 h 22"/>
                  <a:gd name="T10" fmla="*/ 3 w 75"/>
                  <a:gd name="T11" fmla="*/ 22 h 22"/>
                </a:gdLst>
                <a:ahLst/>
                <a:cxnLst>
                  <a:cxn ang="0">
                    <a:pos x="T0" y="T1"/>
                  </a:cxn>
                  <a:cxn ang="0">
                    <a:pos x="T2" y="T3"/>
                  </a:cxn>
                  <a:cxn ang="0">
                    <a:pos x="T4" y="T5"/>
                  </a:cxn>
                  <a:cxn ang="0">
                    <a:pos x="T6" y="T7"/>
                  </a:cxn>
                  <a:cxn ang="0">
                    <a:pos x="T8" y="T9"/>
                  </a:cxn>
                  <a:cxn ang="0">
                    <a:pos x="T10" y="T11"/>
                  </a:cxn>
                </a:cxnLst>
                <a:rect l="0" t="0" r="r" b="b"/>
                <a:pathLst>
                  <a:path w="75" h="22">
                    <a:moveTo>
                      <a:pt x="1" y="3"/>
                    </a:moveTo>
                    <a:cubicBezTo>
                      <a:pt x="16" y="13"/>
                      <a:pt x="34" y="5"/>
                      <a:pt x="49" y="3"/>
                    </a:cubicBezTo>
                    <a:cubicBezTo>
                      <a:pt x="54" y="3"/>
                      <a:pt x="66" y="0"/>
                      <a:pt x="70" y="4"/>
                    </a:cubicBezTo>
                    <a:cubicBezTo>
                      <a:pt x="75" y="9"/>
                      <a:pt x="70" y="12"/>
                      <a:pt x="66" y="14"/>
                    </a:cubicBezTo>
                    <a:cubicBezTo>
                      <a:pt x="55" y="19"/>
                      <a:pt x="35" y="18"/>
                      <a:pt x="23" y="18"/>
                    </a:cubicBezTo>
                    <a:cubicBezTo>
                      <a:pt x="19" y="19"/>
                      <a:pt x="0" y="19"/>
                      <a:pt x="3" y="22"/>
                    </a:cubicBezTo>
                  </a:path>
                </a:pathLst>
              </a:custGeom>
              <a:solidFill>
                <a:srgbClr val="E8C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2131"/>
              <p:cNvSpPr>
                <a:spLocks/>
              </p:cNvSpPr>
              <p:nvPr/>
            </p:nvSpPr>
            <p:spPr bwMode="auto">
              <a:xfrm>
                <a:off x="631" y="2621"/>
                <a:ext cx="178" cy="60"/>
              </a:xfrm>
              <a:custGeom>
                <a:avLst/>
                <a:gdLst>
                  <a:gd name="T0" fmla="*/ 53 w 75"/>
                  <a:gd name="T1" fmla="*/ 2 h 25"/>
                  <a:gd name="T2" fmla="*/ 50 w 75"/>
                  <a:gd name="T3" fmla="*/ 3 h 25"/>
                  <a:gd name="T4" fmla="*/ 38 w 75"/>
                  <a:gd name="T5" fmla="*/ 5 h 25"/>
                  <a:gd name="T6" fmla="*/ 3 w 75"/>
                  <a:gd name="T7" fmla="*/ 3 h 25"/>
                  <a:gd name="T8" fmla="*/ 1 w 75"/>
                  <a:gd name="T9" fmla="*/ 3 h 25"/>
                  <a:gd name="T10" fmla="*/ 1 w 75"/>
                  <a:gd name="T11" fmla="*/ 6 h 25"/>
                  <a:gd name="T12" fmla="*/ 39 w 75"/>
                  <a:gd name="T13" fmla="*/ 8 h 25"/>
                  <a:gd name="T14" fmla="*/ 51 w 75"/>
                  <a:gd name="T15" fmla="*/ 6 h 25"/>
                  <a:gd name="T16" fmla="*/ 53 w 75"/>
                  <a:gd name="T17" fmla="*/ 6 h 25"/>
                  <a:gd name="T18" fmla="*/ 70 w 75"/>
                  <a:gd name="T19" fmla="*/ 6 h 25"/>
                  <a:gd name="T20" fmla="*/ 71 w 75"/>
                  <a:gd name="T21" fmla="*/ 9 h 25"/>
                  <a:gd name="T22" fmla="*/ 66 w 75"/>
                  <a:gd name="T23" fmla="*/ 13 h 25"/>
                  <a:gd name="T24" fmla="*/ 34 w 75"/>
                  <a:gd name="T25" fmla="*/ 17 h 25"/>
                  <a:gd name="T26" fmla="*/ 24 w 75"/>
                  <a:gd name="T27" fmla="*/ 18 h 25"/>
                  <a:gd name="T28" fmla="*/ 22 w 75"/>
                  <a:gd name="T29" fmla="*/ 18 h 25"/>
                  <a:gd name="T30" fmla="*/ 2 w 75"/>
                  <a:gd name="T31" fmla="*/ 22 h 25"/>
                  <a:gd name="T32" fmla="*/ 3 w 75"/>
                  <a:gd name="T33" fmla="*/ 24 h 25"/>
                  <a:gd name="T34" fmla="*/ 5 w 75"/>
                  <a:gd name="T35" fmla="*/ 24 h 25"/>
                  <a:gd name="T36" fmla="*/ 6 w 75"/>
                  <a:gd name="T37" fmla="*/ 23 h 25"/>
                  <a:gd name="T38" fmla="*/ 6 w 75"/>
                  <a:gd name="T39" fmla="*/ 23 h 25"/>
                  <a:gd name="T40" fmla="*/ 22 w 75"/>
                  <a:gd name="T41" fmla="*/ 21 h 25"/>
                  <a:gd name="T42" fmla="*/ 24 w 75"/>
                  <a:gd name="T43" fmla="*/ 21 h 25"/>
                  <a:gd name="T44" fmla="*/ 34 w 75"/>
                  <a:gd name="T45" fmla="*/ 21 h 25"/>
                  <a:gd name="T46" fmla="*/ 67 w 75"/>
                  <a:gd name="T47" fmla="*/ 16 h 25"/>
                  <a:gd name="T48" fmla="*/ 75 w 75"/>
                  <a:gd name="T49" fmla="*/ 10 h 25"/>
                  <a:gd name="T50" fmla="*/ 75 w 75"/>
                  <a:gd name="T51" fmla="*/ 9 h 25"/>
                  <a:gd name="T52" fmla="*/ 72 w 75"/>
                  <a:gd name="T53" fmla="*/ 4 h 25"/>
                  <a:gd name="T54" fmla="*/ 53 w 75"/>
                  <a:gd name="T5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25">
                    <a:moveTo>
                      <a:pt x="53" y="2"/>
                    </a:moveTo>
                    <a:cubicBezTo>
                      <a:pt x="50" y="3"/>
                      <a:pt x="50" y="3"/>
                      <a:pt x="50" y="3"/>
                    </a:cubicBezTo>
                    <a:cubicBezTo>
                      <a:pt x="38" y="5"/>
                      <a:pt x="38" y="5"/>
                      <a:pt x="38" y="5"/>
                    </a:cubicBezTo>
                    <a:cubicBezTo>
                      <a:pt x="26" y="7"/>
                      <a:pt x="13" y="10"/>
                      <a:pt x="3" y="3"/>
                    </a:cubicBezTo>
                    <a:cubicBezTo>
                      <a:pt x="2" y="2"/>
                      <a:pt x="1" y="2"/>
                      <a:pt x="1" y="3"/>
                    </a:cubicBezTo>
                    <a:cubicBezTo>
                      <a:pt x="0" y="4"/>
                      <a:pt x="1" y="5"/>
                      <a:pt x="1" y="6"/>
                    </a:cubicBezTo>
                    <a:cubicBezTo>
                      <a:pt x="13" y="13"/>
                      <a:pt x="26" y="11"/>
                      <a:pt x="39" y="8"/>
                    </a:cubicBezTo>
                    <a:cubicBezTo>
                      <a:pt x="51" y="6"/>
                      <a:pt x="51" y="6"/>
                      <a:pt x="51" y="6"/>
                    </a:cubicBezTo>
                    <a:cubicBezTo>
                      <a:pt x="53" y="6"/>
                      <a:pt x="53" y="6"/>
                      <a:pt x="53" y="6"/>
                    </a:cubicBezTo>
                    <a:cubicBezTo>
                      <a:pt x="58" y="5"/>
                      <a:pt x="67" y="3"/>
                      <a:pt x="70" y="6"/>
                    </a:cubicBezTo>
                    <a:cubicBezTo>
                      <a:pt x="71" y="7"/>
                      <a:pt x="71" y="8"/>
                      <a:pt x="71" y="9"/>
                    </a:cubicBezTo>
                    <a:cubicBezTo>
                      <a:pt x="71" y="11"/>
                      <a:pt x="68" y="12"/>
                      <a:pt x="66" y="13"/>
                    </a:cubicBezTo>
                    <a:cubicBezTo>
                      <a:pt x="58" y="17"/>
                      <a:pt x="45" y="17"/>
                      <a:pt x="34" y="17"/>
                    </a:cubicBezTo>
                    <a:cubicBezTo>
                      <a:pt x="24" y="18"/>
                      <a:pt x="24" y="18"/>
                      <a:pt x="24" y="18"/>
                    </a:cubicBezTo>
                    <a:cubicBezTo>
                      <a:pt x="22" y="18"/>
                      <a:pt x="22" y="18"/>
                      <a:pt x="22" y="18"/>
                    </a:cubicBezTo>
                    <a:cubicBezTo>
                      <a:pt x="8" y="18"/>
                      <a:pt x="3" y="19"/>
                      <a:pt x="2" y="22"/>
                    </a:cubicBezTo>
                    <a:cubicBezTo>
                      <a:pt x="2" y="22"/>
                      <a:pt x="2" y="23"/>
                      <a:pt x="3" y="24"/>
                    </a:cubicBezTo>
                    <a:cubicBezTo>
                      <a:pt x="3" y="25"/>
                      <a:pt x="4" y="25"/>
                      <a:pt x="5" y="24"/>
                    </a:cubicBezTo>
                    <a:cubicBezTo>
                      <a:pt x="5" y="24"/>
                      <a:pt x="6" y="24"/>
                      <a:pt x="6" y="23"/>
                    </a:cubicBezTo>
                    <a:cubicBezTo>
                      <a:pt x="6" y="23"/>
                      <a:pt x="6" y="23"/>
                      <a:pt x="6" y="23"/>
                    </a:cubicBezTo>
                    <a:cubicBezTo>
                      <a:pt x="7" y="22"/>
                      <a:pt x="11" y="22"/>
                      <a:pt x="22" y="21"/>
                    </a:cubicBezTo>
                    <a:cubicBezTo>
                      <a:pt x="24" y="21"/>
                      <a:pt x="24" y="21"/>
                      <a:pt x="24" y="21"/>
                    </a:cubicBezTo>
                    <a:cubicBezTo>
                      <a:pt x="34" y="21"/>
                      <a:pt x="34" y="21"/>
                      <a:pt x="34" y="21"/>
                    </a:cubicBezTo>
                    <a:cubicBezTo>
                      <a:pt x="45" y="20"/>
                      <a:pt x="59" y="20"/>
                      <a:pt x="67" y="16"/>
                    </a:cubicBezTo>
                    <a:cubicBezTo>
                      <a:pt x="71" y="15"/>
                      <a:pt x="74" y="13"/>
                      <a:pt x="75" y="10"/>
                    </a:cubicBezTo>
                    <a:cubicBezTo>
                      <a:pt x="75" y="9"/>
                      <a:pt x="75" y="9"/>
                      <a:pt x="75" y="9"/>
                    </a:cubicBezTo>
                    <a:cubicBezTo>
                      <a:pt x="75" y="7"/>
                      <a:pt x="74" y="5"/>
                      <a:pt x="72" y="4"/>
                    </a:cubicBezTo>
                    <a:cubicBezTo>
                      <a:pt x="69" y="0"/>
                      <a:pt x="61" y="1"/>
                      <a:pt x="5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2132"/>
              <p:cNvSpPr>
                <a:spLocks/>
              </p:cNvSpPr>
              <p:nvPr/>
            </p:nvSpPr>
            <p:spPr bwMode="auto">
              <a:xfrm>
                <a:off x="222" y="2321"/>
                <a:ext cx="404" cy="352"/>
              </a:xfrm>
              <a:custGeom>
                <a:avLst/>
                <a:gdLst>
                  <a:gd name="T0" fmla="*/ 69 w 170"/>
                  <a:gd name="T1" fmla="*/ 140 h 148"/>
                  <a:gd name="T2" fmla="*/ 5 w 170"/>
                  <a:gd name="T3" fmla="*/ 113 h 148"/>
                  <a:gd name="T4" fmla="*/ 17 w 170"/>
                  <a:gd name="T5" fmla="*/ 83 h 148"/>
                  <a:gd name="T6" fmla="*/ 52 w 170"/>
                  <a:gd name="T7" fmla="*/ 78 h 148"/>
                  <a:gd name="T8" fmla="*/ 62 w 170"/>
                  <a:gd name="T9" fmla="*/ 28 h 148"/>
                  <a:gd name="T10" fmla="*/ 105 w 170"/>
                  <a:gd name="T11" fmla="*/ 41 h 148"/>
                  <a:gd name="T12" fmla="*/ 153 w 170"/>
                  <a:gd name="T13" fmla="*/ 17 h 148"/>
                  <a:gd name="T14" fmla="*/ 145 w 170"/>
                  <a:gd name="T15" fmla="*/ 75 h 148"/>
                  <a:gd name="T16" fmla="*/ 88 w 170"/>
                  <a:gd name="T17" fmla="*/ 81 h 148"/>
                  <a:gd name="T18" fmla="*/ 66 w 170"/>
                  <a:gd name="T19"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48">
                    <a:moveTo>
                      <a:pt x="69" y="140"/>
                    </a:moveTo>
                    <a:cubicBezTo>
                      <a:pt x="42" y="148"/>
                      <a:pt x="17" y="139"/>
                      <a:pt x="5" y="113"/>
                    </a:cubicBezTo>
                    <a:cubicBezTo>
                      <a:pt x="0" y="100"/>
                      <a:pt x="5" y="88"/>
                      <a:pt x="17" y="83"/>
                    </a:cubicBezTo>
                    <a:cubicBezTo>
                      <a:pt x="25" y="80"/>
                      <a:pt x="45" y="74"/>
                      <a:pt x="52" y="78"/>
                    </a:cubicBezTo>
                    <a:cubicBezTo>
                      <a:pt x="36" y="68"/>
                      <a:pt x="50" y="38"/>
                      <a:pt x="62" y="28"/>
                    </a:cubicBezTo>
                    <a:cubicBezTo>
                      <a:pt x="72" y="18"/>
                      <a:pt x="109" y="18"/>
                      <a:pt x="105" y="41"/>
                    </a:cubicBezTo>
                    <a:cubicBezTo>
                      <a:pt x="101" y="19"/>
                      <a:pt x="138" y="0"/>
                      <a:pt x="153" y="17"/>
                    </a:cubicBezTo>
                    <a:cubicBezTo>
                      <a:pt x="168" y="33"/>
                      <a:pt x="170" y="70"/>
                      <a:pt x="145" y="75"/>
                    </a:cubicBezTo>
                    <a:cubicBezTo>
                      <a:pt x="125" y="59"/>
                      <a:pt x="105" y="63"/>
                      <a:pt x="88" y="81"/>
                    </a:cubicBezTo>
                    <a:cubicBezTo>
                      <a:pt x="72" y="100"/>
                      <a:pt x="74" y="121"/>
                      <a:pt x="66" y="142"/>
                    </a:cubicBezTo>
                  </a:path>
                </a:pathLst>
              </a:custGeom>
              <a:solidFill>
                <a:srgbClr val="ED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2133"/>
              <p:cNvSpPr>
                <a:spLocks/>
              </p:cNvSpPr>
              <p:nvPr/>
            </p:nvSpPr>
            <p:spPr bwMode="auto">
              <a:xfrm>
                <a:off x="562" y="2876"/>
                <a:ext cx="7" cy="12"/>
              </a:xfrm>
              <a:custGeom>
                <a:avLst/>
                <a:gdLst>
                  <a:gd name="T0" fmla="*/ 1 w 3"/>
                  <a:gd name="T1" fmla="*/ 0 h 5"/>
                  <a:gd name="T2" fmla="*/ 0 w 3"/>
                  <a:gd name="T3" fmla="*/ 2 h 5"/>
                  <a:gd name="T4" fmla="*/ 0 w 3"/>
                  <a:gd name="T5" fmla="*/ 5 h 5"/>
                  <a:gd name="T6" fmla="*/ 1 w 3"/>
                  <a:gd name="T7" fmla="*/ 4 h 5"/>
                  <a:gd name="T8" fmla="*/ 3 w 3"/>
                  <a:gd name="T9" fmla="*/ 5 h 5"/>
                  <a:gd name="T10" fmla="*/ 3 w 3"/>
                  <a:gd name="T11" fmla="*/ 2 h 5"/>
                  <a:gd name="T12" fmla="*/ 1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0"/>
                    </a:moveTo>
                    <a:cubicBezTo>
                      <a:pt x="0" y="0"/>
                      <a:pt x="0" y="1"/>
                      <a:pt x="0" y="2"/>
                    </a:cubicBezTo>
                    <a:cubicBezTo>
                      <a:pt x="0" y="5"/>
                      <a:pt x="0" y="5"/>
                      <a:pt x="0" y="5"/>
                    </a:cubicBezTo>
                    <a:cubicBezTo>
                      <a:pt x="0" y="4"/>
                      <a:pt x="0" y="4"/>
                      <a:pt x="1" y="4"/>
                    </a:cubicBezTo>
                    <a:cubicBezTo>
                      <a:pt x="2" y="4"/>
                      <a:pt x="3" y="4"/>
                      <a:pt x="3" y="5"/>
                    </a:cubicBezTo>
                    <a:cubicBezTo>
                      <a:pt x="3" y="2"/>
                      <a:pt x="3" y="2"/>
                      <a:pt x="3" y="2"/>
                    </a:cubicBezTo>
                    <a:cubicBezTo>
                      <a:pt x="3" y="1"/>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2134"/>
              <p:cNvSpPr>
                <a:spLocks/>
              </p:cNvSpPr>
              <p:nvPr/>
            </p:nvSpPr>
            <p:spPr bwMode="auto">
              <a:xfrm>
                <a:off x="576" y="3019"/>
                <a:ext cx="12" cy="31"/>
              </a:xfrm>
              <a:custGeom>
                <a:avLst/>
                <a:gdLst>
                  <a:gd name="T0" fmla="*/ 2 w 5"/>
                  <a:gd name="T1" fmla="*/ 2 h 13"/>
                  <a:gd name="T2" fmla="*/ 0 w 5"/>
                  <a:gd name="T3" fmla="*/ 0 h 13"/>
                  <a:gd name="T4" fmla="*/ 2 w 5"/>
                  <a:gd name="T5" fmla="*/ 12 h 13"/>
                  <a:gd name="T6" fmla="*/ 3 w 5"/>
                  <a:gd name="T7" fmla="*/ 13 h 13"/>
                  <a:gd name="T8" fmla="*/ 5 w 5"/>
                  <a:gd name="T9" fmla="*/ 11 h 13"/>
                  <a:gd name="T10" fmla="*/ 4 w 5"/>
                  <a:gd name="T11" fmla="*/ 0 h 13"/>
                  <a:gd name="T12" fmla="*/ 2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2" y="2"/>
                    </a:moveTo>
                    <a:cubicBezTo>
                      <a:pt x="1" y="2"/>
                      <a:pt x="0" y="1"/>
                      <a:pt x="0" y="0"/>
                    </a:cubicBezTo>
                    <a:cubicBezTo>
                      <a:pt x="2" y="12"/>
                      <a:pt x="2" y="12"/>
                      <a:pt x="2" y="12"/>
                    </a:cubicBezTo>
                    <a:cubicBezTo>
                      <a:pt x="2" y="12"/>
                      <a:pt x="2" y="13"/>
                      <a:pt x="3" y="13"/>
                    </a:cubicBezTo>
                    <a:cubicBezTo>
                      <a:pt x="4" y="13"/>
                      <a:pt x="5" y="12"/>
                      <a:pt x="5" y="11"/>
                    </a:cubicBezTo>
                    <a:cubicBezTo>
                      <a:pt x="4" y="0"/>
                      <a:pt x="4" y="0"/>
                      <a:pt x="4" y="0"/>
                    </a:cubicBezTo>
                    <a:cubicBezTo>
                      <a:pt x="4" y="1"/>
                      <a:pt x="3"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2135"/>
              <p:cNvSpPr>
                <a:spLocks noEditPoints="1"/>
              </p:cNvSpPr>
              <p:nvPr/>
            </p:nvSpPr>
            <p:spPr bwMode="auto">
              <a:xfrm>
                <a:off x="557" y="2819"/>
                <a:ext cx="205" cy="295"/>
              </a:xfrm>
              <a:custGeom>
                <a:avLst/>
                <a:gdLst>
                  <a:gd name="T0" fmla="*/ 85 w 86"/>
                  <a:gd name="T1" fmla="*/ 1 h 124"/>
                  <a:gd name="T2" fmla="*/ 71 w 86"/>
                  <a:gd name="T3" fmla="*/ 1 h 124"/>
                  <a:gd name="T4" fmla="*/ 44 w 86"/>
                  <a:gd name="T5" fmla="*/ 1 h 124"/>
                  <a:gd name="T6" fmla="*/ 2 w 86"/>
                  <a:gd name="T7" fmla="*/ 3 h 124"/>
                  <a:gd name="T8" fmla="*/ 0 w 86"/>
                  <a:gd name="T9" fmla="*/ 5 h 124"/>
                  <a:gd name="T10" fmla="*/ 1 w 86"/>
                  <a:gd name="T11" fmla="*/ 13 h 124"/>
                  <a:gd name="T12" fmla="*/ 1 w 86"/>
                  <a:gd name="T13" fmla="*/ 29 h 124"/>
                  <a:gd name="T14" fmla="*/ 2 w 86"/>
                  <a:gd name="T15" fmla="*/ 28 h 124"/>
                  <a:gd name="T16" fmla="*/ 1 w 86"/>
                  <a:gd name="T17" fmla="*/ 31 h 124"/>
                  <a:gd name="T18" fmla="*/ 3 w 86"/>
                  <a:gd name="T19" fmla="*/ 31 h 124"/>
                  <a:gd name="T20" fmla="*/ 5 w 86"/>
                  <a:gd name="T21" fmla="*/ 25 h 124"/>
                  <a:gd name="T22" fmla="*/ 4 w 86"/>
                  <a:gd name="T23" fmla="*/ 12 h 124"/>
                  <a:gd name="T24" fmla="*/ 4 w 86"/>
                  <a:gd name="T25" fmla="*/ 6 h 124"/>
                  <a:gd name="T26" fmla="*/ 44 w 86"/>
                  <a:gd name="T27" fmla="*/ 5 h 124"/>
                  <a:gd name="T28" fmla="*/ 71 w 86"/>
                  <a:gd name="T29" fmla="*/ 4 h 124"/>
                  <a:gd name="T30" fmla="*/ 83 w 86"/>
                  <a:gd name="T31" fmla="*/ 4 h 124"/>
                  <a:gd name="T32" fmla="*/ 82 w 86"/>
                  <a:gd name="T33" fmla="*/ 22 h 124"/>
                  <a:gd name="T34" fmla="*/ 74 w 86"/>
                  <a:gd name="T35" fmla="*/ 113 h 124"/>
                  <a:gd name="T36" fmla="*/ 39 w 86"/>
                  <a:gd name="T37" fmla="*/ 116 h 124"/>
                  <a:gd name="T38" fmla="*/ 17 w 86"/>
                  <a:gd name="T39" fmla="*/ 120 h 124"/>
                  <a:gd name="T40" fmla="*/ 15 w 86"/>
                  <a:gd name="T41" fmla="*/ 122 h 124"/>
                  <a:gd name="T42" fmla="*/ 17 w 86"/>
                  <a:gd name="T43" fmla="*/ 124 h 124"/>
                  <a:gd name="T44" fmla="*/ 39 w 86"/>
                  <a:gd name="T45" fmla="*/ 120 h 124"/>
                  <a:gd name="T46" fmla="*/ 75 w 86"/>
                  <a:gd name="T47" fmla="*/ 116 h 124"/>
                  <a:gd name="T48" fmla="*/ 77 w 86"/>
                  <a:gd name="T49" fmla="*/ 115 h 124"/>
                  <a:gd name="T50" fmla="*/ 86 w 86"/>
                  <a:gd name="T51" fmla="*/ 22 h 124"/>
                  <a:gd name="T52" fmla="*/ 86 w 86"/>
                  <a:gd name="T53" fmla="*/ 2 h 124"/>
                  <a:gd name="T54" fmla="*/ 86 w 86"/>
                  <a:gd name="T55" fmla="*/ 1 h 124"/>
                  <a:gd name="T56" fmla="*/ 85 w 86"/>
                  <a:gd name="T57" fmla="*/ 1 h 124"/>
                  <a:gd name="T58" fmla="*/ 76 w 86"/>
                  <a:gd name="T59" fmla="*/ 113 h 124"/>
                  <a:gd name="T60" fmla="*/ 76 w 86"/>
                  <a:gd name="T61" fmla="*/ 113 h 124"/>
                  <a:gd name="T62" fmla="*/ 76 w 86"/>
                  <a:gd name="T63"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124">
                    <a:moveTo>
                      <a:pt x="85" y="1"/>
                    </a:moveTo>
                    <a:cubicBezTo>
                      <a:pt x="71" y="1"/>
                      <a:pt x="71" y="1"/>
                      <a:pt x="71" y="1"/>
                    </a:cubicBezTo>
                    <a:cubicBezTo>
                      <a:pt x="62" y="1"/>
                      <a:pt x="53" y="2"/>
                      <a:pt x="44" y="1"/>
                    </a:cubicBezTo>
                    <a:cubicBezTo>
                      <a:pt x="30" y="1"/>
                      <a:pt x="14" y="0"/>
                      <a:pt x="2" y="3"/>
                    </a:cubicBezTo>
                    <a:cubicBezTo>
                      <a:pt x="1" y="3"/>
                      <a:pt x="0" y="4"/>
                      <a:pt x="0" y="5"/>
                    </a:cubicBezTo>
                    <a:cubicBezTo>
                      <a:pt x="1" y="13"/>
                      <a:pt x="1" y="13"/>
                      <a:pt x="1" y="13"/>
                    </a:cubicBezTo>
                    <a:cubicBezTo>
                      <a:pt x="1" y="18"/>
                      <a:pt x="2" y="27"/>
                      <a:pt x="1" y="29"/>
                    </a:cubicBezTo>
                    <a:cubicBezTo>
                      <a:pt x="2" y="28"/>
                      <a:pt x="2" y="28"/>
                      <a:pt x="2" y="28"/>
                    </a:cubicBezTo>
                    <a:cubicBezTo>
                      <a:pt x="1" y="29"/>
                      <a:pt x="1" y="30"/>
                      <a:pt x="1" y="31"/>
                    </a:cubicBezTo>
                    <a:cubicBezTo>
                      <a:pt x="2" y="31"/>
                      <a:pt x="3" y="32"/>
                      <a:pt x="3" y="31"/>
                    </a:cubicBezTo>
                    <a:cubicBezTo>
                      <a:pt x="5" y="31"/>
                      <a:pt x="5" y="29"/>
                      <a:pt x="5" y="25"/>
                    </a:cubicBezTo>
                    <a:cubicBezTo>
                      <a:pt x="5" y="22"/>
                      <a:pt x="5" y="18"/>
                      <a:pt x="4" y="12"/>
                    </a:cubicBezTo>
                    <a:cubicBezTo>
                      <a:pt x="4" y="12"/>
                      <a:pt x="4" y="8"/>
                      <a:pt x="4" y="6"/>
                    </a:cubicBezTo>
                    <a:cubicBezTo>
                      <a:pt x="16" y="4"/>
                      <a:pt x="31" y="4"/>
                      <a:pt x="44" y="5"/>
                    </a:cubicBezTo>
                    <a:cubicBezTo>
                      <a:pt x="53" y="5"/>
                      <a:pt x="62" y="5"/>
                      <a:pt x="71" y="4"/>
                    </a:cubicBezTo>
                    <a:cubicBezTo>
                      <a:pt x="71" y="4"/>
                      <a:pt x="80" y="4"/>
                      <a:pt x="83" y="4"/>
                    </a:cubicBezTo>
                    <a:cubicBezTo>
                      <a:pt x="83" y="7"/>
                      <a:pt x="82" y="22"/>
                      <a:pt x="82" y="22"/>
                    </a:cubicBezTo>
                    <a:cubicBezTo>
                      <a:pt x="82" y="52"/>
                      <a:pt x="81" y="84"/>
                      <a:pt x="74" y="113"/>
                    </a:cubicBezTo>
                    <a:cubicBezTo>
                      <a:pt x="63" y="111"/>
                      <a:pt x="51" y="114"/>
                      <a:pt x="39" y="116"/>
                    </a:cubicBezTo>
                    <a:cubicBezTo>
                      <a:pt x="31" y="118"/>
                      <a:pt x="24" y="120"/>
                      <a:pt x="17" y="120"/>
                    </a:cubicBezTo>
                    <a:cubicBezTo>
                      <a:pt x="16" y="120"/>
                      <a:pt x="15" y="121"/>
                      <a:pt x="15" y="122"/>
                    </a:cubicBezTo>
                    <a:cubicBezTo>
                      <a:pt x="15" y="123"/>
                      <a:pt x="16" y="124"/>
                      <a:pt x="17" y="124"/>
                    </a:cubicBezTo>
                    <a:cubicBezTo>
                      <a:pt x="24" y="123"/>
                      <a:pt x="32" y="121"/>
                      <a:pt x="39" y="120"/>
                    </a:cubicBezTo>
                    <a:cubicBezTo>
                      <a:pt x="52" y="117"/>
                      <a:pt x="65" y="114"/>
                      <a:pt x="75" y="116"/>
                    </a:cubicBezTo>
                    <a:cubicBezTo>
                      <a:pt x="76" y="116"/>
                      <a:pt x="77" y="116"/>
                      <a:pt x="77" y="115"/>
                    </a:cubicBezTo>
                    <a:cubicBezTo>
                      <a:pt x="84" y="85"/>
                      <a:pt x="85" y="53"/>
                      <a:pt x="86" y="22"/>
                    </a:cubicBezTo>
                    <a:cubicBezTo>
                      <a:pt x="86" y="2"/>
                      <a:pt x="86" y="2"/>
                      <a:pt x="86" y="2"/>
                    </a:cubicBezTo>
                    <a:cubicBezTo>
                      <a:pt x="86" y="2"/>
                      <a:pt x="86" y="2"/>
                      <a:pt x="86" y="1"/>
                    </a:cubicBezTo>
                    <a:cubicBezTo>
                      <a:pt x="85" y="1"/>
                      <a:pt x="85" y="1"/>
                      <a:pt x="85" y="1"/>
                    </a:cubicBezTo>
                    <a:close/>
                    <a:moveTo>
                      <a:pt x="76" y="113"/>
                    </a:moveTo>
                    <a:cubicBezTo>
                      <a:pt x="76" y="113"/>
                      <a:pt x="76" y="113"/>
                      <a:pt x="76" y="113"/>
                    </a:cubicBezTo>
                    <a:cubicBezTo>
                      <a:pt x="76" y="113"/>
                      <a:pt x="76" y="113"/>
                      <a:pt x="76" y="11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2136"/>
              <p:cNvSpPr>
                <a:spLocks/>
              </p:cNvSpPr>
              <p:nvPr/>
            </p:nvSpPr>
            <p:spPr bwMode="auto">
              <a:xfrm>
                <a:off x="300" y="2452"/>
                <a:ext cx="362" cy="629"/>
              </a:xfrm>
              <a:custGeom>
                <a:avLst/>
                <a:gdLst>
                  <a:gd name="T0" fmla="*/ 40 w 152"/>
                  <a:gd name="T1" fmla="*/ 57 h 264"/>
                  <a:gd name="T2" fmla="*/ 27 w 152"/>
                  <a:gd name="T3" fmla="*/ 134 h 264"/>
                  <a:gd name="T4" fmla="*/ 25 w 152"/>
                  <a:gd name="T5" fmla="*/ 151 h 264"/>
                  <a:gd name="T6" fmla="*/ 0 w 152"/>
                  <a:gd name="T7" fmla="*/ 261 h 264"/>
                  <a:gd name="T8" fmla="*/ 1 w 152"/>
                  <a:gd name="T9" fmla="*/ 263 h 264"/>
                  <a:gd name="T10" fmla="*/ 3 w 152"/>
                  <a:gd name="T11" fmla="*/ 262 h 264"/>
                  <a:gd name="T12" fmla="*/ 29 w 152"/>
                  <a:gd name="T13" fmla="*/ 151 h 264"/>
                  <a:gd name="T14" fmla="*/ 31 w 152"/>
                  <a:gd name="T15" fmla="*/ 134 h 264"/>
                  <a:gd name="T16" fmla="*/ 44 w 152"/>
                  <a:gd name="T17" fmla="*/ 58 h 264"/>
                  <a:gd name="T18" fmla="*/ 94 w 152"/>
                  <a:gd name="T19" fmla="*/ 11 h 264"/>
                  <a:gd name="T20" fmla="*/ 141 w 152"/>
                  <a:gd name="T21" fmla="*/ 91 h 264"/>
                  <a:gd name="T22" fmla="*/ 143 w 152"/>
                  <a:gd name="T23" fmla="*/ 107 h 264"/>
                  <a:gd name="T24" fmla="*/ 146 w 152"/>
                  <a:gd name="T25" fmla="*/ 156 h 264"/>
                  <a:gd name="T26" fmla="*/ 147 w 152"/>
                  <a:gd name="T27" fmla="*/ 158 h 264"/>
                  <a:gd name="T28" fmla="*/ 149 w 152"/>
                  <a:gd name="T29" fmla="*/ 157 h 264"/>
                  <a:gd name="T30" fmla="*/ 147 w 152"/>
                  <a:gd name="T31" fmla="*/ 106 h 264"/>
                  <a:gd name="T32" fmla="*/ 145 w 152"/>
                  <a:gd name="T33" fmla="*/ 91 h 264"/>
                  <a:gd name="T34" fmla="*/ 95 w 152"/>
                  <a:gd name="T35" fmla="*/ 8 h 264"/>
                  <a:gd name="T36" fmla="*/ 40 w 152"/>
                  <a:gd name="T37" fmla="*/ 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64">
                    <a:moveTo>
                      <a:pt x="40" y="57"/>
                    </a:moveTo>
                    <a:cubicBezTo>
                      <a:pt x="33" y="81"/>
                      <a:pt x="30" y="108"/>
                      <a:pt x="27" y="134"/>
                    </a:cubicBezTo>
                    <a:cubicBezTo>
                      <a:pt x="25" y="151"/>
                      <a:pt x="25" y="151"/>
                      <a:pt x="25" y="151"/>
                    </a:cubicBezTo>
                    <a:cubicBezTo>
                      <a:pt x="21" y="191"/>
                      <a:pt x="10" y="228"/>
                      <a:pt x="0" y="261"/>
                    </a:cubicBezTo>
                    <a:cubicBezTo>
                      <a:pt x="0" y="262"/>
                      <a:pt x="0" y="263"/>
                      <a:pt x="1" y="263"/>
                    </a:cubicBezTo>
                    <a:cubicBezTo>
                      <a:pt x="2" y="264"/>
                      <a:pt x="3" y="263"/>
                      <a:pt x="3" y="262"/>
                    </a:cubicBezTo>
                    <a:cubicBezTo>
                      <a:pt x="14" y="228"/>
                      <a:pt x="24" y="192"/>
                      <a:pt x="29" y="151"/>
                    </a:cubicBezTo>
                    <a:cubicBezTo>
                      <a:pt x="31" y="134"/>
                      <a:pt x="31" y="134"/>
                      <a:pt x="31" y="134"/>
                    </a:cubicBezTo>
                    <a:cubicBezTo>
                      <a:pt x="34" y="108"/>
                      <a:pt x="37" y="82"/>
                      <a:pt x="44" y="58"/>
                    </a:cubicBezTo>
                    <a:cubicBezTo>
                      <a:pt x="47" y="45"/>
                      <a:pt x="62" y="4"/>
                      <a:pt x="94" y="11"/>
                    </a:cubicBezTo>
                    <a:cubicBezTo>
                      <a:pt x="128" y="19"/>
                      <a:pt x="137" y="58"/>
                      <a:pt x="141" y="91"/>
                    </a:cubicBezTo>
                    <a:cubicBezTo>
                      <a:pt x="143" y="107"/>
                      <a:pt x="143" y="107"/>
                      <a:pt x="143" y="107"/>
                    </a:cubicBezTo>
                    <a:cubicBezTo>
                      <a:pt x="146" y="124"/>
                      <a:pt x="149" y="141"/>
                      <a:pt x="146" y="156"/>
                    </a:cubicBezTo>
                    <a:cubicBezTo>
                      <a:pt x="146" y="157"/>
                      <a:pt x="146" y="158"/>
                      <a:pt x="147" y="158"/>
                    </a:cubicBezTo>
                    <a:cubicBezTo>
                      <a:pt x="148" y="158"/>
                      <a:pt x="149" y="158"/>
                      <a:pt x="149" y="157"/>
                    </a:cubicBezTo>
                    <a:cubicBezTo>
                      <a:pt x="152" y="141"/>
                      <a:pt x="149" y="123"/>
                      <a:pt x="147" y="106"/>
                    </a:cubicBezTo>
                    <a:cubicBezTo>
                      <a:pt x="145" y="91"/>
                      <a:pt x="145" y="91"/>
                      <a:pt x="145" y="91"/>
                    </a:cubicBezTo>
                    <a:cubicBezTo>
                      <a:pt x="140" y="56"/>
                      <a:pt x="131" y="16"/>
                      <a:pt x="95" y="8"/>
                    </a:cubicBezTo>
                    <a:cubicBezTo>
                      <a:pt x="60" y="0"/>
                      <a:pt x="44" y="44"/>
                      <a:pt x="40" y="5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2137"/>
              <p:cNvSpPr>
                <a:spLocks/>
              </p:cNvSpPr>
              <p:nvPr/>
            </p:nvSpPr>
            <p:spPr bwMode="auto">
              <a:xfrm>
                <a:off x="476" y="2566"/>
                <a:ext cx="57" cy="36"/>
              </a:xfrm>
              <a:custGeom>
                <a:avLst/>
                <a:gdLst>
                  <a:gd name="T0" fmla="*/ 9 w 24"/>
                  <a:gd name="T1" fmla="*/ 2 h 15"/>
                  <a:gd name="T2" fmla="*/ 0 w 24"/>
                  <a:gd name="T3" fmla="*/ 13 h 15"/>
                  <a:gd name="T4" fmla="*/ 1 w 24"/>
                  <a:gd name="T5" fmla="*/ 15 h 15"/>
                  <a:gd name="T6" fmla="*/ 3 w 24"/>
                  <a:gd name="T7" fmla="*/ 13 h 15"/>
                  <a:gd name="T8" fmla="*/ 11 w 24"/>
                  <a:gd name="T9" fmla="*/ 5 h 15"/>
                  <a:gd name="T10" fmla="*/ 22 w 24"/>
                  <a:gd name="T11" fmla="*/ 6 h 15"/>
                  <a:gd name="T12" fmla="*/ 24 w 24"/>
                  <a:gd name="T13" fmla="*/ 5 h 15"/>
                  <a:gd name="T14" fmla="*/ 23 w 24"/>
                  <a:gd name="T15" fmla="*/ 3 h 15"/>
                  <a:gd name="T16" fmla="*/ 9 w 2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9" y="2"/>
                    </a:moveTo>
                    <a:cubicBezTo>
                      <a:pt x="5" y="4"/>
                      <a:pt x="1" y="8"/>
                      <a:pt x="0" y="13"/>
                    </a:cubicBezTo>
                    <a:cubicBezTo>
                      <a:pt x="0" y="14"/>
                      <a:pt x="0" y="15"/>
                      <a:pt x="1" y="15"/>
                    </a:cubicBezTo>
                    <a:cubicBezTo>
                      <a:pt x="2" y="15"/>
                      <a:pt x="3" y="14"/>
                      <a:pt x="3" y="13"/>
                    </a:cubicBezTo>
                    <a:cubicBezTo>
                      <a:pt x="4" y="10"/>
                      <a:pt x="7" y="7"/>
                      <a:pt x="11" y="5"/>
                    </a:cubicBezTo>
                    <a:cubicBezTo>
                      <a:pt x="15" y="4"/>
                      <a:pt x="19" y="4"/>
                      <a:pt x="22" y="6"/>
                    </a:cubicBezTo>
                    <a:cubicBezTo>
                      <a:pt x="22" y="6"/>
                      <a:pt x="23" y="6"/>
                      <a:pt x="24" y="5"/>
                    </a:cubicBezTo>
                    <a:cubicBezTo>
                      <a:pt x="24" y="5"/>
                      <a:pt x="24" y="3"/>
                      <a:pt x="23" y="3"/>
                    </a:cubicBezTo>
                    <a:cubicBezTo>
                      <a:pt x="20" y="0"/>
                      <a:pt x="14" y="0"/>
                      <a:pt x="9"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2138"/>
              <p:cNvSpPr>
                <a:spLocks/>
              </p:cNvSpPr>
              <p:nvPr/>
            </p:nvSpPr>
            <p:spPr bwMode="auto">
              <a:xfrm>
                <a:off x="505" y="2602"/>
                <a:ext cx="50" cy="43"/>
              </a:xfrm>
              <a:custGeom>
                <a:avLst/>
                <a:gdLst>
                  <a:gd name="T0" fmla="*/ 9 w 21"/>
                  <a:gd name="T1" fmla="*/ 4 h 18"/>
                  <a:gd name="T2" fmla="*/ 13 w 21"/>
                  <a:gd name="T3" fmla="*/ 14 h 18"/>
                  <a:gd name="T4" fmla="*/ 9 w 21"/>
                  <a:gd name="T5" fmla="*/ 3 h 18"/>
                </a:gdLst>
                <a:ahLst/>
                <a:cxnLst>
                  <a:cxn ang="0">
                    <a:pos x="T0" y="T1"/>
                  </a:cxn>
                  <a:cxn ang="0">
                    <a:pos x="T2" y="T3"/>
                  </a:cxn>
                  <a:cxn ang="0">
                    <a:pos x="T4" y="T5"/>
                  </a:cxn>
                </a:cxnLst>
                <a:rect l="0" t="0" r="r" b="b"/>
                <a:pathLst>
                  <a:path w="21" h="18">
                    <a:moveTo>
                      <a:pt x="9" y="4"/>
                    </a:moveTo>
                    <a:cubicBezTo>
                      <a:pt x="0" y="5"/>
                      <a:pt x="5" y="18"/>
                      <a:pt x="13" y="14"/>
                    </a:cubicBezTo>
                    <a:cubicBezTo>
                      <a:pt x="21" y="11"/>
                      <a:pt x="17" y="0"/>
                      <a:pt x="9" y="3"/>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2139"/>
              <p:cNvSpPr>
                <a:spLocks/>
              </p:cNvSpPr>
              <p:nvPr/>
            </p:nvSpPr>
            <p:spPr bwMode="auto">
              <a:xfrm>
                <a:off x="224" y="2335"/>
                <a:ext cx="402" cy="331"/>
              </a:xfrm>
              <a:custGeom>
                <a:avLst/>
                <a:gdLst>
                  <a:gd name="T0" fmla="*/ 125 w 169"/>
                  <a:gd name="T1" fmla="*/ 4 h 139"/>
                  <a:gd name="T2" fmla="*/ 104 w 169"/>
                  <a:gd name="T3" fmla="*/ 27 h 139"/>
                  <a:gd name="T4" fmla="*/ 95 w 169"/>
                  <a:gd name="T5" fmla="*/ 18 h 139"/>
                  <a:gd name="T6" fmla="*/ 61 w 169"/>
                  <a:gd name="T7" fmla="*/ 21 h 139"/>
                  <a:gd name="T8" fmla="*/ 43 w 169"/>
                  <a:gd name="T9" fmla="*/ 56 h 139"/>
                  <a:gd name="T10" fmla="*/ 43 w 169"/>
                  <a:gd name="T11" fmla="*/ 59 h 139"/>
                  <a:gd name="T12" fmla="*/ 47 w 169"/>
                  <a:gd name="T13" fmla="*/ 69 h 139"/>
                  <a:gd name="T14" fmla="*/ 21 w 169"/>
                  <a:gd name="T15" fmla="*/ 74 h 139"/>
                  <a:gd name="T16" fmla="*/ 5 w 169"/>
                  <a:gd name="T17" fmla="*/ 110 h 139"/>
                  <a:gd name="T18" fmla="*/ 42 w 169"/>
                  <a:gd name="T19" fmla="*/ 138 h 139"/>
                  <a:gd name="T20" fmla="*/ 67 w 169"/>
                  <a:gd name="T21" fmla="*/ 135 h 139"/>
                  <a:gd name="T22" fmla="*/ 68 w 169"/>
                  <a:gd name="T23" fmla="*/ 133 h 139"/>
                  <a:gd name="T24" fmla="*/ 65 w 169"/>
                  <a:gd name="T25" fmla="*/ 133 h 139"/>
                  <a:gd name="T26" fmla="*/ 42 w 169"/>
                  <a:gd name="T27" fmla="*/ 135 h 139"/>
                  <a:gd name="T28" fmla="*/ 8 w 169"/>
                  <a:gd name="T29" fmla="*/ 109 h 139"/>
                  <a:gd name="T30" fmla="*/ 22 w 169"/>
                  <a:gd name="T31" fmla="*/ 77 h 139"/>
                  <a:gd name="T32" fmla="*/ 54 w 169"/>
                  <a:gd name="T33" fmla="*/ 75 h 139"/>
                  <a:gd name="T34" fmla="*/ 54 w 169"/>
                  <a:gd name="T35" fmla="*/ 75 h 139"/>
                  <a:gd name="T36" fmla="*/ 54 w 169"/>
                  <a:gd name="T37" fmla="*/ 75 h 139"/>
                  <a:gd name="T38" fmla="*/ 56 w 169"/>
                  <a:gd name="T39" fmla="*/ 74 h 139"/>
                  <a:gd name="T40" fmla="*/ 56 w 169"/>
                  <a:gd name="T41" fmla="*/ 74 h 139"/>
                  <a:gd name="T42" fmla="*/ 56 w 169"/>
                  <a:gd name="T43" fmla="*/ 72 h 139"/>
                  <a:gd name="T44" fmla="*/ 55 w 169"/>
                  <a:gd name="T45" fmla="*/ 72 h 139"/>
                  <a:gd name="T46" fmla="*/ 55 w 169"/>
                  <a:gd name="T47" fmla="*/ 72 h 139"/>
                  <a:gd name="T48" fmla="*/ 46 w 169"/>
                  <a:gd name="T49" fmla="*/ 59 h 139"/>
                  <a:gd name="T50" fmla="*/ 63 w 169"/>
                  <a:gd name="T51" fmla="*/ 23 h 139"/>
                  <a:gd name="T52" fmla="*/ 93 w 169"/>
                  <a:gd name="T53" fmla="*/ 21 h 139"/>
                  <a:gd name="T54" fmla="*/ 102 w 169"/>
                  <a:gd name="T55" fmla="*/ 36 h 139"/>
                  <a:gd name="T56" fmla="*/ 102 w 169"/>
                  <a:gd name="T57" fmla="*/ 36 h 139"/>
                  <a:gd name="T58" fmla="*/ 102 w 169"/>
                  <a:gd name="T59" fmla="*/ 36 h 139"/>
                  <a:gd name="T60" fmla="*/ 104 w 169"/>
                  <a:gd name="T61" fmla="*/ 38 h 139"/>
                  <a:gd name="T62" fmla="*/ 106 w 169"/>
                  <a:gd name="T63" fmla="*/ 37 h 139"/>
                  <a:gd name="T64" fmla="*/ 106 w 169"/>
                  <a:gd name="T65" fmla="*/ 36 h 139"/>
                  <a:gd name="T66" fmla="*/ 106 w 169"/>
                  <a:gd name="T67" fmla="*/ 37 h 139"/>
                  <a:gd name="T68" fmla="*/ 126 w 169"/>
                  <a:gd name="T69" fmla="*/ 7 h 139"/>
                  <a:gd name="T70" fmla="*/ 154 w 169"/>
                  <a:gd name="T71" fmla="*/ 17 h 139"/>
                  <a:gd name="T72" fmla="*/ 158 w 169"/>
                  <a:gd name="T73" fmla="*/ 56 h 139"/>
                  <a:gd name="T74" fmla="*/ 144 w 169"/>
                  <a:gd name="T75" fmla="*/ 65 h 139"/>
                  <a:gd name="T76" fmla="*/ 142 w 169"/>
                  <a:gd name="T77" fmla="*/ 67 h 139"/>
                  <a:gd name="T78" fmla="*/ 143 w 169"/>
                  <a:gd name="T79" fmla="*/ 69 h 139"/>
                  <a:gd name="T80" fmla="*/ 161 w 169"/>
                  <a:gd name="T81" fmla="*/ 58 h 139"/>
                  <a:gd name="T82" fmla="*/ 157 w 169"/>
                  <a:gd name="T83" fmla="*/ 15 h 139"/>
                  <a:gd name="T84" fmla="*/ 125 w 169"/>
                  <a:gd name="T85"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139">
                    <a:moveTo>
                      <a:pt x="125" y="4"/>
                    </a:moveTo>
                    <a:cubicBezTo>
                      <a:pt x="115" y="7"/>
                      <a:pt x="107" y="16"/>
                      <a:pt x="104" y="27"/>
                    </a:cubicBezTo>
                    <a:cubicBezTo>
                      <a:pt x="102" y="24"/>
                      <a:pt x="99" y="20"/>
                      <a:pt x="95" y="18"/>
                    </a:cubicBezTo>
                    <a:cubicBezTo>
                      <a:pt x="84" y="13"/>
                      <a:pt x="69" y="14"/>
                      <a:pt x="61" y="21"/>
                    </a:cubicBezTo>
                    <a:cubicBezTo>
                      <a:pt x="53" y="27"/>
                      <a:pt x="43" y="43"/>
                      <a:pt x="43" y="56"/>
                    </a:cubicBezTo>
                    <a:cubicBezTo>
                      <a:pt x="43" y="57"/>
                      <a:pt x="43" y="58"/>
                      <a:pt x="43" y="59"/>
                    </a:cubicBezTo>
                    <a:cubicBezTo>
                      <a:pt x="43" y="63"/>
                      <a:pt x="45" y="66"/>
                      <a:pt x="47" y="69"/>
                    </a:cubicBezTo>
                    <a:cubicBezTo>
                      <a:pt x="38" y="68"/>
                      <a:pt x="28" y="71"/>
                      <a:pt x="21" y="74"/>
                    </a:cubicBezTo>
                    <a:cubicBezTo>
                      <a:pt x="6" y="79"/>
                      <a:pt x="0" y="93"/>
                      <a:pt x="5" y="110"/>
                    </a:cubicBezTo>
                    <a:cubicBezTo>
                      <a:pt x="10" y="125"/>
                      <a:pt x="27" y="138"/>
                      <a:pt x="42" y="138"/>
                    </a:cubicBezTo>
                    <a:cubicBezTo>
                      <a:pt x="42" y="138"/>
                      <a:pt x="64" y="139"/>
                      <a:pt x="67" y="135"/>
                    </a:cubicBezTo>
                    <a:cubicBezTo>
                      <a:pt x="68" y="135"/>
                      <a:pt x="68" y="134"/>
                      <a:pt x="68" y="133"/>
                    </a:cubicBezTo>
                    <a:cubicBezTo>
                      <a:pt x="67" y="132"/>
                      <a:pt x="66" y="132"/>
                      <a:pt x="65" y="133"/>
                    </a:cubicBezTo>
                    <a:cubicBezTo>
                      <a:pt x="64" y="135"/>
                      <a:pt x="50" y="135"/>
                      <a:pt x="42" y="135"/>
                    </a:cubicBezTo>
                    <a:cubicBezTo>
                      <a:pt x="28" y="134"/>
                      <a:pt x="13" y="122"/>
                      <a:pt x="8" y="109"/>
                    </a:cubicBezTo>
                    <a:cubicBezTo>
                      <a:pt x="3" y="94"/>
                      <a:pt x="8" y="82"/>
                      <a:pt x="22" y="77"/>
                    </a:cubicBezTo>
                    <a:cubicBezTo>
                      <a:pt x="31" y="74"/>
                      <a:pt x="44" y="69"/>
                      <a:pt x="54" y="75"/>
                    </a:cubicBezTo>
                    <a:cubicBezTo>
                      <a:pt x="54" y="75"/>
                      <a:pt x="54" y="75"/>
                      <a:pt x="54" y="75"/>
                    </a:cubicBezTo>
                    <a:cubicBezTo>
                      <a:pt x="54" y="75"/>
                      <a:pt x="54" y="75"/>
                      <a:pt x="54" y="75"/>
                    </a:cubicBezTo>
                    <a:cubicBezTo>
                      <a:pt x="55" y="75"/>
                      <a:pt x="56" y="75"/>
                      <a:pt x="56" y="74"/>
                    </a:cubicBezTo>
                    <a:cubicBezTo>
                      <a:pt x="56" y="74"/>
                      <a:pt x="56" y="74"/>
                      <a:pt x="56" y="74"/>
                    </a:cubicBezTo>
                    <a:cubicBezTo>
                      <a:pt x="56" y="73"/>
                      <a:pt x="56" y="72"/>
                      <a:pt x="56" y="72"/>
                    </a:cubicBezTo>
                    <a:cubicBezTo>
                      <a:pt x="55" y="72"/>
                      <a:pt x="55" y="72"/>
                      <a:pt x="55" y="72"/>
                    </a:cubicBezTo>
                    <a:cubicBezTo>
                      <a:pt x="55" y="72"/>
                      <a:pt x="55" y="72"/>
                      <a:pt x="55" y="72"/>
                    </a:cubicBezTo>
                    <a:cubicBezTo>
                      <a:pt x="50" y="69"/>
                      <a:pt x="47" y="65"/>
                      <a:pt x="46" y="59"/>
                    </a:cubicBezTo>
                    <a:cubicBezTo>
                      <a:pt x="45" y="47"/>
                      <a:pt x="54" y="30"/>
                      <a:pt x="63" y="23"/>
                    </a:cubicBezTo>
                    <a:cubicBezTo>
                      <a:pt x="70" y="17"/>
                      <a:pt x="84" y="17"/>
                      <a:pt x="93" y="21"/>
                    </a:cubicBezTo>
                    <a:cubicBezTo>
                      <a:pt x="97" y="23"/>
                      <a:pt x="103" y="28"/>
                      <a:pt x="102" y="36"/>
                    </a:cubicBezTo>
                    <a:cubicBezTo>
                      <a:pt x="102" y="36"/>
                      <a:pt x="102" y="36"/>
                      <a:pt x="102" y="36"/>
                    </a:cubicBezTo>
                    <a:cubicBezTo>
                      <a:pt x="102" y="36"/>
                      <a:pt x="102" y="36"/>
                      <a:pt x="102" y="36"/>
                    </a:cubicBezTo>
                    <a:cubicBezTo>
                      <a:pt x="102" y="37"/>
                      <a:pt x="103" y="38"/>
                      <a:pt x="104" y="38"/>
                    </a:cubicBezTo>
                    <a:cubicBezTo>
                      <a:pt x="105" y="38"/>
                      <a:pt x="106" y="37"/>
                      <a:pt x="106" y="37"/>
                    </a:cubicBezTo>
                    <a:cubicBezTo>
                      <a:pt x="106" y="37"/>
                      <a:pt x="106" y="37"/>
                      <a:pt x="106" y="36"/>
                    </a:cubicBezTo>
                    <a:cubicBezTo>
                      <a:pt x="106" y="37"/>
                      <a:pt x="106" y="37"/>
                      <a:pt x="106" y="37"/>
                    </a:cubicBezTo>
                    <a:cubicBezTo>
                      <a:pt x="106" y="23"/>
                      <a:pt x="114" y="11"/>
                      <a:pt x="126" y="7"/>
                    </a:cubicBezTo>
                    <a:cubicBezTo>
                      <a:pt x="136" y="4"/>
                      <a:pt x="146" y="7"/>
                      <a:pt x="154" y="17"/>
                    </a:cubicBezTo>
                    <a:cubicBezTo>
                      <a:pt x="163" y="28"/>
                      <a:pt x="165" y="45"/>
                      <a:pt x="158" y="56"/>
                    </a:cubicBezTo>
                    <a:cubicBezTo>
                      <a:pt x="155" y="62"/>
                      <a:pt x="152" y="67"/>
                      <a:pt x="144" y="65"/>
                    </a:cubicBezTo>
                    <a:cubicBezTo>
                      <a:pt x="143" y="65"/>
                      <a:pt x="142" y="66"/>
                      <a:pt x="142" y="67"/>
                    </a:cubicBezTo>
                    <a:cubicBezTo>
                      <a:pt x="142" y="68"/>
                      <a:pt x="143" y="69"/>
                      <a:pt x="143" y="69"/>
                    </a:cubicBezTo>
                    <a:cubicBezTo>
                      <a:pt x="153" y="70"/>
                      <a:pt x="157" y="64"/>
                      <a:pt x="161" y="58"/>
                    </a:cubicBezTo>
                    <a:cubicBezTo>
                      <a:pt x="169" y="45"/>
                      <a:pt x="167" y="27"/>
                      <a:pt x="157" y="15"/>
                    </a:cubicBezTo>
                    <a:cubicBezTo>
                      <a:pt x="148" y="4"/>
                      <a:pt x="136" y="0"/>
                      <a:pt x="125"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2140"/>
              <p:cNvSpPr>
                <a:spLocks/>
              </p:cNvSpPr>
              <p:nvPr/>
            </p:nvSpPr>
            <p:spPr bwMode="auto">
              <a:xfrm>
                <a:off x="127" y="2869"/>
                <a:ext cx="509" cy="414"/>
              </a:xfrm>
              <a:custGeom>
                <a:avLst/>
                <a:gdLst>
                  <a:gd name="T0" fmla="*/ 164 w 214"/>
                  <a:gd name="T1" fmla="*/ 25 h 174"/>
                  <a:gd name="T2" fmla="*/ 156 w 214"/>
                  <a:gd name="T3" fmla="*/ 33 h 174"/>
                  <a:gd name="T4" fmla="*/ 83 w 214"/>
                  <a:gd name="T5" fmla="*/ 82 h 174"/>
                  <a:gd name="T6" fmla="*/ 76 w 214"/>
                  <a:gd name="T7" fmla="*/ 85 h 174"/>
                  <a:gd name="T8" fmla="*/ 31 w 214"/>
                  <a:gd name="T9" fmla="*/ 112 h 174"/>
                  <a:gd name="T10" fmla="*/ 1 w 214"/>
                  <a:gd name="T11" fmla="*/ 167 h 174"/>
                  <a:gd name="T12" fmla="*/ 4 w 214"/>
                  <a:gd name="T13" fmla="*/ 174 h 174"/>
                  <a:gd name="T14" fmla="*/ 6 w 214"/>
                  <a:gd name="T15" fmla="*/ 173 h 174"/>
                  <a:gd name="T16" fmla="*/ 6 w 214"/>
                  <a:gd name="T17" fmla="*/ 171 h 174"/>
                  <a:gd name="T18" fmla="*/ 4 w 214"/>
                  <a:gd name="T19" fmla="*/ 167 h 174"/>
                  <a:gd name="T20" fmla="*/ 34 w 214"/>
                  <a:gd name="T21" fmla="*/ 115 h 174"/>
                  <a:gd name="T22" fmla="*/ 78 w 214"/>
                  <a:gd name="T23" fmla="*/ 88 h 174"/>
                  <a:gd name="T24" fmla="*/ 85 w 214"/>
                  <a:gd name="T25" fmla="*/ 85 h 174"/>
                  <a:gd name="T26" fmla="*/ 158 w 214"/>
                  <a:gd name="T27" fmla="*/ 35 h 174"/>
                  <a:gd name="T28" fmla="*/ 166 w 214"/>
                  <a:gd name="T29" fmla="*/ 27 h 174"/>
                  <a:gd name="T30" fmla="*/ 199 w 214"/>
                  <a:gd name="T31" fmla="*/ 4 h 174"/>
                  <a:gd name="T32" fmla="*/ 206 w 214"/>
                  <a:gd name="T33" fmla="*/ 8 h 174"/>
                  <a:gd name="T34" fmla="*/ 209 w 214"/>
                  <a:gd name="T35" fmla="*/ 28 h 174"/>
                  <a:gd name="T36" fmla="*/ 167 w 214"/>
                  <a:gd name="T37" fmla="*/ 82 h 174"/>
                  <a:gd name="T38" fmla="*/ 167 w 214"/>
                  <a:gd name="T39" fmla="*/ 82 h 174"/>
                  <a:gd name="T40" fmla="*/ 166 w 214"/>
                  <a:gd name="T41" fmla="*/ 84 h 174"/>
                  <a:gd name="T42" fmla="*/ 166 w 214"/>
                  <a:gd name="T43" fmla="*/ 85 h 174"/>
                  <a:gd name="T44" fmla="*/ 168 w 214"/>
                  <a:gd name="T45" fmla="*/ 86 h 174"/>
                  <a:gd name="T46" fmla="*/ 168 w 214"/>
                  <a:gd name="T47" fmla="*/ 86 h 174"/>
                  <a:gd name="T48" fmla="*/ 169 w 214"/>
                  <a:gd name="T49" fmla="*/ 86 h 174"/>
                  <a:gd name="T50" fmla="*/ 169 w 214"/>
                  <a:gd name="T51" fmla="*/ 86 h 174"/>
                  <a:gd name="T52" fmla="*/ 169 w 214"/>
                  <a:gd name="T53" fmla="*/ 86 h 174"/>
                  <a:gd name="T54" fmla="*/ 176 w 214"/>
                  <a:gd name="T55" fmla="*/ 82 h 174"/>
                  <a:gd name="T56" fmla="*/ 199 w 214"/>
                  <a:gd name="T57" fmla="*/ 76 h 174"/>
                  <a:gd name="T58" fmla="*/ 203 w 214"/>
                  <a:gd name="T59" fmla="*/ 84 h 174"/>
                  <a:gd name="T60" fmla="*/ 176 w 214"/>
                  <a:gd name="T61" fmla="*/ 117 h 174"/>
                  <a:gd name="T62" fmla="*/ 164 w 214"/>
                  <a:gd name="T63" fmla="*/ 125 h 174"/>
                  <a:gd name="T64" fmla="*/ 164 w 214"/>
                  <a:gd name="T65" fmla="*/ 127 h 174"/>
                  <a:gd name="T66" fmla="*/ 166 w 214"/>
                  <a:gd name="T67" fmla="*/ 128 h 174"/>
                  <a:gd name="T68" fmla="*/ 198 w 214"/>
                  <a:gd name="T69" fmla="*/ 124 h 174"/>
                  <a:gd name="T70" fmla="*/ 198 w 214"/>
                  <a:gd name="T71" fmla="*/ 136 h 174"/>
                  <a:gd name="T72" fmla="*/ 161 w 214"/>
                  <a:gd name="T73" fmla="*/ 171 h 174"/>
                  <a:gd name="T74" fmla="*/ 161 w 214"/>
                  <a:gd name="T75" fmla="*/ 173 h 174"/>
                  <a:gd name="T76" fmla="*/ 163 w 214"/>
                  <a:gd name="T77" fmla="*/ 174 h 174"/>
                  <a:gd name="T78" fmla="*/ 201 w 214"/>
                  <a:gd name="T79" fmla="*/ 137 h 174"/>
                  <a:gd name="T80" fmla="*/ 200 w 214"/>
                  <a:gd name="T81" fmla="*/ 122 h 174"/>
                  <a:gd name="T82" fmla="*/ 176 w 214"/>
                  <a:gd name="T83" fmla="*/ 121 h 174"/>
                  <a:gd name="T84" fmla="*/ 178 w 214"/>
                  <a:gd name="T85" fmla="*/ 120 h 174"/>
                  <a:gd name="T86" fmla="*/ 206 w 214"/>
                  <a:gd name="T87" fmla="*/ 86 h 174"/>
                  <a:gd name="T88" fmla="*/ 206 w 214"/>
                  <a:gd name="T89" fmla="*/ 84 h 174"/>
                  <a:gd name="T90" fmla="*/ 201 w 214"/>
                  <a:gd name="T91" fmla="*/ 73 h 174"/>
                  <a:gd name="T92" fmla="*/ 183 w 214"/>
                  <a:gd name="T93" fmla="*/ 75 h 174"/>
                  <a:gd name="T94" fmla="*/ 212 w 214"/>
                  <a:gd name="T95" fmla="*/ 29 h 174"/>
                  <a:gd name="T96" fmla="*/ 214 w 214"/>
                  <a:gd name="T97" fmla="*/ 20 h 174"/>
                  <a:gd name="T98" fmla="*/ 209 w 214"/>
                  <a:gd name="T99" fmla="*/ 6 h 174"/>
                  <a:gd name="T100" fmla="*/ 199 w 214"/>
                  <a:gd name="T101" fmla="*/ 1 h 174"/>
                  <a:gd name="T102" fmla="*/ 164 w 214"/>
                  <a:gd name="T103" fmla="*/ 2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174">
                    <a:moveTo>
                      <a:pt x="164" y="25"/>
                    </a:moveTo>
                    <a:cubicBezTo>
                      <a:pt x="156" y="33"/>
                      <a:pt x="156" y="33"/>
                      <a:pt x="156" y="33"/>
                    </a:cubicBezTo>
                    <a:cubicBezTo>
                      <a:pt x="135" y="50"/>
                      <a:pt x="111" y="69"/>
                      <a:pt x="83" y="82"/>
                    </a:cubicBezTo>
                    <a:cubicBezTo>
                      <a:pt x="76" y="85"/>
                      <a:pt x="76" y="85"/>
                      <a:pt x="76" y="85"/>
                    </a:cubicBezTo>
                    <a:cubicBezTo>
                      <a:pt x="60" y="93"/>
                      <a:pt x="45" y="100"/>
                      <a:pt x="31" y="112"/>
                    </a:cubicBezTo>
                    <a:cubicBezTo>
                      <a:pt x="24" y="119"/>
                      <a:pt x="0" y="152"/>
                      <a:pt x="1" y="167"/>
                    </a:cubicBezTo>
                    <a:cubicBezTo>
                      <a:pt x="1" y="170"/>
                      <a:pt x="2" y="172"/>
                      <a:pt x="4" y="174"/>
                    </a:cubicBezTo>
                    <a:cubicBezTo>
                      <a:pt x="4" y="174"/>
                      <a:pt x="5" y="174"/>
                      <a:pt x="6" y="173"/>
                    </a:cubicBezTo>
                    <a:cubicBezTo>
                      <a:pt x="7" y="173"/>
                      <a:pt x="6" y="171"/>
                      <a:pt x="6" y="171"/>
                    </a:cubicBezTo>
                    <a:cubicBezTo>
                      <a:pt x="5" y="170"/>
                      <a:pt x="4" y="169"/>
                      <a:pt x="4" y="167"/>
                    </a:cubicBezTo>
                    <a:cubicBezTo>
                      <a:pt x="4" y="153"/>
                      <a:pt x="26" y="121"/>
                      <a:pt x="34" y="115"/>
                    </a:cubicBezTo>
                    <a:cubicBezTo>
                      <a:pt x="47" y="103"/>
                      <a:pt x="61" y="96"/>
                      <a:pt x="78" y="88"/>
                    </a:cubicBezTo>
                    <a:cubicBezTo>
                      <a:pt x="85" y="85"/>
                      <a:pt x="85" y="85"/>
                      <a:pt x="85" y="85"/>
                    </a:cubicBezTo>
                    <a:cubicBezTo>
                      <a:pt x="113" y="72"/>
                      <a:pt x="137" y="52"/>
                      <a:pt x="158" y="35"/>
                    </a:cubicBezTo>
                    <a:cubicBezTo>
                      <a:pt x="166" y="27"/>
                      <a:pt x="166" y="27"/>
                      <a:pt x="166" y="27"/>
                    </a:cubicBezTo>
                    <a:cubicBezTo>
                      <a:pt x="175" y="18"/>
                      <a:pt x="189" y="4"/>
                      <a:pt x="199" y="4"/>
                    </a:cubicBezTo>
                    <a:cubicBezTo>
                      <a:pt x="202" y="4"/>
                      <a:pt x="204" y="6"/>
                      <a:pt x="206" y="8"/>
                    </a:cubicBezTo>
                    <a:cubicBezTo>
                      <a:pt x="210" y="13"/>
                      <a:pt x="211" y="20"/>
                      <a:pt x="209" y="28"/>
                    </a:cubicBezTo>
                    <a:cubicBezTo>
                      <a:pt x="204" y="50"/>
                      <a:pt x="180" y="77"/>
                      <a:pt x="167" y="82"/>
                    </a:cubicBezTo>
                    <a:cubicBezTo>
                      <a:pt x="167" y="82"/>
                      <a:pt x="167" y="82"/>
                      <a:pt x="167" y="82"/>
                    </a:cubicBezTo>
                    <a:cubicBezTo>
                      <a:pt x="167" y="83"/>
                      <a:pt x="166" y="83"/>
                      <a:pt x="166" y="84"/>
                    </a:cubicBezTo>
                    <a:cubicBezTo>
                      <a:pt x="166" y="84"/>
                      <a:pt x="166" y="84"/>
                      <a:pt x="166" y="85"/>
                    </a:cubicBezTo>
                    <a:cubicBezTo>
                      <a:pt x="167" y="85"/>
                      <a:pt x="168" y="86"/>
                      <a:pt x="168" y="86"/>
                    </a:cubicBezTo>
                    <a:cubicBezTo>
                      <a:pt x="168" y="86"/>
                      <a:pt x="168" y="86"/>
                      <a:pt x="168" y="86"/>
                    </a:cubicBezTo>
                    <a:cubicBezTo>
                      <a:pt x="169" y="86"/>
                      <a:pt x="169" y="86"/>
                      <a:pt x="169" y="86"/>
                    </a:cubicBezTo>
                    <a:cubicBezTo>
                      <a:pt x="169" y="86"/>
                      <a:pt x="169" y="86"/>
                      <a:pt x="169" y="86"/>
                    </a:cubicBezTo>
                    <a:cubicBezTo>
                      <a:pt x="169" y="86"/>
                      <a:pt x="169" y="86"/>
                      <a:pt x="169" y="86"/>
                    </a:cubicBezTo>
                    <a:cubicBezTo>
                      <a:pt x="169" y="85"/>
                      <a:pt x="176" y="82"/>
                      <a:pt x="176" y="82"/>
                    </a:cubicBezTo>
                    <a:cubicBezTo>
                      <a:pt x="184" y="78"/>
                      <a:pt x="194" y="73"/>
                      <a:pt x="199" y="76"/>
                    </a:cubicBezTo>
                    <a:cubicBezTo>
                      <a:pt x="201" y="77"/>
                      <a:pt x="202" y="80"/>
                      <a:pt x="203" y="84"/>
                    </a:cubicBezTo>
                    <a:cubicBezTo>
                      <a:pt x="204" y="99"/>
                      <a:pt x="189" y="108"/>
                      <a:pt x="176" y="117"/>
                    </a:cubicBezTo>
                    <a:cubicBezTo>
                      <a:pt x="172" y="120"/>
                      <a:pt x="168" y="123"/>
                      <a:pt x="164" y="125"/>
                    </a:cubicBezTo>
                    <a:cubicBezTo>
                      <a:pt x="164" y="126"/>
                      <a:pt x="163" y="127"/>
                      <a:pt x="164" y="127"/>
                    </a:cubicBezTo>
                    <a:cubicBezTo>
                      <a:pt x="164" y="128"/>
                      <a:pt x="165" y="128"/>
                      <a:pt x="166" y="128"/>
                    </a:cubicBezTo>
                    <a:cubicBezTo>
                      <a:pt x="178" y="123"/>
                      <a:pt x="193" y="120"/>
                      <a:pt x="198" y="124"/>
                    </a:cubicBezTo>
                    <a:cubicBezTo>
                      <a:pt x="200" y="126"/>
                      <a:pt x="200" y="130"/>
                      <a:pt x="198" y="136"/>
                    </a:cubicBezTo>
                    <a:cubicBezTo>
                      <a:pt x="191" y="154"/>
                      <a:pt x="176" y="163"/>
                      <a:pt x="161" y="171"/>
                    </a:cubicBezTo>
                    <a:cubicBezTo>
                      <a:pt x="161" y="171"/>
                      <a:pt x="160" y="172"/>
                      <a:pt x="161" y="173"/>
                    </a:cubicBezTo>
                    <a:cubicBezTo>
                      <a:pt x="161" y="174"/>
                      <a:pt x="162" y="174"/>
                      <a:pt x="163" y="174"/>
                    </a:cubicBezTo>
                    <a:cubicBezTo>
                      <a:pt x="178" y="166"/>
                      <a:pt x="194" y="156"/>
                      <a:pt x="201" y="137"/>
                    </a:cubicBezTo>
                    <a:cubicBezTo>
                      <a:pt x="203" y="130"/>
                      <a:pt x="203" y="125"/>
                      <a:pt x="200" y="122"/>
                    </a:cubicBezTo>
                    <a:cubicBezTo>
                      <a:pt x="195" y="117"/>
                      <a:pt x="185" y="119"/>
                      <a:pt x="176" y="121"/>
                    </a:cubicBezTo>
                    <a:cubicBezTo>
                      <a:pt x="177" y="121"/>
                      <a:pt x="177" y="120"/>
                      <a:pt x="178" y="120"/>
                    </a:cubicBezTo>
                    <a:cubicBezTo>
                      <a:pt x="191" y="111"/>
                      <a:pt x="206" y="102"/>
                      <a:pt x="206" y="86"/>
                    </a:cubicBezTo>
                    <a:cubicBezTo>
                      <a:pt x="206" y="85"/>
                      <a:pt x="206" y="85"/>
                      <a:pt x="206" y="84"/>
                    </a:cubicBezTo>
                    <a:cubicBezTo>
                      <a:pt x="205" y="79"/>
                      <a:pt x="204" y="75"/>
                      <a:pt x="201" y="73"/>
                    </a:cubicBezTo>
                    <a:cubicBezTo>
                      <a:pt x="196" y="71"/>
                      <a:pt x="189" y="72"/>
                      <a:pt x="183" y="75"/>
                    </a:cubicBezTo>
                    <a:cubicBezTo>
                      <a:pt x="195" y="64"/>
                      <a:pt x="208" y="46"/>
                      <a:pt x="212" y="29"/>
                    </a:cubicBezTo>
                    <a:cubicBezTo>
                      <a:pt x="213" y="26"/>
                      <a:pt x="214" y="23"/>
                      <a:pt x="214" y="20"/>
                    </a:cubicBezTo>
                    <a:cubicBezTo>
                      <a:pt x="214" y="15"/>
                      <a:pt x="212" y="10"/>
                      <a:pt x="209" y="6"/>
                    </a:cubicBezTo>
                    <a:cubicBezTo>
                      <a:pt x="206" y="3"/>
                      <a:pt x="203" y="1"/>
                      <a:pt x="199" y="1"/>
                    </a:cubicBezTo>
                    <a:cubicBezTo>
                      <a:pt x="188" y="0"/>
                      <a:pt x="174" y="15"/>
                      <a:pt x="164" y="2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2141"/>
              <p:cNvSpPr>
                <a:spLocks/>
              </p:cNvSpPr>
              <p:nvPr/>
            </p:nvSpPr>
            <p:spPr bwMode="auto">
              <a:xfrm>
                <a:off x="747" y="2719"/>
                <a:ext cx="324" cy="569"/>
              </a:xfrm>
              <a:custGeom>
                <a:avLst/>
                <a:gdLst>
                  <a:gd name="T0" fmla="*/ 87 w 136"/>
                  <a:gd name="T1" fmla="*/ 1 h 239"/>
                  <a:gd name="T2" fmla="*/ 72 w 136"/>
                  <a:gd name="T3" fmla="*/ 18 h 239"/>
                  <a:gd name="T4" fmla="*/ 1 w 136"/>
                  <a:gd name="T5" fmla="*/ 116 h 239"/>
                  <a:gd name="T6" fmla="*/ 0 w 136"/>
                  <a:gd name="T7" fmla="*/ 119 h 239"/>
                  <a:gd name="T8" fmla="*/ 2 w 136"/>
                  <a:gd name="T9" fmla="*/ 120 h 239"/>
                  <a:gd name="T10" fmla="*/ 76 w 136"/>
                  <a:gd name="T11" fmla="*/ 19 h 239"/>
                  <a:gd name="T12" fmla="*/ 88 w 136"/>
                  <a:gd name="T13" fmla="*/ 4 h 239"/>
                  <a:gd name="T14" fmla="*/ 101 w 136"/>
                  <a:gd name="T15" fmla="*/ 16 h 239"/>
                  <a:gd name="T16" fmla="*/ 104 w 136"/>
                  <a:gd name="T17" fmla="*/ 33 h 239"/>
                  <a:gd name="T18" fmla="*/ 93 w 136"/>
                  <a:gd name="T19" fmla="*/ 80 h 239"/>
                  <a:gd name="T20" fmla="*/ 86 w 136"/>
                  <a:gd name="T21" fmla="*/ 92 h 239"/>
                  <a:gd name="T22" fmla="*/ 86 w 136"/>
                  <a:gd name="T23" fmla="*/ 93 h 239"/>
                  <a:gd name="T24" fmla="*/ 87 w 136"/>
                  <a:gd name="T25" fmla="*/ 94 h 239"/>
                  <a:gd name="T26" fmla="*/ 89 w 136"/>
                  <a:gd name="T27" fmla="*/ 94 h 239"/>
                  <a:gd name="T28" fmla="*/ 95 w 136"/>
                  <a:gd name="T29" fmla="*/ 83 h 239"/>
                  <a:gd name="T30" fmla="*/ 115 w 136"/>
                  <a:gd name="T31" fmla="*/ 70 h 239"/>
                  <a:gd name="T32" fmla="*/ 124 w 136"/>
                  <a:gd name="T33" fmla="*/ 79 h 239"/>
                  <a:gd name="T34" fmla="*/ 124 w 136"/>
                  <a:gd name="T35" fmla="*/ 85 h 239"/>
                  <a:gd name="T36" fmla="*/ 102 w 136"/>
                  <a:gd name="T37" fmla="*/ 128 h 239"/>
                  <a:gd name="T38" fmla="*/ 94 w 136"/>
                  <a:gd name="T39" fmla="*/ 136 h 239"/>
                  <a:gd name="T40" fmla="*/ 93 w 136"/>
                  <a:gd name="T41" fmla="*/ 137 h 239"/>
                  <a:gd name="T42" fmla="*/ 94 w 136"/>
                  <a:gd name="T43" fmla="*/ 138 h 239"/>
                  <a:gd name="T44" fmla="*/ 96 w 136"/>
                  <a:gd name="T45" fmla="*/ 138 h 239"/>
                  <a:gd name="T46" fmla="*/ 104 w 136"/>
                  <a:gd name="T47" fmla="*/ 131 h 239"/>
                  <a:gd name="T48" fmla="*/ 127 w 136"/>
                  <a:gd name="T49" fmla="*/ 123 h 239"/>
                  <a:gd name="T50" fmla="*/ 133 w 136"/>
                  <a:gd name="T51" fmla="*/ 132 h 239"/>
                  <a:gd name="T52" fmla="*/ 107 w 136"/>
                  <a:gd name="T53" fmla="*/ 170 h 239"/>
                  <a:gd name="T54" fmla="*/ 100 w 136"/>
                  <a:gd name="T55" fmla="*/ 176 h 239"/>
                  <a:gd name="T56" fmla="*/ 100 w 136"/>
                  <a:gd name="T57" fmla="*/ 178 h 239"/>
                  <a:gd name="T58" fmla="*/ 102 w 136"/>
                  <a:gd name="T59" fmla="*/ 178 h 239"/>
                  <a:gd name="T60" fmla="*/ 103 w 136"/>
                  <a:gd name="T61" fmla="*/ 178 h 239"/>
                  <a:gd name="T62" fmla="*/ 129 w 136"/>
                  <a:gd name="T63" fmla="*/ 174 h 239"/>
                  <a:gd name="T64" fmla="*/ 112 w 136"/>
                  <a:gd name="T65" fmla="*/ 199 h 239"/>
                  <a:gd name="T66" fmla="*/ 111 w 136"/>
                  <a:gd name="T67" fmla="*/ 200 h 239"/>
                  <a:gd name="T68" fmla="*/ 76 w 136"/>
                  <a:gd name="T69" fmla="*/ 225 h 239"/>
                  <a:gd name="T70" fmla="*/ 69 w 136"/>
                  <a:gd name="T71" fmla="*/ 228 h 239"/>
                  <a:gd name="T72" fmla="*/ 50 w 136"/>
                  <a:gd name="T73" fmla="*/ 235 h 239"/>
                  <a:gd name="T74" fmla="*/ 49 w 136"/>
                  <a:gd name="T75" fmla="*/ 237 h 239"/>
                  <a:gd name="T76" fmla="*/ 51 w 136"/>
                  <a:gd name="T77" fmla="*/ 239 h 239"/>
                  <a:gd name="T78" fmla="*/ 70 w 136"/>
                  <a:gd name="T79" fmla="*/ 231 h 239"/>
                  <a:gd name="T80" fmla="*/ 77 w 136"/>
                  <a:gd name="T81" fmla="*/ 228 h 239"/>
                  <a:gd name="T82" fmla="*/ 114 w 136"/>
                  <a:gd name="T83" fmla="*/ 203 h 239"/>
                  <a:gd name="T84" fmla="*/ 114 w 136"/>
                  <a:gd name="T85" fmla="*/ 202 h 239"/>
                  <a:gd name="T86" fmla="*/ 132 w 136"/>
                  <a:gd name="T87" fmla="*/ 173 h 239"/>
                  <a:gd name="T88" fmla="*/ 112 w 136"/>
                  <a:gd name="T89" fmla="*/ 170 h 239"/>
                  <a:gd name="T90" fmla="*/ 136 w 136"/>
                  <a:gd name="T91" fmla="*/ 134 h 239"/>
                  <a:gd name="T92" fmla="*/ 136 w 136"/>
                  <a:gd name="T93" fmla="*/ 132 h 239"/>
                  <a:gd name="T94" fmla="*/ 128 w 136"/>
                  <a:gd name="T95" fmla="*/ 119 h 239"/>
                  <a:gd name="T96" fmla="*/ 111 w 136"/>
                  <a:gd name="T97" fmla="*/ 122 h 239"/>
                  <a:gd name="T98" fmla="*/ 128 w 136"/>
                  <a:gd name="T99" fmla="*/ 85 h 239"/>
                  <a:gd name="T100" fmla="*/ 127 w 136"/>
                  <a:gd name="T101" fmla="*/ 78 h 239"/>
                  <a:gd name="T102" fmla="*/ 115 w 136"/>
                  <a:gd name="T103" fmla="*/ 67 h 239"/>
                  <a:gd name="T104" fmla="*/ 99 w 136"/>
                  <a:gd name="T105" fmla="*/ 74 h 239"/>
                  <a:gd name="T106" fmla="*/ 107 w 136"/>
                  <a:gd name="T107" fmla="*/ 33 h 239"/>
                  <a:gd name="T108" fmla="*/ 104 w 136"/>
                  <a:gd name="T109" fmla="*/ 14 h 239"/>
                  <a:gd name="T110" fmla="*/ 87 w 136"/>
                  <a:gd name="T111"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239">
                    <a:moveTo>
                      <a:pt x="87" y="1"/>
                    </a:moveTo>
                    <a:cubicBezTo>
                      <a:pt x="80" y="2"/>
                      <a:pt x="74" y="8"/>
                      <a:pt x="72" y="18"/>
                    </a:cubicBezTo>
                    <a:cubicBezTo>
                      <a:pt x="62" y="73"/>
                      <a:pt x="38" y="105"/>
                      <a:pt x="1" y="116"/>
                    </a:cubicBezTo>
                    <a:cubicBezTo>
                      <a:pt x="1" y="117"/>
                      <a:pt x="0" y="118"/>
                      <a:pt x="0" y="119"/>
                    </a:cubicBezTo>
                    <a:cubicBezTo>
                      <a:pt x="1" y="119"/>
                      <a:pt x="2" y="120"/>
                      <a:pt x="2" y="120"/>
                    </a:cubicBezTo>
                    <a:cubicBezTo>
                      <a:pt x="41" y="108"/>
                      <a:pt x="65" y="75"/>
                      <a:pt x="76" y="19"/>
                    </a:cubicBezTo>
                    <a:cubicBezTo>
                      <a:pt x="77" y="11"/>
                      <a:pt x="82" y="5"/>
                      <a:pt x="88" y="4"/>
                    </a:cubicBezTo>
                    <a:cubicBezTo>
                      <a:pt x="93" y="4"/>
                      <a:pt x="98" y="8"/>
                      <a:pt x="101" y="16"/>
                    </a:cubicBezTo>
                    <a:cubicBezTo>
                      <a:pt x="103" y="20"/>
                      <a:pt x="104" y="27"/>
                      <a:pt x="104" y="33"/>
                    </a:cubicBezTo>
                    <a:cubicBezTo>
                      <a:pt x="104" y="49"/>
                      <a:pt x="99" y="67"/>
                      <a:pt x="93" y="80"/>
                    </a:cubicBezTo>
                    <a:cubicBezTo>
                      <a:pt x="90" y="84"/>
                      <a:pt x="87" y="89"/>
                      <a:pt x="86" y="92"/>
                    </a:cubicBezTo>
                    <a:cubicBezTo>
                      <a:pt x="86" y="92"/>
                      <a:pt x="86" y="93"/>
                      <a:pt x="86" y="93"/>
                    </a:cubicBezTo>
                    <a:cubicBezTo>
                      <a:pt x="86" y="93"/>
                      <a:pt x="87" y="94"/>
                      <a:pt x="87" y="94"/>
                    </a:cubicBezTo>
                    <a:cubicBezTo>
                      <a:pt x="88" y="95"/>
                      <a:pt x="89" y="94"/>
                      <a:pt x="89" y="94"/>
                    </a:cubicBezTo>
                    <a:cubicBezTo>
                      <a:pt x="91" y="91"/>
                      <a:pt x="93" y="87"/>
                      <a:pt x="95" y="83"/>
                    </a:cubicBezTo>
                    <a:cubicBezTo>
                      <a:pt x="101" y="76"/>
                      <a:pt x="109" y="70"/>
                      <a:pt x="115" y="70"/>
                    </a:cubicBezTo>
                    <a:cubicBezTo>
                      <a:pt x="119" y="70"/>
                      <a:pt x="122" y="73"/>
                      <a:pt x="124" y="79"/>
                    </a:cubicBezTo>
                    <a:cubicBezTo>
                      <a:pt x="124" y="81"/>
                      <a:pt x="124" y="83"/>
                      <a:pt x="124" y="85"/>
                    </a:cubicBezTo>
                    <a:cubicBezTo>
                      <a:pt x="124" y="100"/>
                      <a:pt x="112" y="117"/>
                      <a:pt x="102" y="128"/>
                    </a:cubicBezTo>
                    <a:cubicBezTo>
                      <a:pt x="98" y="131"/>
                      <a:pt x="95" y="134"/>
                      <a:pt x="94" y="136"/>
                    </a:cubicBezTo>
                    <a:cubicBezTo>
                      <a:pt x="94" y="136"/>
                      <a:pt x="93" y="137"/>
                      <a:pt x="93" y="137"/>
                    </a:cubicBezTo>
                    <a:cubicBezTo>
                      <a:pt x="93" y="138"/>
                      <a:pt x="94" y="138"/>
                      <a:pt x="94" y="138"/>
                    </a:cubicBezTo>
                    <a:cubicBezTo>
                      <a:pt x="95" y="139"/>
                      <a:pt x="96" y="139"/>
                      <a:pt x="96" y="138"/>
                    </a:cubicBezTo>
                    <a:cubicBezTo>
                      <a:pt x="99" y="137"/>
                      <a:pt x="101" y="134"/>
                      <a:pt x="104" y="131"/>
                    </a:cubicBezTo>
                    <a:cubicBezTo>
                      <a:pt x="111" y="125"/>
                      <a:pt x="121" y="121"/>
                      <a:pt x="127" y="123"/>
                    </a:cubicBezTo>
                    <a:cubicBezTo>
                      <a:pt x="130" y="124"/>
                      <a:pt x="132" y="127"/>
                      <a:pt x="133" y="132"/>
                    </a:cubicBezTo>
                    <a:cubicBezTo>
                      <a:pt x="134" y="148"/>
                      <a:pt x="119" y="160"/>
                      <a:pt x="107" y="170"/>
                    </a:cubicBezTo>
                    <a:cubicBezTo>
                      <a:pt x="100" y="176"/>
                      <a:pt x="100" y="176"/>
                      <a:pt x="100" y="176"/>
                    </a:cubicBezTo>
                    <a:cubicBezTo>
                      <a:pt x="99" y="176"/>
                      <a:pt x="99" y="177"/>
                      <a:pt x="100" y="178"/>
                    </a:cubicBezTo>
                    <a:cubicBezTo>
                      <a:pt x="100" y="178"/>
                      <a:pt x="101" y="179"/>
                      <a:pt x="102" y="178"/>
                    </a:cubicBezTo>
                    <a:cubicBezTo>
                      <a:pt x="103" y="178"/>
                      <a:pt x="103" y="178"/>
                      <a:pt x="103" y="178"/>
                    </a:cubicBezTo>
                    <a:cubicBezTo>
                      <a:pt x="109" y="175"/>
                      <a:pt x="125" y="167"/>
                      <a:pt x="129" y="174"/>
                    </a:cubicBezTo>
                    <a:cubicBezTo>
                      <a:pt x="132" y="181"/>
                      <a:pt x="117" y="195"/>
                      <a:pt x="112" y="199"/>
                    </a:cubicBezTo>
                    <a:cubicBezTo>
                      <a:pt x="111" y="200"/>
                      <a:pt x="111" y="200"/>
                      <a:pt x="111" y="200"/>
                    </a:cubicBezTo>
                    <a:cubicBezTo>
                      <a:pt x="99" y="212"/>
                      <a:pt x="87" y="220"/>
                      <a:pt x="76" y="225"/>
                    </a:cubicBezTo>
                    <a:cubicBezTo>
                      <a:pt x="69" y="228"/>
                      <a:pt x="69" y="228"/>
                      <a:pt x="69" y="228"/>
                    </a:cubicBezTo>
                    <a:cubicBezTo>
                      <a:pt x="62" y="231"/>
                      <a:pt x="55" y="235"/>
                      <a:pt x="50" y="235"/>
                    </a:cubicBezTo>
                    <a:cubicBezTo>
                      <a:pt x="50" y="235"/>
                      <a:pt x="49" y="236"/>
                      <a:pt x="49" y="237"/>
                    </a:cubicBezTo>
                    <a:cubicBezTo>
                      <a:pt x="49" y="238"/>
                      <a:pt x="50" y="239"/>
                      <a:pt x="51" y="239"/>
                    </a:cubicBezTo>
                    <a:cubicBezTo>
                      <a:pt x="56" y="238"/>
                      <a:pt x="64" y="235"/>
                      <a:pt x="70" y="231"/>
                    </a:cubicBezTo>
                    <a:cubicBezTo>
                      <a:pt x="77" y="228"/>
                      <a:pt x="77" y="228"/>
                      <a:pt x="77" y="228"/>
                    </a:cubicBezTo>
                    <a:cubicBezTo>
                      <a:pt x="89" y="223"/>
                      <a:pt x="101" y="214"/>
                      <a:pt x="114" y="203"/>
                    </a:cubicBezTo>
                    <a:cubicBezTo>
                      <a:pt x="114" y="202"/>
                      <a:pt x="114" y="202"/>
                      <a:pt x="114" y="202"/>
                    </a:cubicBezTo>
                    <a:cubicBezTo>
                      <a:pt x="121" y="196"/>
                      <a:pt x="136" y="182"/>
                      <a:pt x="132" y="173"/>
                    </a:cubicBezTo>
                    <a:cubicBezTo>
                      <a:pt x="128" y="166"/>
                      <a:pt x="120" y="167"/>
                      <a:pt x="112" y="170"/>
                    </a:cubicBezTo>
                    <a:cubicBezTo>
                      <a:pt x="124" y="161"/>
                      <a:pt x="136" y="149"/>
                      <a:pt x="136" y="134"/>
                    </a:cubicBezTo>
                    <a:cubicBezTo>
                      <a:pt x="136" y="133"/>
                      <a:pt x="136" y="133"/>
                      <a:pt x="136" y="132"/>
                    </a:cubicBezTo>
                    <a:cubicBezTo>
                      <a:pt x="135" y="123"/>
                      <a:pt x="131" y="120"/>
                      <a:pt x="128" y="119"/>
                    </a:cubicBezTo>
                    <a:cubicBezTo>
                      <a:pt x="123" y="118"/>
                      <a:pt x="117" y="120"/>
                      <a:pt x="111" y="122"/>
                    </a:cubicBezTo>
                    <a:cubicBezTo>
                      <a:pt x="120" y="111"/>
                      <a:pt x="128" y="97"/>
                      <a:pt x="128" y="85"/>
                    </a:cubicBezTo>
                    <a:cubicBezTo>
                      <a:pt x="128" y="83"/>
                      <a:pt x="128" y="80"/>
                      <a:pt x="127" y="78"/>
                    </a:cubicBezTo>
                    <a:cubicBezTo>
                      <a:pt x="125" y="69"/>
                      <a:pt x="119" y="67"/>
                      <a:pt x="115" y="67"/>
                    </a:cubicBezTo>
                    <a:cubicBezTo>
                      <a:pt x="110" y="67"/>
                      <a:pt x="104" y="70"/>
                      <a:pt x="99" y="74"/>
                    </a:cubicBezTo>
                    <a:cubicBezTo>
                      <a:pt x="104" y="62"/>
                      <a:pt x="107" y="47"/>
                      <a:pt x="107" y="33"/>
                    </a:cubicBezTo>
                    <a:cubicBezTo>
                      <a:pt x="107" y="26"/>
                      <a:pt x="106" y="20"/>
                      <a:pt x="104" y="14"/>
                    </a:cubicBezTo>
                    <a:cubicBezTo>
                      <a:pt x="100" y="5"/>
                      <a:pt x="94" y="0"/>
                      <a:pt x="8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2142"/>
              <p:cNvSpPr>
                <a:spLocks/>
              </p:cNvSpPr>
              <p:nvPr/>
            </p:nvSpPr>
            <p:spPr bwMode="auto">
              <a:xfrm>
                <a:off x="431" y="3102"/>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2143"/>
              <p:cNvSpPr>
                <a:spLocks/>
              </p:cNvSpPr>
              <p:nvPr/>
            </p:nvSpPr>
            <p:spPr bwMode="auto">
              <a:xfrm>
                <a:off x="434" y="3102"/>
                <a:ext cx="0" cy="10"/>
              </a:xfrm>
              <a:custGeom>
                <a:avLst/>
                <a:gdLst>
                  <a:gd name="T0" fmla="*/ 4 h 4"/>
                  <a:gd name="T1" fmla="*/ 4 h 4"/>
                  <a:gd name="T2" fmla="*/ 0 h 4"/>
                  <a:gd name="T3" fmla="*/ 2 h 4"/>
                  <a:gd name="T4" fmla="*/ 2 h 4"/>
                  <a:gd name="T5" fmla="*/ 3 h 4"/>
                  <a:gd name="T6" fmla="*/ 3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cubicBezTo>
                      <a:pt x="0" y="4"/>
                      <a:pt x="0" y="4"/>
                      <a:pt x="0" y="4"/>
                    </a:cubicBezTo>
                    <a:cubicBezTo>
                      <a:pt x="0" y="1"/>
                      <a:pt x="0" y="2"/>
                      <a:pt x="0" y="0"/>
                    </a:cubicBezTo>
                    <a:cubicBezTo>
                      <a:pt x="0" y="1"/>
                      <a:pt x="0" y="1"/>
                      <a:pt x="0" y="2"/>
                    </a:cubicBezTo>
                    <a:cubicBezTo>
                      <a:pt x="0" y="2"/>
                      <a:pt x="0" y="1"/>
                      <a:pt x="0" y="2"/>
                    </a:cubicBezTo>
                    <a:cubicBezTo>
                      <a:pt x="0" y="2"/>
                      <a:pt x="0" y="2"/>
                      <a:pt x="0" y="3"/>
                    </a:cubicBezTo>
                    <a:cubicBezTo>
                      <a:pt x="0" y="4"/>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2144"/>
              <p:cNvSpPr>
                <a:spLocks/>
              </p:cNvSpPr>
              <p:nvPr/>
            </p:nvSpPr>
            <p:spPr bwMode="auto">
              <a:xfrm>
                <a:off x="434"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2145"/>
              <p:cNvSpPr>
                <a:spLocks/>
              </p:cNvSpPr>
              <p:nvPr/>
            </p:nvSpPr>
            <p:spPr bwMode="auto">
              <a:xfrm>
                <a:off x="434" y="31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2146"/>
              <p:cNvSpPr>
                <a:spLocks/>
              </p:cNvSpPr>
              <p:nvPr/>
            </p:nvSpPr>
            <p:spPr bwMode="auto">
              <a:xfrm>
                <a:off x="434" y="31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2147"/>
              <p:cNvSpPr>
                <a:spLocks/>
              </p:cNvSpPr>
              <p:nvPr/>
            </p:nvSpPr>
            <p:spPr bwMode="auto">
              <a:xfrm>
                <a:off x="434" y="3104"/>
                <a:ext cx="2" cy="5"/>
              </a:xfrm>
              <a:custGeom>
                <a:avLst/>
                <a:gdLst>
                  <a:gd name="T0" fmla="*/ 0 w 1"/>
                  <a:gd name="T1" fmla="*/ 0 h 2"/>
                  <a:gd name="T2" fmla="*/ 0 w 1"/>
                  <a:gd name="T3" fmla="*/ 0 h 2"/>
                  <a:gd name="T4" fmla="*/ 0 w 1"/>
                  <a:gd name="T5" fmla="*/ 0 h 2"/>
                  <a:gd name="T6" fmla="*/ 0 w 1"/>
                  <a:gd name="T7" fmla="*/ 2 h 2"/>
                  <a:gd name="T8" fmla="*/ 0 w 1"/>
                  <a:gd name="T9" fmla="*/ 1 h 2"/>
                  <a:gd name="T10" fmla="*/ 1 w 1"/>
                  <a:gd name="T11" fmla="*/ 2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1"/>
                      <a:pt x="1" y="2"/>
                      <a:pt x="0" y="2"/>
                    </a:cubicBezTo>
                    <a:cubicBezTo>
                      <a:pt x="0" y="2"/>
                      <a:pt x="0" y="1"/>
                      <a:pt x="0" y="1"/>
                    </a:cubicBezTo>
                    <a:cubicBezTo>
                      <a:pt x="1" y="2"/>
                      <a:pt x="1" y="2"/>
                      <a:pt x="1" y="2"/>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2148"/>
              <p:cNvSpPr>
                <a:spLocks/>
              </p:cNvSpPr>
              <p:nvPr/>
            </p:nvSpPr>
            <p:spPr bwMode="auto">
              <a:xfrm>
                <a:off x="434" y="31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2149"/>
              <p:cNvSpPr>
                <a:spLocks/>
              </p:cNvSpPr>
              <p:nvPr/>
            </p:nvSpPr>
            <p:spPr bwMode="auto">
              <a:xfrm>
                <a:off x="434" y="31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2150"/>
              <p:cNvSpPr>
                <a:spLocks/>
              </p:cNvSpPr>
              <p:nvPr/>
            </p:nvSpPr>
            <p:spPr bwMode="auto">
              <a:xfrm>
                <a:off x="434" y="3104"/>
                <a:ext cx="2" cy="8"/>
              </a:xfrm>
              <a:custGeom>
                <a:avLst/>
                <a:gdLst>
                  <a:gd name="T0" fmla="*/ 1 w 1"/>
                  <a:gd name="T1" fmla="*/ 0 h 3"/>
                  <a:gd name="T2" fmla="*/ 1 w 1"/>
                  <a:gd name="T3" fmla="*/ 1 h 3"/>
                  <a:gd name="T4" fmla="*/ 1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0" y="0"/>
                      <a:pt x="1" y="1"/>
                    </a:cubicBezTo>
                    <a:cubicBezTo>
                      <a:pt x="1" y="1"/>
                      <a:pt x="1" y="2"/>
                      <a:pt x="1"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Freeform 2151"/>
              <p:cNvSpPr>
                <a:spLocks/>
              </p:cNvSpPr>
              <p:nvPr/>
            </p:nvSpPr>
            <p:spPr bwMode="auto">
              <a:xfrm>
                <a:off x="436"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2152"/>
              <p:cNvSpPr>
                <a:spLocks/>
              </p:cNvSpPr>
              <p:nvPr/>
            </p:nvSpPr>
            <p:spPr bwMode="auto">
              <a:xfrm>
                <a:off x="436" y="3107"/>
                <a:ext cx="2" cy="9"/>
              </a:xfrm>
              <a:custGeom>
                <a:avLst/>
                <a:gdLst>
                  <a:gd name="T0" fmla="*/ 1 w 1"/>
                  <a:gd name="T1" fmla="*/ 0 h 4"/>
                  <a:gd name="T2" fmla="*/ 1 w 1"/>
                  <a:gd name="T3" fmla="*/ 2 h 4"/>
                  <a:gd name="T4" fmla="*/ 0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0" y="2"/>
                      <a:pt x="0" y="1"/>
                      <a:pt x="0" y="2"/>
                    </a:cubicBezTo>
                    <a:cubicBezTo>
                      <a:pt x="0" y="2"/>
                      <a:pt x="0" y="2"/>
                      <a:pt x="0" y="3"/>
                    </a:cubicBezTo>
                    <a:cubicBezTo>
                      <a:pt x="0" y="2"/>
                      <a:pt x="1" y="4"/>
                      <a:pt x="1" y="4"/>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Rectangle 2153"/>
              <p:cNvSpPr>
                <a:spLocks noChangeArrowheads="1"/>
              </p:cNvSpPr>
              <p:nvPr/>
            </p:nvSpPr>
            <p:spPr bwMode="auto">
              <a:xfrm>
                <a:off x="43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2154"/>
              <p:cNvSpPr>
                <a:spLocks/>
              </p:cNvSpPr>
              <p:nvPr/>
            </p:nvSpPr>
            <p:spPr bwMode="auto">
              <a:xfrm>
                <a:off x="438" y="3104"/>
                <a:ext cx="3" cy="12"/>
              </a:xfrm>
              <a:custGeom>
                <a:avLst/>
                <a:gdLst>
                  <a:gd name="T0" fmla="*/ 0 w 1"/>
                  <a:gd name="T1" fmla="*/ 1 h 5"/>
                  <a:gd name="T2" fmla="*/ 0 w 1"/>
                  <a:gd name="T3" fmla="*/ 2 h 5"/>
                  <a:gd name="T4" fmla="*/ 0 w 1"/>
                  <a:gd name="T5" fmla="*/ 1 h 5"/>
                  <a:gd name="T6" fmla="*/ 0 w 1"/>
                  <a:gd name="T7" fmla="*/ 2 h 5"/>
                  <a:gd name="T8" fmla="*/ 0 w 1"/>
                  <a:gd name="T9" fmla="*/ 2 h 5"/>
                  <a:gd name="T10" fmla="*/ 0 w 1"/>
                  <a:gd name="T11" fmla="*/ 4 h 5"/>
                  <a:gd name="T12" fmla="*/ 0 w 1"/>
                  <a:gd name="T13" fmla="*/ 3 h 5"/>
                  <a:gd name="T14" fmla="*/ 0 w 1"/>
                  <a:gd name="T15" fmla="*/ 3 h 5"/>
                  <a:gd name="T16" fmla="*/ 0 w 1"/>
                  <a:gd name="T17" fmla="*/ 2 h 5"/>
                  <a:gd name="T18" fmla="*/ 0 w 1"/>
                  <a:gd name="T19" fmla="*/ 2 h 5"/>
                  <a:gd name="T20" fmla="*/ 0 w 1"/>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1"/>
                    </a:moveTo>
                    <a:cubicBezTo>
                      <a:pt x="0" y="2"/>
                      <a:pt x="0" y="2"/>
                      <a:pt x="0" y="2"/>
                    </a:cubicBezTo>
                    <a:cubicBezTo>
                      <a:pt x="0" y="1"/>
                      <a:pt x="0" y="1"/>
                      <a:pt x="0" y="1"/>
                    </a:cubicBezTo>
                    <a:cubicBezTo>
                      <a:pt x="0" y="1"/>
                      <a:pt x="0" y="2"/>
                      <a:pt x="0" y="2"/>
                    </a:cubicBezTo>
                    <a:cubicBezTo>
                      <a:pt x="0" y="4"/>
                      <a:pt x="0" y="2"/>
                      <a:pt x="0" y="2"/>
                    </a:cubicBezTo>
                    <a:cubicBezTo>
                      <a:pt x="0" y="2"/>
                      <a:pt x="0" y="2"/>
                      <a:pt x="0" y="4"/>
                    </a:cubicBezTo>
                    <a:cubicBezTo>
                      <a:pt x="0" y="3"/>
                      <a:pt x="0" y="3"/>
                      <a:pt x="0" y="3"/>
                    </a:cubicBezTo>
                    <a:cubicBezTo>
                      <a:pt x="1" y="5"/>
                      <a:pt x="0" y="3"/>
                      <a:pt x="0" y="3"/>
                    </a:cubicBezTo>
                    <a:cubicBezTo>
                      <a:pt x="0" y="3"/>
                      <a:pt x="0" y="2"/>
                      <a:pt x="0" y="2"/>
                    </a:cubicBezTo>
                    <a:cubicBezTo>
                      <a:pt x="0" y="2"/>
                      <a:pt x="0" y="2"/>
                      <a:pt x="0" y="2"/>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2155"/>
              <p:cNvSpPr>
                <a:spLocks/>
              </p:cNvSpPr>
              <p:nvPr/>
            </p:nvSpPr>
            <p:spPr bwMode="auto">
              <a:xfrm>
                <a:off x="436" y="3104"/>
                <a:ext cx="2"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1"/>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2156"/>
              <p:cNvSpPr>
                <a:spLocks/>
              </p:cNvSpPr>
              <p:nvPr/>
            </p:nvSpPr>
            <p:spPr bwMode="auto">
              <a:xfrm>
                <a:off x="43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2157"/>
              <p:cNvSpPr>
                <a:spLocks/>
              </p:cNvSpPr>
              <p:nvPr/>
            </p:nvSpPr>
            <p:spPr bwMode="auto">
              <a:xfrm>
                <a:off x="438" y="310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2158"/>
              <p:cNvSpPr>
                <a:spLocks/>
              </p:cNvSpPr>
              <p:nvPr/>
            </p:nvSpPr>
            <p:spPr bwMode="auto">
              <a:xfrm>
                <a:off x="438" y="3102"/>
                <a:ext cx="10" cy="12"/>
              </a:xfrm>
              <a:custGeom>
                <a:avLst/>
                <a:gdLst>
                  <a:gd name="T0" fmla="*/ 4 w 4"/>
                  <a:gd name="T1" fmla="*/ 4 h 5"/>
                  <a:gd name="T2" fmla="*/ 4 w 4"/>
                  <a:gd name="T3" fmla="*/ 3 h 5"/>
                  <a:gd name="T4" fmla="*/ 4 w 4"/>
                  <a:gd name="T5" fmla="*/ 2 h 5"/>
                  <a:gd name="T6" fmla="*/ 3 w 4"/>
                  <a:gd name="T7" fmla="*/ 0 h 5"/>
                  <a:gd name="T8" fmla="*/ 3 w 4"/>
                  <a:gd name="T9" fmla="*/ 1 h 5"/>
                  <a:gd name="T10" fmla="*/ 3 w 4"/>
                  <a:gd name="T11" fmla="*/ 0 h 5"/>
                  <a:gd name="T12" fmla="*/ 2 w 4"/>
                  <a:gd name="T13" fmla="*/ 1 h 5"/>
                  <a:gd name="T14" fmla="*/ 2 w 4"/>
                  <a:gd name="T15" fmla="*/ 1 h 5"/>
                  <a:gd name="T16" fmla="*/ 1 w 4"/>
                  <a:gd name="T17" fmla="*/ 1 h 5"/>
                  <a:gd name="T18" fmla="*/ 1 w 4"/>
                  <a:gd name="T19" fmla="*/ 3 h 5"/>
                  <a:gd name="T20" fmla="*/ 1 w 4"/>
                  <a:gd name="T21" fmla="*/ 2 h 5"/>
                  <a:gd name="T22" fmla="*/ 1 w 4"/>
                  <a:gd name="T23" fmla="*/ 2 h 5"/>
                  <a:gd name="T24" fmla="*/ 0 w 4"/>
                  <a:gd name="T25" fmla="*/ 1 h 5"/>
                  <a:gd name="T26" fmla="*/ 1 w 4"/>
                  <a:gd name="T27" fmla="*/ 3 h 5"/>
                  <a:gd name="T28" fmla="*/ 0 w 4"/>
                  <a:gd name="T29" fmla="*/ 1 h 5"/>
                  <a:gd name="T30" fmla="*/ 0 w 4"/>
                  <a:gd name="T31" fmla="*/ 3 h 5"/>
                  <a:gd name="T32" fmla="*/ 1 w 4"/>
                  <a:gd name="T33" fmla="*/ 4 h 5"/>
                  <a:gd name="T34" fmla="*/ 1 w 4"/>
                  <a:gd name="T35" fmla="*/ 5 h 5"/>
                  <a:gd name="T36" fmla="*/ 1 w 4"/>
                  <a:gd name="T37" fmla="*/ 2 h 5"/>
                  <a:gd name="T38" fmla="*/ 1 w 4"/>
                  <a:gd name="T39" fmla="*/ 3 h 5"/>
                  <a:gd name="T40" fmla="*/ 2 w 4"/>
                  <a:gd name="T41" fmla="*/ 4 h 5"/>
                  <a:gd name="T42" fmla="*/ 2 w 4"/>
                  <a:gd name="T43" fmla="*/ 2 h 5"/>
                  <a:gd name="T44" fmla="*/ 2 w 4"/>
                  <a:gd name="T45" fmla="*/ 3 h 5"/>
                  <a:gd name="T46" fmla="*/ 2 w 4"/>
                  <a:gd name="T47" fmla="*/ 2 h 5"/>
                  <a:gd name="T48" fmla="*/ 2 w 4"/>
                  <a:gd name="T49" fmla="*/ 3 h 5"/>
                  <a:gd name="T50" fmla="*/ 2 w 4"/>
                  <a:gd name="T51" fmla="*/ 1 h 5"/>
                  <a:gd name="T52" fmla="*/ 3 w 4"/>
                  <a:gd name="T53" fmla="*/ 4 h 5"/>
                  <a:gd name="T54" fmla="*/ 3 w 4"/>
                  <a:gd name="T55" fmla="*/ 3 h 5"/>
                  <a:gd name="T56" fmla="*/ 3 w 4"/>
                  <a:gd name="T57" fmla="*/ 2 h 5"/>
                  <a:gd name="T58" fmla="*/ 3 w 4"/>
                  <a:gd name="T59" fmla="*/ 4 h 5"/>
                  <a:gd name="T60" fmla="*/ 3 w 4"/>
                  <a:gd name="T61" fmla="*/ 2 h 5"/>
                  <a:gd name="T62" fmla="*/ 3 w 4"/>
                  <a:gd name="T63" fmla="*/ 2 h 5"/>
                  <a:gd name="T64" fmla="*/ 3 w 4"/>
                  <a:gd name="T65" fmla="*/ 2 h 5"/>
                  <a:gd name="T66" fmla="*/ 4 w 4"/>
                  <a:gd name="T67" fmla="*/ 4 h 5"/>
                  <a:gd name="T68" fmla="*/ 4 w 4"/>
                  <a:gd name="T69" fmla="*/ 4 h 5"/>
                  <a:gd name="T70" fmla="*/ 4 w 4"/>
                  <a:gd name="T71" fmla="*/ 2 h 5"/>
                  <a:gd name="T72" fmla="*/ 4 w 4"/>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5">
                    <a:moveTo>
                      <a:pt x="4" y="4"/>
                    </a:moveTo>
                    <a:cubicBezTo>
                      <a:pt x="4" y="3"/>
                      <a:pt x="4" y="3"/>
                      <a:pt x="4" y="3"/>
                    </a:cubicBezTo>
                    <a:cubicBezTo>
                      <a:pt x="4" y="2"/>
                      <a:pt x="4" y="2"/>
                      <a:pt x="4" y="2"/>
                    </a:cubicBezTo>
                    <a:cubicBezTo>
                      <a:pt x="3" y="1"/>
                      <a:pt x="3" y="1"/>
                      <a:pt x="3" y="0"/>
                    </a:cubicBezTo>
                    <a:cubicBezTo>
                      <a:pt x="3" y="0"/>
                      <a:pt x="3" y="1"/>
                      <a:pt x="3" y="1"/>
                    </a:cubicBezTo>
                    <a:cubicBezTo>
                      <a:pt x="3" y="0"/>
                      <a:pt x="3" y="0"/>
                      <a:pt x="3" y="0"/>
                    </a:cubicBezTo>
                    <a:cubicBezTo>
                      <a:pt x="3" y="1"/>
                      <a:pt x="3" y="1"/>
                      <a:pt x="2" y="1"/>
                    </a:cubicBezTo>
                    <a:cubicBezTo>
                      <a:pt x="2" y="0"/>
                      <a:pt x="2" y="1"/>
                      <a:pt x="2" y="1"/>
                    </a:cubicBezTo>
                    <a:cubicBezTo>
                      <a:pt x="2" y="1"/>
                      <a:pt x="1" y="2"/>
                      <a:pt x="1" y="1"/>
                    </a:cubicBezTo>
                    <a:cubicBezTo>
                      <a:pt x="1" y="3"/>
                      <a:pt x="1" y="3"/>
                      <a:pt x="1" y="3"/>
                    </a:cubicBezTo>
                    <a:cubicBezTo>
                      <a:pt x="1" y="2"/>
                      <a:pt x="1" y="3"/>
                      <a:pt x="1" y="2"/>
                    </a:cubicBezTo>
                    <a:cubicBezTo>
                      <a:pt x="1" y="2"/>
                      <a:pt x="1" y="2"/>
                      <a:pt x="1" y="2"/>
                    </a:cubicBezTo>
                    <a:cubicBezTo>
                      <a:pt x="0" y="0"/>
                      <a:pt x="1" y="2"/>
                      <a:pt x="0" y="1"/>
                    </a:cubicBezTo>
                    <a:cubicBezTo>
                      <a:pt x="0" y="2"/>
                      <a:pt x="1" y="3"/>
                      <a:pt x="1" y="3"/>
                    </a:cubicBezTo>
                    <a:cubicBezTo>
                      <a:pt x="0" y="2"/>
                      <a:pt x="1" y="3"/>
                      <a:pt x="0" y="1"/>
                    </a:cubicBezTo>
                    <a:cubicBezTo>
                      <a:pt x="0" y="1"/>
                      <a:pt x="1" y="3"/>
                      <a:pt x="0" y="3"/>
                    </a:cubicBezTo>
                    <a:cubicBezTo>
                      <a:pt x="1" y="4"/>
                      <a:pt x="1" y="3"/>
                      <a:pt x="1" y="4"/>
                    </a:cubicBezTo>
                    <a:cubicBezTo>
                      <a:pt x="1" y="5"/>
                      <a:pt x="1" y="4"/>
                      <a:pt x="1" y="5"/>
                    </a:cubicBezTo>
                    <a:cubicBezTo>
                      <a:pt x="1" y="5"/>
                      <a:pt x="1" y="3"/>
                      <a:pt x="1" y="2"/>
                    </a:cubicBezTo>
                    <a:cubicBezTo>
                      <a:pt x="1" y="3"/>
                      <a:pt x="1" y="3"/>
                      <a:pt x="1" y="3"/>
                    </a:cubicBezTo>
                    <a:cubicBezTo>
                      <a:pt x="1" y="2"/>
                      <a:pt x="2" y="2"/>
                      <a:pt x="2" y="4"/>
                    </a:cubicBezTo>
                    <a:cubicBezTo>
                      <a:pt x="2" y="3"/>
                      <a:pt x="3" y="4"/>
                      <a:pt x="2" y="2"/>
                    </a:cubicBezTo>
                    <a:cubicBezTo>
                      <a:pt x="2" y="3"/>
                      <a:pt x="2" y="3"/>
                      <a:pt x="2" y="3"/>
                    </a:cubicBezTo>
                    <a:cubicBezTo>
                      <a:pt x="2" y="2"/>
                      <a:pt x="2" y="2"/>
                      <a:pt x="2" y="2"/>
                    </a:cubicBezTo>
                    <a:cubicBezTo>
                      <a:pt x="2" y="2"/>
                      <a:pt x="2" y="3"/>
                      <a:pt x="2" y="3"/>
                    </a:cubicBezTo>
                    <a:cubicBezTo>
                      <a:pt x="2" y="2"/>
                      <a:pt x="2" y="2"/>
                      <a:pt x="2" y="1"/>
                    </a:cubicBezTo>
                    <a:cubicBezTo>
                      <a:pt x="3" y="4"/>
                      <a:pt x="3" y="4"/>
                      <a:pt x="3" y="4"/>
                    </a:cubicBezTo>
                    <a:cubicBezTo>
                      <a:pt x="3" y="3"/>
                      <a:pt x="3" y="3"/>
                      <a:pt x="3" y="3"/>
                    </a:cubicBezTo>
                    <a:cubicBezTo>
                      <a:pt x="3" y="3"/>
                      <a:pt x="3" y="2"/>
                      <a:pt x="3" y="2"/>
                    </a:cubicBezTo>
                    <a:cubicBezTo>
                      <a:pt x="3" y="2"/>
                      <a:pt x="3" y="3"/>
                      <a:pt x="3" y="4"/>
                    </a:cubicBezTo>
                    <a:cubicBezTo>
                      <a:pt x="3" y="4"/>
                      <a:pt x="3" y="2"/>
                      <a:pt x="3" y="2"/>
                    </a:cubicBezTo>
                    <a:cubicBezTo>
                      <a:pt x="3" y="2"/>
                      <a:pt x="3" y="2"/>
                      <a:pt x="3" y="2"/>
                    </a:cubicBezTo>
                    <a:cubicBezTo>
                      <a:pt x="3" y="1"/>
                      <a:pt x="3" y="2"/>
                      <a:pt x="3" y="2"/>
                    </a:cubicBezTo>
                    <a:cubicBezTo>
                      <a:pt x="4" y="3"/>
                      <a:pt x="3" y="3"/>
                      <a:pt x="4" y="4"/>
                    </a:cubicBezTo>
                    <a:cubicBezTo>
                      <a:pt x="4" y="4"/>
                      <a:pt x="4" y="4"/>
                      <a:pt x="4" y="4"/>
                    </a:cubicBezTo>
                    <a:cubicBezTo>
                      <a:pt x="4" y="2"/>
                      <a:pt x="4" y="2"/>
                      <a:pt x="4" y="2"/>
                    </a:cubicBezTo>
                    <a:cubicBezTo>
                      <a:pt x="4" y="4"/>
                      <a:pt x="4" y="3"/>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Rectangle 2159"/>
              <p:cNvSpPr>
                <a:spLocks noChangeArrowheads="1"/>
              </p:cNvSpPr>
              <p:nvPr/>
            </p:nvSpPr>
            <p:spPr bwMode="auto">
              <a:xfrm>
                <a:off x="448" y="3112"/>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2160"/>
              <p:cNvSpPr>
                <a:spLocks/>
              </p:cNvSpPr>
              <p:nvPr/>
            </p:nvSpPr>
            <p:spPr bwMode="auto">
              <a:xfrm>
                <a:off x="44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Rectangle 2161"/>
              <p:cNvSpPr>
                <a:spLocks noChangeArrowheads="1"/>
              </p:cNvSpPr>
              <p:nvPr/>
            </p:nvSpPr>
            <p:spPr bwMode="auto">
              <a:xfrm>
                <a:off x="443" y="31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2162"/>
              <p:cNvSpPr>
                <a:spLocks/>
              </p:cNvSpPr>
              <p:nvPr/>
            </p:nvSpPr>
            <p:spPr bwMode="auto">
              <a:xfrm>
                <a:off x="445" y="31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2163"/>
              <p:cNvSpPr>
                <a:spLocks/>
              </p:cNvSpPr>
              <p:nvPr/>
            </p:nvSpPr>
            <p:spPr bwMode="auto">
              <a:xfrm>
                <a:off x="443" y="311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Rectangle 2164"/>
              <p:cNvSpPr>
                <a:spLocks noChangeArrowheads="1"/>
              </p:cNvSpPr>
              <p:nvPr/>
            </p:nvSpPr>
            <p:spPr bwMode="auto">
              <a:xfrm>
                <a:off x="44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2165"/>
              <p:cNvSpPr>
                <a:spLocks/>
              </p:cNvSpPr>
              <p:nvPr/>
            </p:nvSpPr>
            <p:spPr bwMode="auto">
              <a:xfrm>
                <a:off x="445" y="3097"/>
                <a:ext cx="8" cy="15"/>
              </a:xfrm>
              <a:custGeom>
                <a:avLst/>
                <a:gdLst>
                  <a:gd name="T0" fmla="*/ 2 w 3"/>
                  <a:gd name="T1" fmla="*/ 1 h 6"/>
                  <a:gd name="T2" fmla="*/ 1 w 3"/>
                  <a:gd name="T3" fmla="*/ 1 h 6"/>
                  <a:gd name="T4" fmla="*/ 2 w 3"/>
                  <a:gd name="T5" fmla="*/ 3 h 6"/>
                  <a:gd name="T6" fmla="*/ 1 w 3"/>
                  <a:gd name="T7" fmla="*/ 1 h 6"/>
                  <a:gd name="T8" fmla="*/ 1 w 3"/>
                  <a:gd name="T9" fmla="*/ 3 h 6"/>
                  <a:gd name="T10" fmla="*/ 1 w 3"/>
                  <a:gd name="T11" fmla="*/ 2 h 6"/>
                  <a:gd name="T12" fmla="*/ 1 w 3"/>
                  <a:gd name="T13" fmla="*/ 4 h 6"/>
                  <a:gd name="T14" fmla="*/ 0 w 3"/>
                  <a:gd name="T15" fmla="*/ 2 h 6"/>
                  <a:gd name="T16" fmla="*/ 0 w 3"/>
                  <a:gd name="T17" fmla="*/ 2 h 6"/>
                  <a:gd name="T18" fmla="*/ 0 w 3"/>
                  <a:gd name="T19" fmla="*/ 2 h 6"/>
                  <a:gd name="T20" fmla="*/ 1 w 3"/>
                  <a:gd name="T21" fmla="*/ 4 h 6"/>
                  <a:gd name="T22" fmla="*/ 1 w 3"/>
                  <a:gd name="T23" fmla="*/ 5 h 6"/>
                  <a:gd name="T24" fmla="*/ 1 w 3"/>
                  <a:gd name="T25" fmla="*/ 4 h 6"/>
                  <a:gd name="T26" fmla="*/ 1 w 3"/>
                  <a:gd name="T27" fmla="*/ 5 h 6"/>
                  <a:gd name="T28" fmla="*/ 1 w 3"/>
                  <a:gd name="T29" fmla="*/ 4 h 6"/>
                  <a:gd name="T30" fmla="*/ 2 w 3"/>
                  <a:gd name="T31" fmla="*/ 5 h 6"/>
                  <a:gd name="T32" fmla="*/ 1 w 3"/>
                  <a:gd name="T33" fmla="*/ 4 h 6"/>
                  <a:gd name="T34" fmla="*/ 1 w 3"/>
                  <a:gd name="T35" fmla="*/ 5 h 6"/>
                  <a:gd name="T36" fmla="*/ 1 w 3"/>
                  <a:gd name="T37" fmla="*/ 4 h 6"/>
                  <a:gd name="T38" fmla="*/ 2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4 h 6"/>
                  <a:gd name="T52" fmla="*/ 2 w 3"/>
                  <a:gd name="T53" fmla="*/ 4 h 6"/>
                  <a:gd name="T54" fmla="*/ 2 w 3"/>
                  <a:gd name="T55" fmla="*/ 4 h 6"/>
                  <a:gd name="T56" fmla="*/ 2 w 3"/>
                  <a:gd name="T57" fmla="*/ 3 h 6"/>
                  <a:gd name="T58" fmla="*/ 2 w 3"/>
                  <a:gd name="T59" fmla="*/ 3 h 6"/>
                  <a:gd name="T60" fmla="*/ 2 w 3"/>
                  <a:gd name="T61" fmla="*/ 2 h 6"/>
                  <a:gd name="T62" fmla="*/ 2 w 3"/>
                  <a:gd name="T63" fmla="*/ 3 h 6"/>
                  <a:gd name="T64" fmla="*/ 2 w 3"/>
                  <a:gd name="T65" fmla="*/ 1 h 6"/>
                  <a:gd name="T66" fmla="*/ 2 w 3"/>
                  <a:gd name="T67" fmla="*/ 2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1" y="0"/>
                      <a:pt x="1" y="1"/>
                      <a:pt x="1" y="1"/>
                    </a:cubicBezTo>
                    <a:cubicBezTo>
                      <a:pt x="1" y="1"/>
                      <a:pt x="2" y="3"/>
                      <a:pt x="2" y="3"/>
                    </a:cubicBezTo>
                    <a:cubicBezTo>
                      <a:pt x="1" y="1"/>
                      <a:pt x="1" y="1"/>
                      <a:pt x="1" y="1"/>
                    </a:cubicBezTo>
                    <a:cubicBezTo>
                      <a:pt x="1" y="1"/>
                      <a:pt x="0" y="1"/>
                      <a:pt x="1" y="3"/>
                    </a:cubicBezTo>
                    <a:cubicBezTo>
                      <a:pt x="1" y="2"/>
                      <a:pt x="1" y="2"/>
                      <a:pt x="1" y="2"/>
                    </a:cubicBezTo>
                    <a:cubicBezTo>
                      <a:pt x="1" y="2"/>
                      <a:pt x="2" y="5"/>
                      <a:pt x="1" y="4"/>
                    </a:cubicBezTo>
                    <a:cubicBezTo>
                      <a:pt x="1" y="3"/>
                      <a:pt x="1" y="3"/>
                      <a:pt x="0" y="2"/>
                    </a:cubicBezTo>
                    <a:cubicBezTo>
                      <a:pt x="0" y="2"/>
                      <a:pt x="0" y="2"/>
                      <a:pt x="0" y="2"/>
                    </a:cubicBezTo>
                    <a:cubicBezTo>
                      <a:pt x="0" y="2"/>
                      <a:pt x="0" y="3"/>
                      <a:pt x="0" y="2"/>
                    </a:cubicBezTo>
                    <a:cubicBezTo>
                      <a:pt x="0" y="3"/>
                      <a:pt x="1" y="4"/>
                      <a:pt x="1" y="4"/>
                    </a:cubicBezTo>
                    <a:cubicBezTo>
                      <a:pt x="1" y="4"/>
                      <a:pt x="1" y="5"/>
                      <a:pt x="1" y="5"/>
                    </a:cubicBezTo>
                    <a:cubicBezTo>
                      <a:pt x="1" y="5"/>
                      <a:pt x="1" y="5"/>
                      <a:pt x="1" y="4"/>
                    </a:cubicBezTo>
                    <a:cubicBezTo>
                      <a:pt x="1" y="5"/>
                      <a:pt x="1" y="4"/>
                      <a:pt x="1" y="5"/>
                    </a:cubicBezTo>
                    <a:cubicBezTo>
                      <a:pt x="1" y="4"/>
                      <a:pt x="1" y="4"/>
                      <a:pt x="1" y="4"/>
                    </a:cubicBezTo>
                    <a:cubicBezTo>
                      <a:pt x="1" y="5"/>
                      <a:pt x="1" y="5"/>
                      <a:pt x="2" y="5"/>
                    </a:cubicBezTo>
                    <a:cubicBezTo>
                      <a:pt x="1" y="5"/>
                      <a:pt x="1" y="4"/>
                      <a:pt x="1" y="4"/>
                    </a:cubicBezTo>
                    <a:cubicBezTo>
                      <a:pt x="1" y="5"/>
                      <a:pt x="1" y="5"/>
                      <a:pt x="1" y="5"/>
                    </a:cubicBezTo>
                    <a:cubicBezTo>
                      <a:pt x="1" y="4"/>
                      <a:pt x="2" y="5"/>
                      <a:pt x="1" y="4"/>
                    </a:cubicBezTo>
                    <a:cubicBezTo>
                      <a:pt x="2" y="5"/>
                      <a:pt x="2" y="5"/>
                      <a:pt x="2" y="5"/>
                    </a:cubicBezTo>
                    <a:cubicBezTo>
                      <a:pt x="1" y="4"/>
                      <a:pt x="1" y="4"/>
                      <a:pt x="1" y="4"/>
                    </a:cubicBezTo>
                    <a:cubicBezTo>
                      <a:pt x="2" y="4"/>
                      <a:pt x="2" y="6"/>
                      <a:pt x="2" y="5"/>
                    </a:cubicBezTo>
                    <a:cubicBezTo>
                      <a:pt x="2" y="4"/>
                      <a:pt x="2" y="4"/>
                      <a:pt x="2" y="4"/>
                    </a:cubicBezTo>
                    <a:cubicBezTo>
                      <a:pt x="2" y="4"/>
                      <a:pt x="2" y="5"/>
                      <a:pt x="2" y="5"/>
                    </a:cubicBezTo>
                    <a:cubicBezTo>
                      <a:pt x="2" y="4"/>
                      <a:pt x="2" y="3"/>
                      <a:pt x="1" y="3"/>
                    </a:cubicBezTo>
                    <a:cubicBezTo>
                      <a:pt x="2" y="4"/>
                      <a:pt x="1" y="2"/>
                      <a:pt x="2" y="4"/>
                    </a:cubicBezTo>
                    <a:cubicBezTo>
                      <a:pt x="2" y="5"/>
                      <a:pt x="2" y="4"/>
                      <a:pt x="2" y="4"/>
                    </a:cubicBezTo>
                    <a:cubicBezTo>
                      <a:pt x="2" y="4"/>
                      <a:pt x="2" y="4"/>
                      <a:pt x="2" y="4"/>
                    </a:cubicBezTo>
                    <a:cubicBezTo>
                      <a:pt x="2" y="3"/>
                      <a:pt x="3" y="5"/>
                      <a:pt x="2" y="3"/>
                    </a:cubicBezTo>
                    <a:cubicBezTo>
                      <a:pt x="2" y="3"/>
                      <a:pt x="2" y="3"/>
                      <a:pt x="2" y="3"/>
                    </a:cubicBezTo>
                    <a:cubicBezTo>
                      <a:pt x="2" y="3"/>
                      <a:pt x="2" y="3"/>
                      <a:pt x="2" y="2"/>
                    </a:cubicBezTo>
                    <a:cubicBezTo>
                      <a:pt x="2" y="3"/>
                      <a:pt x="2" y="3"/>
                      <a:pt x="2" y="3"/>
                    </a:cubicBezTo>
                    <a:cubicBezTo>
                      <a:pt x="2" y="2"/>
                      <a:pt x="2" y="2"/>
                      <a:pt x="2" y="1"/>
                    </a:cubicBezTo>
                    <a:cubicBezTo>
                      <a:pt x="2" y="1"/>
                      <a:pt x="2" y="2"/>
                      <a:pt x="2" y="2"/>
                    </a:cubicBezTo>
                    <a:cubicBezTo>
                      <a:pt x="2" y="2"/>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2166"/>
              <p:cNvSpPr>
                <a:spLocks/>
              </p:cNvSpPr>
              <p:nvPr/>
            </p:nvSpPr>
            <p:spPr bwMode="auto">
              <a:xfrm>
                <a:off x="448" y="310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2167"/>
              <p:cNvSpPr>
                <a:spLocks/>
              </p:cNvSpPr>
              <p:nvPr/>
            </p:nvSpPr>
            <p:spPr bwMode="auto">
              <a:xfrm>
                <a:off x="450" y="3095"/>
                <a:ext cx="5" cy="17"/>
              </a:xfrm>
              <a:custGeom>
                <a:avLst/>
                <a:gdLst>
                  <a:gd name="T0" fmla="*/ 1 w 2"/>
                  <a:gd name="T1" fmla="*/ 4 h 7"/>
                  <a:gd name="T2" fmla="*/ 1 w 2"/>
                  <a:gd name="T3" fmla="*/ 5 h 7"/>
                  <a:gd name="T4" fmla="*/ 0 w 2"/>
                  <a:gd name="T5" fmla="*/ 3 h 7"/>
                  <a:gd name="T6" fmla="*/ 0 w 2"/>
                  <a:gd name="T7" fmla="*/ 2 h 7"/>
                  <a:gd name="T8" fmla="*/ 1 w 2"/>
                  <a:gd name="T9" fmla="*/ 4 h 7"/>
                  <a:gd name="T10" fmla="*/ 1 w 2"/>
                  <a:gd name="T11" fmla="*/ 4 h 7"/>
                  <a:gd name="T12" fmla="*/ 1 w 2"/>
                  <a:gd name="T13" fmla="*/ 3 h 7"/>
                  <a:gd name="T14" fmla="*/ 1 w 2"/>
                  <a:gd name="T15" fmla="*/ 2 h 7"/>
                  <a:gd name="T16" fmla="*/ 1 w 2"/>
                  <a:gd name="T17" fmla="*/ 3 h 7"/>
                  <a:gd name="T18" fmla="*/ 1 w 2"/>
                  <a:gd name="T19" fmla="*/ 4 h 7"/>
                  <a:gd name="T20" fmla="*/ 0 w 2"/>
                  <a:gd name="T21" fmla="*/ 0 h 7"/>
                  <a:gd name="T22" fmla="*/ 0 w 2"/>
                  <a:gd name="T23" fmla="*/ 1 h 7"/>
                  <a:gd name="T24" fmla="*/ 1 w 2"/>
                  <a:gd name="T25" fmla="*/ 2 h 7"/>
                  <a:gd name="T26" fmla="*/ 1 w 2"/>
                  <a:gd name="T27" fmla="*/ 2 h 7"/>
                  <a:gd name="T28" fmla="*/ 0 w 2"/>
                  <a:gd name="T29" fmla="*/ 1 h 7"/>
                  <a:gd name="T30" fmla="*/ 0 w 2"/>
                  <a:gd name="T31" fmla="*/ 1 h 7"/>
                  <a:gd name="T32" fmla="*/ 0 w 2"/>
                  <a:gd name="T33" fmla="*/ 1 h 7"/>
                  <a:gd name="T34" fmla="*/ 0 w 2"/>
                  <a:gd name="T35" fmla="*/ 2 h 7"/>
                  <a:gd name="T36" fmla="*/ 1 w 2"/>
                  <a:gd name="T37" fmla="*/ 4 h 7"/>
                  <a:gd name="T38" fmla="*/ 0 w 2"/>
                  <a:gd name="T39" fmla="*/ 3 h 7"/>
                  <a:gd name="T40" fmla="*/ 1 w 2"/>
                  <a:gd name="T41" fmla="*/ 5 h 7"/>
                  <a:gd name="T42" fmla="*/ 1 w 2"/>
                  <a:gd name="T43" fmla="*/ 6 h 7"/>
                  <a:gd name="T44" fmla="*/ 1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4"/>
                      <a:pt x="1" y="5"/>
                    </a:cubicBezTo>
                    <a:cubicBezTo>
                      <a:pt x="1" y="4"/>
                      <a:pt x="1" y="4"/>
                      <a:pt x="0" y="3"/>
                    </a:cubicBezTo>
                    <a:cubicBezTo>
                      <a:pt x="1" y="3"/>
                      <a:pt x="0" y="2"/>
                      <a:pt x="0" y="2"/>
                    </a:cubicBezTo>
                    <a:cubicBezTo>
                      <a:pt x="0" y="3"/>
                      <a:pt x="1" y="4"/>
                      <a:pt x="1" y="4"/>
                    </a:cubicBezTo>
                    <a:cubicBezTo>
                      <a:pt x="1" y="4"/>
                      <a:pt x="1" y="4"/>
                      <a:pt x="1" y="4"/>
                    </a:cubicBezTo>
                    <a:cubicBezTo>
                      <a:pt x="1" y="4"/>
                      <a:pt x="1" y="4"/>
                      <a:pt x="1" y="3"/>
                    </a:cubicBezTo>
                    <a:cubicBezTo>
                      <a:pt x="0" y="2"/>
                      <a:pt x="0" y="2"/>
                      <a:pt x="1" y="2"/>
                    </a:cubicBezTo>
                    <a:cubicBezTo>
                      <a:pt x="1" y="3"/>
                      <a:pt x="1" y="3"/>
                      <a:pt x="1" y="3"/>
                    </a:cubicBezTo>
                    <a:cubicBezTo>
                      <a:pt x="1" y="4"/>
                      <a:pt x="1" y="3"/>
                      <a:pt x="1" y="4"/>
                    </a:cubicBezTo>
                    <a:cubicBezTo>
                      <a:pt x="1" y="3"/>
                      <a:pt x="1" y="3"/>
                      <a:pt x="0" y="0"/>
                    </a:cubicBezTo>
                    <a:cubicBezTo>
                      <a:pt x="0" y="0"/>
                      <a:pt x="0" y="1"/>
                      <a:pt x="0" y="1"/>
                    </a:cubicBezTo>
                    <a:cubicBezTo>
                      <a:pt x="1" y="1"/>
                      <a:pt x="1" y="2"/>
                      <a:pt x="1" y="2"/>
                    </a:cubicBezTo>
                    <a:cubicBezTo>
                      <a:pt x="1" y="2"/>
                      <a:pt x="1" y="3"/>
                      <a:pt x="1" y="2"/>
                    </a:cubicBezTo>
                    <a:cubicBezTo>
                      <a:pt x="0" y="1"/>
                      <a:pt x="0" y="1"/>
                      <a:pt x="0" y="1"/>
                    </a:cubicBezTo>
                    <a:cubicBezTo>
                      <a:pt x="0" y="1"/>
                      <a:pt x="0" y="1"/>
                      <a:pt x="0" y="1"/>
                    </a:cubicBezTo>
                    <a:cubicBezTo>
                      <a:pt x="0" y="1"/>
                      <a:pt x="0" y="1"/>
                      <a:pt x="0" y="1"/>
                    </a:cubicBezTo>
                    <a:cubicBezTo>
                      <a:pt x="0" y="2"/>
                      <a:pt x="0" y="2"/>
                      <a:pt x="0" y="2"/>
                    </a:cubicBezTo>
                    <a:cubicBezTo>
                      <a:pt x="1" y="4"/>
                      <a:pt x="1" y="4"/>
                      <a:pt x="1" y="4"/>
                    </a:cubicBezTo>
                    <a:cubicBezTo>
                      <a:pt x="1" y="4"/>
                      <a:pt x="1" y="4"/>
                      <a:pt x="0" y="3"/>
                    </a:cubicBezTo>
                    <a:cubicBezTo>
                      <a:pt x="1" y="4"/>
                      <a:pt x="1" y="5"/>
                      <a:pt x="1" y="5"/>
                    </a:cubicBezTo>
                    <a:cubicBezTo>
                      <a:pt x="1" y="5"/>
                      <a:pt x="1" y="5"/>
                      <a:pt x="1" y="6"/>
                    </a:cubicBezTo>
                    <a:cubicBezTo>
                      <a:pt x="2" y="7"/>
                      <a:pt x="1" y="5"/>
                      <a:pt x="1"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2168"/>
              <p:cNvSpPr>
                <a:spLocks/>
              </p:cNvSpPr>
              <p:nvPr/>
            </p:nvSpPr>
            <p:spPr bwMode="auto">
              <a:xfrm>
                <a:off x="450" y="3104"/>
                <a:ext cx="3" cy="3"/>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2169"/>
              <p:cNvSpPr>
                <a:spLocks/>
              </p:cNvSpPr>
              <p:nvPr/>
            </p:nvSpPr>
            <p:spPr bwMode="auto">
              <a:xfrm>
                <a:off x="448" y="3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2170"/>
              <p:cNvSpPr>
                <a:spLocks/>
              </p:cNvSpPr>
              <p:nvPr/>
            </p:nvSpPr>
            <p:spPr bwMode="auto">
              <a:xfrm>
                <a:off x="453" y="3104"/>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2171"/>
              <p:cNvSpPr>
                <a:spLocks/>
              </p:cNvSpPr>
              <p:nvPr/>
            </p:nvSpPr>
            <p:spPr bwMode="auto">
              <a:xfrm>
                <a:off x="450" y="3095"/>
                <a:ext cx="5" cy="7"/>
              </a:xfrm>
              <a:custGeom>
                <a:avLst/>
                <a:gdLst>
                  <a:gd name="T0" fmla="*/ 0 w 2"/>
                  <a:gd name="T1" fmla="*/ 0 h 3"/>
                  <a:gd name="T2" fmla="*/ 0 w 2"/>
                  <a:gd name="T3" fmla="*/ 0 h 3"/>
                  <a:gd name="T4" fmla="*/ 1 w 2"/>
                  <a:gd name="T5" fmla="*/ 3 h 3"/>
                  <a:gd name="T6" fmla="*/ 1 w 2"/>
                  <a:gd name="T7" fmla="*/ 1 h 3"/>
                  <a:gd name="T8" fmla="*/ 1 w 2"/>
                  <a:gd name="T9" fmla="*/ 1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cubicBezTo>
                      <a:pt x="0" y="0"/>
                      <a:pt x="1" y="1"/>
                      <a:pt x="0" y="0"/>
                    </a:cubicBezTo>
                    <a:cubicBezTo>
                      <a:pt x="1" y="3"/>
                      <a:pt x="1" y="3"/>
                      <a:pt x="1" y="3"/>
                    </a:cubicBezTo>
                    <a:cubicBezTo>
                      <a:pt x="2" y="3"/>
                      <a:pt x="1" y="1"/>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2172"/>
              <p:cNvSpPr>
                <a:spLocks/>
              </p:cNvSpPr>
              <p:nvPr/>
            </p:nvSpPr>
            <p:spPr bwMode="auto">
              <a:xfrm>
                <a:off x="453" y="3093"/>
                <a:ext cx="9" cy="14"/>
              </a:xfrm>
              <a:custGeom>
                <a:avLst/>
                <a:gdLst>
                  <a:gd name="T0" fmla="*/ 1 w 4"/>
                  <a:gd name="T1" fmla="*/ 4 h 6"/>
                  <a:gd name="T2" fmla="*/ 1 w 4"/>
                  <a:gd name="T3" fmla="*/ 4 h 6"/>
                  <a:gd name="T4" fmla="*/ 2 w 4"/>
                  <a:gd name="T5" fmla="*/ 4 h 6"/>
                  <a:gd name="T6" fmla="*/ 2 w 4"/>
                  <a:gd name="T7" fmla="*/ 5 h 6"/>
                  <a:gd name="T8" fmla="*/ 2 w 4"/>
                  <a:gd name="T9" fmla="*/ 4 h 6"/>
                  <a:gd name="T10" fmla="*/ 2 w 4"/>
                  <a:gd name="T11" fmla="*/ 4 h 6"/>
                  <a:gd name="T12" fmla="*/ 1 w 4"/>
                  <a:gd name="T13" fmla="*/ 3 h 6"/>
                  <a:gd name="T14" fmla="*/ 3 w 4"/>
                  <a:gd name="T15" fmla="*/ 4 h 6"/>
                  <a:gd name="T16" fmla="*/ 1 w 4"/>
                  <a:gd name="T17" fmla="*/ 2 h 6"/>
                  <a:gd name="T18" fmla="*/ 2 w 4"/>
                  <a:gd name="T19" fmla="*/ 3 h 6"/>
                  <a:gd name="T20" fmla="*/ 2 w 4"/>
                  <a:gd name="T21" fmla="*/ 3 h 6"/>
                  <a:gd name="T22" fmla="*/ 2 w 4"/>
                  <a:gd name="T23" fmla="*/ 3 h 6"/>
                  <a:gd name="T24" fmla="*/ 3 w 4"/>
                  <a:gd name="T25" fmla="*/ 4 h 6"/>
                  <a:gd name="T26" fmla="*/ 3 w 4"/>
                  <a:gd name="T27" fmla="*/ 4 h 6"/>
                  <a:gd name="T28" fmla="*/ 3 w 4"/>
                  <a:gd name="T29" fmla="*/ 4 h 6"/>
                  <a:gd name="T30" fmla="*/ 3 w 4"/>
                  <a:gd name="T31" fmla="*/ 3 h 6"/>
                  <a:gd name="T32" fmla="*/ 4 w 4"/>
                  <a:gd name="T33" fmla="*/ 4 h 6"/>
                  <a:gd name="T34" fmla="*/ 2 w 4"/>
                  <a:gd name="T35" fmla="*/ 2 h 6"/>
                  <a:gd name="T36" fmla="*/ 3 w 4"/>
                  <a:gd name="T37" fmla="*/ 2 h 6"/>
                  <a:gd name="T38" fmla="*/ 4 w 4"/>
                  <a:gd name="T39" fmla="*/ 3 h 6"/>
                  <a:gd name="T40" fmla="*/ 3 w 4"/>
                  <a:gd name="T41" fmla="*/ 2 h 6"/>
                  <a:gd name="T42" fmla="*/ 4 w 4"/>
                  <a:gd name="T43" fmla="*/ 4 h 6"/>
                  <a:gd name="T44" fmla="*/ 3 w 4"/>
                  <a:gd name="T45" fmla="*/ 2 h 6"/>
                  <a:gd name="T46" fmla="*/ 3 w 4"/>
                  <a:gd name="T47" fmla="*/ 2 h 6"/>
                  <a:gd name="T48" fmla="*/ 2 w 4"/>
                  <a:gd name="T49" fmla="*/ 0 h 6"/>
                  <a:gd name="T50" fmla="*/ 2 w 4"/>
                  <a:gd name="T51" fmla="*/ 1 h 6"/>
                  <a:gd name="T52" fmla="*/ 2 w 4"/>
                  <a:gd name="T53" fmla="*/ 2 h 6"/>
                  <a:gd name="T54" fmla="*/ 2 w 4"/>
                  <a:gd name="T55" fmla="*/ 1 h 6"/>
                  <a:gd name="T56" fmla="*/ 2 w 4"/>
                  <a:gd name="T57" fmla="*/ 2 h 6"/>
                  <a:gd name="T58" fmla="*/ 1 w 4"/>
                  <a:gd name="T59" fmla="*/ 1 h 6"/>
                  <a:gd name="T60" fmla="*/ 2 w 4"/>
                  <a:gd name="T61" fmla="*/ 2 h 6"/>
                  <a:gd name="T62" fmla="*/ 1 w 4"/>
                  <a:gd name="T63" fmla="*/ 1 h 6"/>
                  <a:gd name="T64" fmla="*/ 0 w 4"/>
                  <a:gd name="T65" fmla="*/ 2 h 6"/>
                  <a:gd name="T66" fmla="*/ 1 w 4"/>
                  <a:gd name="T67" fmla="*/ 3 h 6"/>
                  <a:gd name="T68" fmla="*/ 1 w 4"/>
                  <a:gd name="T69" fmla="*/ 3 h 6"/>
                  <a:gd name="T70" fmla="*/ 1 w 4"/>
                  <a:gd name="T71" fmla="*/ 4 h 6"/>
                  <a:gd name="T72" fmla="*/ 0 w 4"/>
                  <a:gd name="T73" fmla="*/ 2 h 6"/>
                  <a:gd name="T74" fmla="*/ 0 w 4"/>
                  <a:gd name="T75" fmla="*/ 2 h 6"/>
                  <a:gd name="T76" fmla="*/ 0 w 4"/>
                  <a:gd name="T77" fmla="*/ 2 h 6"/>
                  <a:gd name="T78" fmla="*/ 0 w 4"/>
                  <a:gd name="T79" fmla="*/ 2 h 6"/>
                  <a:gd name="T80" fmla="*/ 1 w 4"/>
                  <a:gd name="T81" fmla="*/ 5 h 6"/>
                  <a:gd name="T82" fmla="*/ 2 w 4"/>
                  <a:gd name="T83" fmla="*/ 5 h 6"/>
                  <a:gd name="T84" fmla="*/ 1 w 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2" y="4"/>
                      <a:pt x="2" y="3"/>
                      <a:pt x="1" y="2"/>
                    </a:cubicBezTo>
                    <a:cubicBezTo>
                      <a:pt x="2" y="3"/>
                      <a:pt x="1" y="2"/>
                      <a:pt x="2" y="3"/>
                    </a:cubicBezTo>
                    <a:cubicBezTo>
                      <a:pt x="2" y="3"/>
                      <a:pt x="2" y="3"/>
                      <a:pt x="2" y="3"/>
                    </a:cubicBezTo>
                    <a:cubicBezTo>
                      <a:pt x="3" y="4"/>
                      <a:pt x="2" y="3"/>
                      <a:pt x="2" y="3"/>
                    </a:cubicBezTo>
                    <a:cubicBezTo>
                      <a:pt x="3" y="4"/>
                      <a:pt x="3" y="4"/>
                      <a:pt x="3" y="4"/>
                    </a:cubicBezTo>
                    <a:cubicBezTo>
                      <a:pt x="3" y="4"/>
                      <a:pt x="2" y="3"/>
                      <a:pt x="3" y="4"/>
                    </a:cubicBezTo>
                    <a:cubicBezTo>
                      <a:pt x="3" y="4"/>
                      <a:pt x="3" y="4"/>
                      <a:pt x="3" y="4"/>
                    </a:cubicBezTo>
                    <a:cubicBezTo>
                      <a:pt x="3" y="3"/>
                      <a:pt x="3" y="4"/>
                      <a:pt x="3" y="3"/>
                    </a:cubicBezTo>
                    <a:cubicBezTo>
                      <a:pt x="4" y="4"/>
                      <a:pt x="4" y="4"/>
                      <a:pt x="4" y="4"/>
                    </a:cubicBezTo>
                    <a:cubicBezTo>
                      <a:pt x="3" y="3"/>
                      <a:pt x="3" y="4"/>
                      <a:pt x="2" y="2"/>
                    </a:cubicBezTo>
                    <a:cubicBezTo>
                      <a:pt x="4" y="4"/>
                      <a:pt x="2" y="1"/>
                      <a:pt x="3" y="2"/>
                    </a:cubicBezTo>
                    <a:cubicBezTo>
                      <a:pt x="3" y="3"/>
                      <a:pt x="3" y="2"/>
                      <a:pt x="4" y="3"/>
                    </a:cubicBezTo>
                    <a:cubicBezTo>
                      <a:pt x="3" y="2"/>
                      <a:pt x="3" y="3"/>
                      <a:pt x="3" y="2"/>
                    </a:cubicBezTo>
                    <a:cubicBezTo>
                      <a:pt x="4" y="3"/>
                      <a:pt x="3" y="2"/>
                      <a:pt x="4" y="4"/>
                    </a:cubicBezTo>
                    <a:cubicBezTo>
                      <a:pt x="3" y="2"/>
                      <a:pt x="3" y="2"/>
                      <a:pt x="3" y="2"/>
                    </a:cubicBezTo>
                    <a:cubicBezTo>
                      <a:pt x="4" y="2"/>
                      <a:pt x="4" y="2"/>
                      <a:pt x="3" y="2"/>
                    </a:cubicBezTo>
                    <a:cubicBezTo>
                      <a:pt x="3" y="2"/>
                      <a:pt x="2" y="0"/>
                      <a:pt x="2" y="0"/>
                    </a:cubicBezTo>
                    <a:cubicBezTo>
                      <a:pt x="2" y="1"/>
                      <a:pt x="2" y="1"/>
                      <a:pt x="2" y="1"/>
                    </a:cubicBezTo>
                    <a:cubicBezTo>
                      <a:pt x="3" y="2"/>
                      <a:pt x="2" y="1"/>
                      <a:pt x="2" y="2"/>
                    </a:cubicBezTo>
                    <a:cubicBezTo>
                      <a:pt x="2" y="1"/>
                      <a:pt x="2" y="1"/>
                      <a:pt x="2" y="1"/>
                    </a:cubicBezTo>
                    <a:cubicBezTo>
                      <a:pt x="2" y="1"/>
                      <a:pt x="2" y="2"/>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3"/>
                      <a:pt x="0" y="2"/>
                      <a:pt x="0" y="2"/>
                    </a:cubicBezTo>
                    <a:cubicBezTo>
                      <a:pt x="0" y="2"/>
                      <a:pt x="0" y="2"/>
                      <a:pt x="0" y="2"/>
                    </a:cubicBezTo>
                    <a:cubicBezTo>
                      <a:pt x="0" y="2"/>
                      <a:pt x="0" y="2"/>
                      <a:pt x="0" y="2"/>
                    </a:cubicBezTo>
                    <a:cubicBezTo>
                      <a:pt x="1" y="3"/>
                      <a:pt x="0" y="3"/>
                      <a:pt x="0" y="2"/>
                    </a:cubicBezTo>
                    <a:cubicBezTo>
                      <a:pt x="0" y="3"/>
                      <a:pt x="1" y="4"/>
                      <a:pt x="1" y="5"/>
                    </a:cubicBezTo>
                    <a:cubicBezTo>
                      <a:pt x="1" y="3"/>
                      <a:pt x="2" y="6"/>
                      <a:pt x="2" y="5"/>
                    </a:cubicBezTo>
                    <a:cubicBezTo>
                      <a:pt x="2" y="5"/>
                      <a:pt x="2" y="4"/>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2173"/>
              <p:cNvSpPr>
                <a:spLocks/>
              </p:cNvSpPr>
              <p:nvPr/>
            </p:nvSpPr>
            <p:spPr bwMode="auto">
              <a:xfrm>
                <a:off x="453" y="30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2174"/>
              <p:cNvSpPr>
                <a:spLocks/>
              </p:cNvSpPr>
              <p:nvPr/>
            </p:nvSpPr>
            <p:spPr bwMode="auto">
              <a:xfrm>
                <a:off x="460" y="3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Rectangle 2175"/>
              <p:cNvSpPr>
                <a:spLocks noChangeArrowheads="1"/>
              </p:cNvSpPr>
              <p:nvPr/>
            </p:nvSpPr>
            <p:spPr bwMode="auto">
              <a:xfrm>
                <a:off x="453" y="309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Rectangle 2176"/>
              <p:cNvSpPr>
                <a:spLocks noChangeArrowheads="1"/>
              </p:cNvSpPr>
              <p:nvPr/>
            </p:nvSpPr>
            <p:spPr bwMode="auto">
              <a:xfrm>
                <a:off x="455"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2177"/>
              <p:cNvSpPr>
                <a:spLocks/>
              </p:cNvSpPr>
              <p:nvPr/>
            </p:nvSpPr>
            <p:spPr bwMode="auto">
              <a:xfrm>
                <a:off x="462" y="3097"/>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2178"/>
              <p:cNvSpPr>
                <a:spLocks/>
              </p:cNvSpPr>
              <p:nvPr/>
            </p:nvSpPr>
            <p:spPr bwMode="auto">
              <a:xfrm>
                <a:off x="467"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2179"/>
              <p:cNvSpPr>
                <a:spLocks/>
              </p:cNvSpPr>
              <p:nvPr/>
            </p:nvSpPr>
            <p:spPr bwMode="auto">
              <a:xfrm>
                <a:off x="457" y="3081"/>
                <a:ext cx="17" cy="19"/>
              </a:xfrm>
              <a:custGeom>
                <a:avLst/>
                <a:gdLst>
                  <a:gd name="T0" fmla="*/ 5 w 7"/>
                  <a:gd name="T1" fmla="*/ 2 h 8"/>
                  <a:gd name="T2" fmla="*/ 3 w 7"/>
                  <a:gd name="T3" fmla="*/ 1 h 8"/>
                  <a:gd name="T4" fmla="*/ 2 w 7"/>
                  <a:gd name="T5" fmla="*/ 1 h 8"/>
                  <a:gd name="T6" fmla="*/ 3 w 7"/>
                  <a:gd name="T7" fmla="*/ 2 h 8"/>
                  <a:gd name="T8" fmla="*/ 3 w 7"/>
                  <a:gd name="T9" fmla="*/ 2 h 8"/>
                  <a:gd name="T10" fmla="*/ 2 w 7"/>
                  <a:gd name="T11" fmla="*/ 2 h 8"/>
                  <a:gd name="T12" fmla="*/ 3 w 7"/>
                  <a:gd name="T13" fmla="*/ 3 h 8"/>
                  <a:gd name="T14" fmla="*/ 3 w 7"/>
                  <a:gd name="T15" fmla="*/ 3 h 8"/>
                  <a:gd name="T16" fmla="*/ 2 w 7"/>
                  <a:gd name="T17" fmla="*/ 3 h 8"/>
                  <a:gd name="T18" fmla="*/ 4 w 7"/>
                  <a:gd name="T19" fmla="*/ 5 h 8"/>
                  <a:gd name="T20" fmla="*/ 4 w 7"/>
                  <a:gd name="T21" fmla="*/ 5 h 8"/>
                  <a:gd name="T22" fmla="*/ 3 w 7"/>
                  <a:gd name="T23" fmla="*/ 5 h 8"/>
                  <a:gd name="T24" fmla="*/ 3 w 7"/>
                  <a:gd name="T25" fmla="*/ 5 h 8"/>
                  <a:gd name="T26" fmla="*/ 2 w 7"/>
                  <a:gd name="T27" fmla="*/ 5 h 8"/>
                  <a:gd name="T28" fmla="*/ 2 w 7"/>
                  <a:gd name="T29" fmla="*/ 5 h 8"/>
                  <a:gd name="T30" fmla="*/ 3 w 7"/>
                  <a:gd name="T31" fmla="*/ 6 h 8"/>
                  <a:gd name="T32" fmla="*/ 2 w 7"/>
                  <a:gd name="T33" fmla="*/ 5 h 8"/>
                  <a:gd name="T34" fmla="*/ 2 w 7"/>
                  <a:gd name="T35" fmla="*/ 6 h 8"/>
                  <a:gd name="T36" fmla="*/ 1 w 7"/>
                  <a:gd name="T37" fmla="*/ 6 h 8"/>
                  <a:gd name="T38" fmla="*/ 2 w 7"/>
                  <a:gd name="T39" fmla="*/ 6 h 8"/>
                  <a:gd name="T40" fmla="*/ 1 w 7"/>
                  <a:gd name="T41" fmla="*/ 6 h 8"/>
                  <a:gd name="T42" fmla="*/ 3 w 7"/>
                  <a:gd name="T43" fmla="*/ 8 h 8"/>
                  <a:gd name="T44" fmla="*/ 3 w 7"/>
                  <a:gd name="T45" fmla="*/ 8 h 8"/>
                  <a:gd name="T46" fmla="*/ 3 w 7"/>
                  <a:gd name="T47" fmla="*/ 7 h 8"/>
                  <a:gd name="T48" fmla="*/ 4 w 7"/>
                  <a:gd name="T49" fmla="*/ 8 h 8"/>
                  <a:gd name="T50" fmla="*/ 4 w 7"/>
                  <a:gd name="T51" fmla="*/ 7 h 8"/>
                  <a:gd name="T52" fmla="*/ 4 w 7"/>
                  <a:gd name="T53" fmla="*/ 7 h 8"/>
                  <a:gd name="T54" fmla="*/ 4 w 7"/>
                  <a:gd name="T55" fmla="*/ 7 h 8"/>
                  <a:gd name="T56" fmla="*/ 4 w 7"/>
                  <a:gd name="T57" fmla="*/ 7 h 8"/>
                  <a:gd name="T58" fmla="*/ 4 w 7"/>
                  <a:gd name="T59" fmla="*/ 6 h 8"/>
                  <a:gd name="T60" fmla="*/ 4 w 7"/>
                  <a:gd name="T61" fmla="*/ 6 h 8"/>
                  <a:gd name="T62" fmla="*/ 5 w 7"/>
                  <a:gd name="T63" fmla="*/ 6 h 8"/>
                  <a:gd name="T64" fmla="*/ 5 w 7"/>
                  <a:gd name="T65" fmla="*/ 6 h 8"/>
                  <a:gd name="T66" fmla="*/ 4 w 7"/>
                  <a:gd name="T67" fmla="*/ 5 h 8"/>
                  <a:gd name="T68" fmla="*/ 4 w 7"/>
                  <a:gd name="T69" fmla="*/ 5 h 8"/>
                  <a:gd name="T70" fmla="*/ 4 w 7"/>
                  <a:gd name="T71" fmla="*/ 4 h 8"/>
                  <a:gd name="T72" fmla="*/ 5 w 7"/>
                  <a:gd name="T73" fmla="*/ 4 h 8"/>
                  <a:gd name="T74" fmla="*/ 5 w 7"/>
                  <a:gd name="T75" fmla="*/ 3 h 8"/>
                  <a:gd name="T76" fmla="*/ 3 w 7"/>
                  <a:gd name="T77" fmla="*/ 3 h 8"/>
                  <a:gd name="T78" fmla="*/ 5 w 7"/>
                  <a:gd name="T7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6" y="3"/>
                    </a:moveTo>
                    <a:cubicBezTo>
                      <a:pt x="6" y="3"/>
                      <a:pt x="5" y="3"/>
                      <a:pt x="5" y="2"/>
                    </a:cubicBezTo>
                    <a:cubicBezTo>
                      <a:pt x="5" y="2"/>
                      <a:pt x="5" y="2"/>
                      <a:pt x="5" y="2"/>
                    </a:cubicBezTo>
                    <a:cubicBezTo>
                      <a:pt x="5" y="2"/>
                      <a:pt x="4" y="2"/>
                      <a:pt x="3" y="1"/>
                    </a:cubicBezTo>
                    <a:cubicBezTo>
                      <a:pt x="4" y="1"/>
                      <a:pt x="4" y="1"/>
                      <a:pt x="4" y="1"/>
                    </a:cubicBezTo>
                    <a:cubicBezTo>
                      <a:pt x="4" y="2"/>
                      <a:pt x="3" y="1"/>
                      <a:pt x="2" y="1"/>
                    </a:cubicBezTo>
                    <a:cubicBezTo>
                      <a:pt x="3" y="1"/>
                      <a:pt x="4" y="2"/>
                      <a:pt x="4" y="2"/>
                    </a:cubicBezTo>
                    <a:cubicBezTo>
                      <a:pt x="4" y="2"/>
                      <a:pt x="3" y="2"/>
                      <a:pt x="3" y="2"/>
                    </a:cubicBezTo>
                    <a:cubicBezTo>
                      <a:pt x="3" y="2"/>
                      <a:pt x="4" y="3"/>
                      <a:pt x="4" y="3"/>
                    </a:cubicBezTo>
                    <a:cubicBezTo>
                      <a:pt x="1" y="0"/>
                      <a:pt x="5" y="4"/>
                      <a:pt x="3" y="2"/>
                    </a:cubicBezTo>
                    <a:cubicBezTo>
                      <a:pt x="3" y="2"/>
                      <a:pt x="3" y="2"/>
                      <a:pt x="3" y="3"/>
                    </a:cubicBezTo>
                    <a:cubicBezTo>
                      <a:pt x="3" y="2"/>
                      <a:pt x="3" y="3"/>
                      <a:pt x="2" y="2"/>
                    </a:cubicBezTo>
                    <a:cubicBezTo>
                      <a:pt x="4" y="4"/>
                      <a:pt x="1" y="2"/>
                      <a:pt x="4" y="4"/>
                    </a:cubicBezTo>
                    <a:cubicBezTo>
                      <a:pt x="3" y="3"/>
                      <a:pt x="4" y="4"/>
                      <a:pt x="3" y="3"/>
                    </a:cubicBezTo>
                    <a:cubicBezTo>
                      <a:pt x="3" y="3"/>
                      <a:pt x="3" y="3"/>
                      <a:pt x="3" y="3"/>
                    </a:cubicBezTo>
                    <a:cubicBezTo>
                      <a:pt x="2" y="3"/>
                      <a:pt x="4" y="4"/>
                      <a:pt x="3" y="3"/>
                    </a:cubicBezTo>
                    <a:cubicBezTo>
                      <a:pt x="2" y="3"/>
                      <a:pt x="3" y="4"/>
                      <a:pt x="4" y="4"/>
                    </a:cubicBezTo>
                    <a:cubicBezTo>
                      <a:pt x="3" y="4"/>
                      <a:pt x="3" y="4"/>
                      <a:pt x="2" y="3"/>
                    </a:cubicBezTo>
                    <a:cubicBezTo>
                      <a:pt x="3" y="4"/>
                      <a:pt x="3" y="4"/>
                      <a:pt x="3" y="4"/>
                    </a:cubicBezTo>
                    <a:cubicBezTo>
                      <a:pt x="3" y="4"/>
                      <a:pt x="4" y="4"/>
                      <a:pt x="4" y="5"/>
                    </a:cubicBezTo>
                    <a:cubicBezTo>
                      <a:pt x="4" y="5"/>
                      <a:pt x="5" y="6"/>
                      <a:pt x="5" y="6"/>
                    </a:cubicBezTo>
                    <a:cubicBezTo>
                      <a:pt x="3" y="5"/>
                      <a:pt x="5" y="6"/>
                      <a:pt x="4" y="5"/>
                    </a:cubicBezTo>
                    <a:cubicBezTo>
                      <a:pt x="3" y="4"/>
                      <a:pt x="3" y="4"/>
                      <a:pt x="3" y="4"/>
                    </a:cubicBezTo>
                    <a:cubicBezTo>
                      <a:pt x="2" y="4"/>
                      <a:pt x="2" y="4"/>
                      <a:pt x="3" y="5"/>
                    </a:cubicBezTo>
                    <a:cubicBezTo>
                      <a:pt x="3" y="4"/>
                      <a:pt x="2" y="4"/>
                      <a:pt x="2" y="4"/>
                    </a:cubicBezTo>
                    <a:cubicBezTo>
                      <a:pt x="2" y="3"/>
                      <a:pt x="3" y="5"/>
                      <a:pt x="3" y="5"/>
                    </a:cubicBezTo>
                    <a:cubicBezTo>
                      <a:pt x="2" y="4"/>
                      <a:pt x="2" y="4"/>
                      <a:pt x="2" y="4"/>
                    </a:cubicBezTo>
                    <a:cubicBezTo>
                      <a:pt x="3" y="5"/>
                      <a:pt x="2" y="4"/>
                      <a:pt x="2" y="5"/>
                    </a:cubicBezTo>
                    <a:cubicBezTo>
                      <a:pt x="3" y="5"/>
                      <a:pt x="3" y="5"/>
                      <a:pt x="3" y="5"/>
                    </a:cubicBezTo>
                    <a:cubicBezTo>
                      <a:pt x="1" y="4"/>
                      <a:pt x="3" y="6"/>
                      <a:pt x="2" y="5"/>
                    </a:cubicBezTo>
                    <a:cubicBezTo>
                      <a:pt x="3" y="6"/>
                      <a:pt x="3" y="7"/>
                      <a:pt x="3" y="7"/>
                    </a:cubicBezTo>
                    <a:cubicBezTo>
                      <a:pt x="3" y="6"/>
                      <a:pt x="3" y="6"/>
                      <a:pt x="3" y="6"/>
                    </a:cubicBezTo>
                    <a:cubicBezTo>
                      <a:pt x="3" y="7"/>
                      <a:pt x="2" y="5"/>
                      <a:pt x="1" y="4"/>
                    </a:cubicBezTo>
                    <a:cubicBezTo>
                      <a:pt x="2" y="5"/>
                      <a:pt x="1" y="5"/>
                      <a:pt x="2" y="5"/>
                    </a:cubicBezTo>
                    <a:cubicBezTo>
                      <a:pt x="1" y="5"/>
                      <a:pt x="1" y="5"/>
                      <a:pt x="1" y="5"/>
                    </a:cubicBezTo>
                    <a:cubicBezTo>
                      <a:pt x="1" y="5"/>
                      <a:pt x="3" y="7"/>
                      <a:pt x="2" y="6"/>
                    </a:cubicBezTo>
                    <a:cubicBezTo>
                      <a:pt x="1" y="5"/>
                      <a:pt x="1" y="5"/>
                      <a:pt x="1" y="5"/>
                    </a:cubicBezTo>
                    <a:cubicBezTo>
                      <a:pt x="1" y="5"/>
                      <a:pt x="0" y="5"/>
                      <a:pt x="1" y="6"/>
                    </a:cubicBezTo>
                    <a:cubicBezTo>
                      <a:pt x="1" y="7"/>
                      <a:pt x="2" y="8"/>
                      <a:pt x="3" y="8"/>
                    </a:cubicBezTo>
                    <a:cubicBezTo>
                      <a:pt x="3" y="8"/>
                      <a:pt x="2" y="7"/>
                      <a:pt x="2" y="6"/>
                    </a:cubicBezTo>
                    <a:cubicBezTo>
                      <a:pt x="2" y="7"/>
                      <a:pt x="2" y="7"/>
                      <a:pt x="2" y="7"/>
                    </a:cubicBezTo>
                    <a:cubicBezTo>
                      <a:pt x="2" y="6"/>
                      <a:pt x="2" y="6"/>
                      <a:pt x="1" y="6"/>
                    </a:cubicBezTo>
                    <a:cubicBezTo>
                      <a:pt x="1" y="5"/>
                      <a:pt x="2" y="6"/>
                      <a:pt x="2" y="6"/>
                    </a:cubicBezTo>
                    <a:cubicBezTo>
                      <a:pt x="2" y="7"/>
                      <a:pt x="2" y="7"/>
                      <a:pt x="3" y="8"/>
                    </a:cubicBezTo>
                    <a:cubicBezTo>
                      <a:pt x="3" y="7"/>
                      <a:pt x="3" y="7"/>
                      <a:pt x="3" y="7"/>
                    </a:cubicBezTo>
                    <a:cubicBezTo>
                      <a:pt x="3" y="8"/>
                      <a:pt x="3" y="7"/>
                      <a:pt x="3" y="8"/>
                    </a:cubicBezTo>
                    <a:cubicBezTo>
                      <a:pt x="2" y="7"/>
                      <a:pt x="4" y="8"/>
                      <a:pt x="4" y="8"/>
                    </a:cubicBezTo>
                    <a:cubicBezTo>
                      <a:pt x="3" y="7"/>
                      <a:pt x="3" y="7"/>
                      <a:pt x="3" y="7"/>
                    </a:cubicBezTo>
                    <a:cubicBezTo>
                      <a:pt x="3" y="7"/>
                      <a:pt x="3" y="7"/>
                      <a:pt x="3" y="7"/>
                    </a:cubicBezTo>
                    <a:cubicBezTo>
                      <a:pt x="4" y="7"/>
                      <a:pt x="3" y="7"/>
                      <a:pt x="4" y="8"/>
                    </a:cubicBezTo>
                    <a:cubicBezTo>
                      <a:pt x="4" y="7"/>
                      <a:pt x="3" y="6"/>
                      <a:pt x="3" y="6"/>
                    </a:cubicBezTo>
                    <a:cubicBezTo>
                      <a:pt x="4" y="7"/>
                      <a:pt x="3" y="6"/>
                      <a:pt x="4" y="7"/>
                    </a:cubicBezTo>
                    <a:cubicBezTo>
                      <a:pt x="3" y="6"/>
                      <a:pt x="4" y="7"/>
                      <a:pt x="4" y="6"/>
                    </a:cubicBezTo>
                    <a:cubicBezTo>
                      <a:pt x="3" y="6"/>
                      <a:pt x="4" y="6"/>
                      <a:pt x="4" y="7"/>
                    </a:cubicBezTo>
                    <a:cubicBezTo>
                      <a:pt x="4" y="7"/>
                      <a:pt x="4" y="7"/>
                      <a:pt x="4" y="7"/>
                    </a:cubicBezTo>
                    <a:cubicBezTo>
                      <a:pt x="4" y="7"/>
                      <a:pt x="4" y="7"/>
                      <a:pt x="4" y="7"/>
                    </a:cubicBezTo>
                    <a:cubicBezTo>
                      <a:pt x="4" y="7"/>
                      <a:pt x="4" y="7"/>
                      <a:pt x="4" y="7"/>
                    </a:cubicBezTo>
                    <a:cubicBezTo>
                      <a:pt x="4" y="7"/>
                      <a:pt x="4" y="6"/>
                      <a:pt x="4" y="7"/>
                    </a:cubicBezTo>
                    <a:cubicBezTo>
                      <a:pt x="5" y="7"/>
                      <a:pt x="5" y="7"/>
                      <a:pt x="5" y="7"/>
                    </a:cubicBezTo>
                    <a:cubicBezTo>
                      <a:pt x="5" y="7"/>
                      <a:pt x="3" y="5"/>
                      <a:pt x="4" y="6"/>
                    </a:cubicBezTo>
                    <a:cubicBezTo>
                      <a:pt x="4" y="6"/>
                      <a:pt x="4" y="6"/>
                      <a:pt x="3" y="5"/>
                    </a:cubicBezTo>
                    <a:cubicBezTo>
                      <a:pt x="3" y="5"/>
                      <a:pt x="4" y="6"/>
                      <a:pt x="4" y="6"/>
                    </a:cubicBezTo>
                    <a:cubicBezTo>
                      <a:pt x="3" y="5"/>
                      <a:pt x="4" y="6"/>
                      <a:pt x="4" y="5"/>
                    </a:cubicBezTo>
                    <a:cubicBezTo>
                      <a:pt x="5" y="6"/>
                      <a:pt x="4" y="5"/>
                      <a:pt x="5" y="6"/>
                    </a:cubicBezTo>
                    <a:cubicBezTo>
                      <a:pt x="5" y="7"/>
                      <a:pt x="4" y="5"/>
                      <a:pt x="5" y="6"/>
                    </a:cubicBezTo>
                    <a:cubicBezTo>
                      <a:pt x="5" y="6"/>
                      <a:pt x="5" y="6"/>
                      <a:pt x="5" y="6"/>
                    </a:cubicBezTo>
                    <a:cubicBezTo>
                      <a:pt x="5" y="6"/>
                      <a:pt x="4" y="5"/>
                      <a:pt x="5" y="6"/>
                    </a:cubicBezTo>
                    <a:cubicBezTo>
                      <a:pt x="4" y="5"/>
                      <a:pt x="4" y="5"/>
                      <a:pt x="4" y="5"/>
                    </a:cubicBezTo>
                    <a:cubicBezTo>
                      <a:pt x="5" y="5"/>
                      <a:pt x="5" y="5"/>
                      <a:pt x="5" y="6"/>
                    </a:cubicBezTo>
                    <a:cubicBezTo>
                      <a:pt x="4" y="5"/>
                      <a:pt x="4" y="5"/>
                      <a:pt x="4" y="5"/>
                    </a:cubicBezTo>
                    <a:cubicBezTo>
                      <a:pt x="6" y="6"/>
                      <a:pt x="5" y="4"/>
                      <a:pt x="4" y="3"/>
                    </a:cubicBezTo>
                    <a:cubicBezTo>
                      <a:pt x="4" y="4"/>
                      <a:pt x="4" y="4"/>
                      <a:pt x="4" y="4"/>
                    </a:cubicBezTo>
                    <a:cubicBezTo>
                      <a:pt x="5" y="4"/>
                      <a:pt x="5" y="4"/>
                      <a:pt x="5" y="4"/>
                    </a:cubicBezTo>
                    <a:cubicBezTo>
                      <a:pt x="5" y="4"/>
                      <a:pt x="6" y="5"/>
                      <a:pt x="5" y="4"/>
                    </a:cubicBezTo>
                    <a:cubicBezTo>
                      <a:pt x="4" y="4"/>
                      <a:pt x="5" y="4"/>
                      <a:pt x="6" y="5"/>
                    </a:cubicBezTo>
                    <a:cubicBezTo>
                      <a:pt x="4" y="3"/>
                      <a:pt x="7" y="5"/>
                      <a:pt x="5" y="3"/>
                    </a:cubicBezTo>
                    <a:cubicBezTo>
                      <a:pt x="5" y="3"/>
                      <a:pt x="4" y="3"/>
                      <a:pt x="4" y="3"/>
                    </a:cubicBezTo>
                    <a:cubicBezTo>
                      <a:pt x="4" y="3"/>
                      <a:pt x="3" y="3"/>
                      <a:pt x="3" y="3"/>
                    </a:cubicBezTo>
                    <a:cubicBezTo>
                      <a:pt x="3" y="2"/>
                      <a:pt x="4" y="3"/>
                      <a:pt x="4" y="3"/>
                    </a:cubicBezTo>
                    <a:cubicBezTo>
                      <a:pt x="5" y="4"/>
                      <a:pt x="5" y="4"/>
                      <a:pt x="5" y="4"/>
                    </a:cubicBezTo>
                    <a:cubicBezTo>
                      <a:pt x="7" y="5"/>
                      <a:pt x="3" y="2"/>
                      <a:pt x="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2180"/>
              <p:cNvSpPr>
                <a:spLocks/>
              </p:cNvSpPr>
              <p:nvPr/>
            </p:nvSpPr>
            <p:spPr bwMode="auto">
              <a:xfrm>
                <a:off x="469" y="3090"/>
                <a:ext cx="3" cy="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Rectangle 2181"/>
              <p:cNvSpPr>
                <a:spLocks noChangeArrowheads="1"/>
              </p:cNvSpPr>
              <p:nvPr/>
            </p:nvSpPr>
            <p:spPr bwMode="auto">
              <a:xfrm>
                <a:off x="469" y="3090"/>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2182"/>
              <p:cNvSpPr>
                <a:spLocks/>
              </p:cNvSpPr>
              <p:nvPr/>
            </p:nvSpPr>
            <p:spPr bwMode="auto">
              <a:xfrm>
                <a:off x="469" y="30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Rectangle 2183"/>
              <p:cNvSpPr>
                <a:spLocks noChangeArrowheads="1"/>
              </p:cNvSpPr>
              <p:nvPr/>
            </p:nvSpPr>
            <p:spPr bwMode="auto">
              <a:xfrm>
                <a:off x="469" y="30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2184"/>
              <p:cNvSpPr>
                <a:spLocks/>
              </p:cNvSpPr>
              <p:nvPr/>
            </p:nvSpPr>
            <p:spPr bwMode="auto">
              <a:xfrm>
                <a:off x="460" y="3076"/>
                <a:ext cx="14" cy="9"/>
              </a:xfrm>
              <a:custGeom>
                <a:avLst/>
                <a:gdLst>
                  <a:gd name="T0" fmla="*/ 4 w 6"/>
                  <a:gd name="T1" fmla="*/ 1 h 4"/>
                  <a:gd name="T2" fmla="*/ 3 w 6"/>
                  <a:gd name="T3" fmla="*/ 1 h 4"/>
                  <a:gd name="T4" fmla="*/ 4 w 6"/>
                  <a:gd name="T5" fmla="*/ 1 h 4"/>
                  <a:gd name="T6" fmla="*/ 2 w 6"/>
                  <a:gd name="T7" fmla="*/ 0 h 4"/>
                  <a:gd name="T8" fmla="*/ 3 w 6"/>
                  <a:gd name="T9" fmla="*/ 2 h 4"/>
                  <a:gd name="T10" fmla="*/ 2 w 6"/>
                  <a:gd name="T11" fmla="*/ 1 h 4"/>
                  <a:gd name="T12" fmla="*/ 3 w 6"/>
                  <a:gd name="T13" fmla="*/ 2 h 4"/>
                  <a:gd name="T14" fmla="*/ 2 w 6"/>
                  <a:gd name="T15" fmla="*/ 2 h 4"/>
                  <a:gd name="T16" fmla="*/ 2 w 6"/>
                  <a:gd name="T17" fmla="*/ 2 h 4"/>
                  <a:gd name="T18" fmla="*/ 3 w 6"/>
                  <a:gd name="T19" fmla="*/ 2 h 4"/>
                  <a:gd name="T20" fmla="*/ 2 w 6"/>
                  <a:gd name="T21" fmla="*/ 2 h 4"/>
                  <a:gd name="T22" fmla="*/ 2 w 6"/>
                  <a:gd name="T23" fmla="*/ 3 h 4"/>
                  <a:gd name="T24" fmla="*/ 3 w 6"/>
                  <a:gd name="T25" fmla="*/ 3 h 4"/>
                  <a:gd name="T26" fmla="*/ 2 w 6"/>
                  <a:gd name="T27" fmla="*/ 3 h 4"/>
                  <a:gd name="T28" fmla="*/ 3 w 6"/>
                  <a:gd name="T29" fmla="*/ 3 h 4"/>
                  <a:gd name="T30" fmla="*/ 2 w 6"/>
                  <a:gd name="T31" fmla="*/ 2 h 4"/>
                  <a:gd name="T32" fmla="*/ 3 w 6"/>
                  <a:gd name="T33" fmla="*/ 3 h 4"/>
                  <a:gd name="T34" fmla="*/ 4 w 6"/>
                  <a:gd name="T35" fmla="*/ 4 h 4"/>
                  <a:gd name="T36" fmla="*/ 3 w 6"/>
                  <a:gd name="T37" fmla="*/ 3 h 4"/>
                  <a:gd name="T38" fmla="*/ 3 w 6"/>
                  <a:gd name="T39" fmla="*/ 3 h 4"/>
                  <a:gd name="T40" fmla="*/ 3 w 6"/>
                  <a:gd name="T41" fmla="*/ 3 h 4"/>
                  <a:gd name="T42" fmla="*/ 4 w 6"/>
                  <a:gd name="T43" fmla="*/ 4 h 4"/>
                  <a:gd name="T44" fmla="*/ 5 w 6"/>
                  <a:gd name="T45" fmla="*/ 4 h 4"/>
                  <a:gd name="T46" fmla="*/ 5 w 6"/>
                  <a:gd name="T47" fmla="*/ 4 h 4"/>
                  <a:gd name="T48" fmla="*/ 5 w 6"/>
                  <a:gd name="T49" fmla="*/ 4 h 4"/>
                  <a:gd name="T50" fmla="*/ 4 w 6"/>
                  <a:gd name="T51" fmla="*/ 3 h 4"/>
                  <a:gd name="T52" fmla="*/ 3 w 6"/>
                  <a:gd name="T53" fmla="*/ 3 h 4"/>
                  <a:gd name="T54" fmla="*/ 3 w 6"/>
                  <a:gd name="T55" fmla="*/ 2 h 4"/>
                  <a:gd name="T56" fmla="*/ 4 w 6"/>
                  <a:gd name="T57" fmla="*/ 3 h 4"/>
                  <a:gd name="T58" fmla="*/ 3 w 6"/>
                  <a:gd name="T59" fmla="*/ 3 h 4"/>
                  <a:gd name="T60" fmla="*/ 5 w 6"/>
                  <a:gd name="T61" fmla="*/ 3 h 4"/>
                  <a:gd name="T62" fmla="*/ 3 w 6"/>
                  <a:gd name="T63" fmla="*/ 3 h 4"/>
                  <a:gd name="T64" fmla="*/ 4 w 6"/>
                  <a:gd name="T65" fmla="*/ 2 h 4"/>
                  <a:gd name="T66" fmla="*/ 4 w 6"/>
                  <a:gd name="T67" fmla="*/ 3 h 4"/>
                  <a:gd name="T68" fmla="*/ 3 w 6"/>
                  <a:gd name="T69" fmla="*/ 2 h 4"/>
                  <a:gd name="T70" fmla="*/ 4 w 6"/>
                  <a:gd name="T71" fmla="*/ 2 h 4"/>
                  <a:gd name="T72" fmla="*/ 3 w 6"/>
                  <a:gd name="T73" fmla="*/ 2 h 4"/>
                  <a:gd name="T74" fmla="*/ 4 w 6"/>
                  <a:gd name="T75" fmla="*/ 1 h 4"/>
                  <a:gd name="T76" fmla="*/ 4 w 6"/>
                  <a:gd name="T77" fmla="*/ 1 h 4"/>
                  <a:gd name="T78" fmla="*/ 2 w 6"/>
                  <a:gd name="T79" fmla="*/ 1 h 4"/>
                  <a:gd name="T80" fmla="*/ 4 w 6"/>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4">
                    <a:moveTo>
                      <a:pt x="4" y="1"/>
                    </a:moveTo>
                    <a:cubicBezTo>
                      <a:pt x="3" y="1"/>
                      <a:pt x="3" y="1"/>
                      <a:pt x="3" y="1"/>
                    </a:cubicBezTo>
                    <a:cubicBezTo>
                      <a:pt x="3" y="1"/>
                      <a:pt x="3" y="1"/>
                      <a:pt x="4" y="1"/>
                    </a:cubicBezTo>
                    <a:cubicBezTo>
                      <a:pt x="2" y="1"/>
                      <a:pt x="4" y="1"/>
                      <a:pt x="2" y="0"/>
                    </a:cubicBezTo>
                    <a:cubicBezTo>
                      <a:pt x="2" y="1"/>
                      <a:pt x="1" y="1"/>
                      <a:pt x="3" y="2"/>
                    </a:cubicBezTo>
                    <a:cubicBezTo>
                      <a:pt x="2" y="1"/>
                      <a:pt x="2" y="1"/>
                      <a:pt x="2" y="1"/>
                    </a:cubicBezTo>
                    <a:cubicBezTo>
                      <a:pt x="3" y="2"/>
                      <a:pt x="0" y="1"/>
                      <a:pt x="3" y="2"/>
                    </a:cubicBezTo>
                    <a:cubicBezTo>
                      <a:pt x="2" y="2"/>
                      <a:pt x="2" y="2"/>
                      <a:pt x="2" y="2"/>
                    </a:cubicBezTo>
                    <a:cubicBezTo>
                      <a:pt x="1" y="1"/>
                      <a:pt x="3" y="3"/>
                      <a:pt x="2" y="2"/>
                    </a:cubicBezTo>
                    <a:cubicBezTo>
                      <a:pt x="3" y="2"/>
                      <a:pt x="3" y="2"/>
                      <a:pt x="3" y="2"/>
                    </a:cubicBezTo>
                    <a:cubicBezTo>
                      <a:pt x="2" y="2"/>
                      <a:pt x="2" y="2"/>
                      <a:pt x="2" y="2"/>
                    </a:cubicBezTo>
                    <a:cubicBezTo>
                      <a:pt x="2" y="3"/>
                      <a:pt x="2" y="3"/>
                      <a:pt x="2" y="3"/>
                    </a:cubicBezTo>
                    <a:cubicBezTo>
                      <a:pt x="3" y="3"/>
                      <a:pt x="3" y="3"/>
                      <a:pt x="3" y="3"/>
                    </a:cubicBezTo>
                    <a:cubicBezTo>
                      <a:pt x="2" y="2"/>
                      <a:pt x="2" y="3"/>
                      <a:pt x="2" y="3"/>
                    </a:cubicBezTo>
                    <a:cubicBezTo>
                      <a:pt x="2" y="2"/>
                      <a:pt x="3" y="3"/>
                      <a:pt x="3" y="3"/>
                    </a:cubicBezTo>
                    <a:cubicBezTo>
                      <a:pt x="2" y="3"/>
                      <a:pt x="2" y="3"/>
                      <a:pt x="2" y="2"/>
                    </a:cubicBezTo>
                    <a:cubicBezTo>
                      <a:pt x="2" y="3"/>
                      <a:pt x="1" y="2"/>
                      <a:pt x="3" y="3"/>
                    </a:cubicBezTo>
                    <a:cubicBezTo>
                      <a:pt x="3" y="4"/>
                      <a:pt x="4" y="4"/>
                      <a:pt x="4" y="4"/>
                    </a:cubicBezTo>
                    <a:cubicBezTo>
                      <a:pt x="4" y="4"/>
                      <a:pt x="4" y="4"/>
                      <a:pt x="3" y="3"/>
                    </a:cubicBezTo>
                    <a:cubicBezTo>
                      <a:pt x="3" y="3"/>
                      <a:pt x="3" y="3"/>
                      <a:pt x="3" y="3"/>
                    </a:cubicBezTo>
                    <a:cubicBezTo>
                      <a:pt x="1" y="2"/>
                      <a:pt x="4" y="4"/>
                      <a:pt x="3" y="3"/>
                    </a:cubicBezTo>
                    <a:cubicBezTo>
                      <a:pt x="4" y="3"/>
                      <a:pt x="4" y="3"/>
                      <a:pt x="4" y="4"/>
                    </a:cubicBezTo>
                    <a:cubicBezTo>
                      <a:pt x="6" y="4"/>
                      <a:pt x="3" y="3"/>
                      <a:pt x="5" y="4"/>
                    </a:cubicBezTo>
                    <a:cubicBezTo>
                      <a:pt x="5" y="4"/>
                      <a:pt x="5" y="4"/>
                      <a:pt x="5" y="4"/>
                    </a:cubicBezTo>
                    <a:cubicBezTo>
                      <a:pt x="5" y="4"/>
                      <a:pt x="5" y="4"/>
                      <a:pt x="5" y="4"/>
                    </a:cubicBezTo>
                    <a:cubicBezTo>
                      <a:pt x="4" y="3"/>
                      <a:pt x="4" y="3"/>
                      <a:pt x="4" y="3"/>
                    </a:cubicBezTo>
                    <a:cubicBezTo>
                      <a:pt x="4" y="3"/>
                      <a:pt x="3" y="3"/>
                      <a:pt x="3" y="3"/>
                    </a:cubicBezTo>
                    <a:cubicBezTo>
                      <a:pt x="4" y="3"/>
                      <a:pt x="2" y="2"/>
                      <a:pt x="3" y="2"/>
                    </a:cubicBezTo>
                    <a:cubicBezTo>
                      <a:pt x="4" y="3"/>
                      <a:pt x="3" y="3"/>
                      <a:pt x="4" y="3"/>
                    </a:cubicBezTo>
                    <a:cubicBezTo>
                      <a:pt x="3" y="3"/>
                      <a:pt x="3" y="3"/>
                      <a:pt x="3" y="3"/>
                    </a:cubicBezTo>
                    <a:cubicBezTo>
                      <a:pt x="3" y="3"/>
                      <a:pt x="4" y="3"/>
                      <a:pt x="5" y="3"/>
                    </a:cubicBezTo>
                    <a:cubicBezTo>
                      <a:pt x="4" y="3"/>
                      <a:pt x="4" y="3"/>
                      <a:pt x="3" y="3"/>
                    </a:cubicBezTo>
                    <a:cubicBezTo>
                      <a:pt x="4" y="3"/>
                      <a:pt x="4" y="3"/>
                      <a:pt x="4" y="2"/>
                    </a:cubicBezTo>
                    <a:cubicBezTo>
                      <a:pt x="4" y="2"/>
                      <a:pt x="4" y="3"/>
                      <a:pt x="4" y="3"/>
                    </a:cubicBezTo>
                    <a:cubicBezTo>
                      <a:pt x="5" y="3"/>
                      <a:pt x="4" y="2"/>
                      <a:pt x="3" y="2"/>
                    </a:cubicBezTo>
                    <a:cubicBezTo>
                      <a:pt x="3" y="2"/>
                      <a:pt x="3" y="2"/>
                      <a:pt x="4" y="2"/>
                    </a:cubicBezTo>
                    <a:cubicBezTo>
                      <a:pt x="3" y="2"/>
                      <a:pt x="3" y="2"/>
                      <a:pt x="3" y="2"/>
                    </a:cubicBezTo>
                    <a:cubicBezTo>
                      <a:pt x="2" y="1"/>
                      <a:pt x="4" y="2"/>
                      <a:pt x="4" y="1"/>
                    </a:cubicBezTo>
                    <a:cubicBezTo>
                      <a:pt x="4" y="1"/>
                      <a:pt x="4" y="1"/>
                      <a:pt x="4" y="1"/>
                    </a:cubicBezTo>
                    <a:cubicBezTo>
                      <a:pt x="4" y="1"/>
                      <a:pt x="2" y="1"/>
                      <a:pt x="2"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Freeform 2185"/>
              <p:cNvSpPr>
                <a:spLocks/>
              </p:cNvSpPr>
              <p:nvPr/>
            </p:nvSpPr>
            <p:spPr bwMode="auto">
              <a:xfrm>
                <a:off x="464" y="3076"/>
                <a:ext cx="5" cy="2"/>
              </a:xfrm>
              <a:custGeom>
                <a:avLst/>
                <a:gdLst>
                  <a:gd name="T0" fmla="*/ 0 w 2"/>
                  <a:gd name="T1" fmla="*/ 0 h 1"/>
                  <a:gd name="T2" fmla="*/ 1 w 2"/>
                  <a:gd name="T3" fmla="*/ 1 h 1"/>
                  <a:gd name="T4" fmla="*/ 0 w 2"/>
                  <a:gd name="T5" fmla="*/ 0 h 1"/>
                  <a:gd name="T6" fmla="*/ 0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0" y="0"/>
                      <a:pt x="0" y="0"/>
                    </a:cubicBezTo>
                    <a:cubicBezTo>
                      <a:pt x="0" y="0"/>
                      <a:pt x="0" y="0"/>
                      <a:pt x="0" y="0"/>
                    </a:cubicBezTo>
                    <a:cubicBezTo>
                      <a:pt x="0"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2186"/>
              <p:cNvSpPr>
                <a:spLocks/>
              </p:cNvSpPr>
              <p:nvPr/>
            </p:nvSpPr>
            <p:spPr bwMode="auto">
              <a:xfrm>
                <a:off x="460" y="3073"/>
                <a:ext cx="12" cy="5"/>
              </a:xfrm>
              <a:custGeom>
                <a:avLst/>
                <a:gdLst>
                  <a:gd name="T0" fmla="*/ 3 w 5"/>
                  <a:gd name="T1" fmla="*/ 1 h 2"/>
                  <a:gd name="T2" fmla="*/ 2 w 5"/>
                  <a:gd name="T3" fmla="*/ 0 h 2"/>
                  <a:gd name="T4" fmla="*/ 1 w 5"/>
                  <a:gd name="T5" fmla="*/ 1 h 2"/>
                  <a:gd name="T6" fmla="*/ 3 w 5"/>
                  <a:gd name="T7" fmla="*/ 1 h 2"/>
                  <a:gd name="T8" fmla="*/ 2 w 5"/>
                  <a:gd name="T9" fmla="*/ 1 h 2"/>
                  <a:gd name="T10" fmla="*/ 3 w 5"/>
                  <a:gd name="T11" fmla="*/ 1 h 2"/>
                  <a:gd name="T12" fmla="*/ 2 w 5"/>
                  <a:gd name="T13" fmla="*/ 1 h 2"/>
                  <a:gd name="T14" fmla="*/ 3 w 5"/>
                  <a:gd name="T15" fmla="*/ 1 h 2"/>
                  <a:gd name="T16" fmla="*/ 3 w 5"/>
                  <a:gd name="T17" fmla="*/ 1 h 2"/>
                  <a:gd name="T18" fmla="*/ 4 w 5"/>
                  <a:gd name="T19" fmla="*/ 2 h 2"/>
                  <a:gd name="T20" fmla="*/ 2 w 5"/>
                  <a:gd name="T21" fmla="*/ 1 h 2"/>
                  <a:gd name="T22" fmla="*/ 4 w 5"/>
                  <a:gd name="T23" fmla="*/ 1 h 2"/>
                  <a:gd name="T24" fmla="*/ 4 w 5"/>
                  <a:gd name="T25" fmla="*/ 1 h 2"/>
                  <a:gd name="T26" fmla="*/ 4 w 5"/>
                  <a:gd name="T27" fmla="*/ 1 h 2"/>
                  <a:gd name="T28" fmla="*/ 3 w 5"/>
                  <a:gd name="T29" fmla="*/ 1 h 2"/>
                  <a:gd name="T30" fmla="*/ 4 w 5"/>
                  <a:gd name="T31" fmla="*/ 1 h 2"/>
                  <a:gd name="T32" fmla="*/ 4 w 5"/>
                  <a:gd name="T33" fmla="*/ 1 h 2"/>
                  <a:gd name="T34" fmla="*/ 2 w 5"/>
                  <a:gd name="T35" fmla="*/ 0 h 2"/>
                  <a:gd name="T36" fmla="*/ 3 w 5"/>
                  <a:gd name="T37" fmla="*/ 1 h 2"/>
                  <a:gd name="T38" fmla="*/ 4 w 5"/>
                  <a:gd name="T39" fmla="*/ 1 h 2"/>
                  <a:gd name="T40" fmla="*/ 1 w 5"/>
                  <a:gd name="T41" fmla="*/ 0 h 2"/>
                  <a:gd name="T42" fmla="*/ 3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3" y="1"/>
                    </a:moveTo>
                    <a:cubicBezTo>
                      <a:pt x="2" y="0"/>
                      <a:pt x="2" y="0"/>
                      <a:pt x="2" y="0"/>
                    </a:cubicBezTo>
                    <a:cubicBezTo>
                      <a:pt x="2" y="1"/>
                      <a:pt x="2" y="1"/>
                      <a:pt x="1" y="1"/>
                    </a:cubicBezTo>
                    <a:cubicBezTo>
                      <a:pt x="1" y="1"/>
                      <a:pt x="3" y="1"/>
                      <a:pt x="3" y="1"/>
                    </a:cubicBezTo>
                    <a:cubicBezTo>
                      <a:pt x="2" y="1"/>
                      <a:pt x="2" y="1"/>
                      <a:pt x="2" y="1"/>
                    </a:cubicBezTo>
                    <a:cubicBezTo>
                      <a:pt x="2" y="1"/>
                      <a:pt x="1" y="1"/>
                      <a:pt x="3" y="1"/>
                    </a:cubicBezTo>
                    <a:cubicBezTo>
                      <a:pt x="3" y="2"/>
                      <a:pt x="2" y="1"/>
                      <a:pt x="2" y="1"/>
                    </a:cubicBezTo>
                    <a:cubicBezTo>
                      <a:pt x="3" y="1"/>
                      <a:pt x="3" y="1"/>
                      <a:pt x="3" y="1"/>
                    </a:cubicBezTo>
                    <a:cubicBezTo>
                      <a:pt x="3" y="1"/>
                      <a:pt x="3" y="1"/>
                      <a:pt x="3" y="1"/>
                    </a:cubicBezTo>
                    <a:cubicBezTo>
                      <a:pt x="4" y="2"/>
                      <a:pt x="4" y="2"/>
                      <a:pt x="4" y="2"/>
                    </a:cubicBezTo>
                    <a:cubicBezTo>
                      <a:pt x="5" y="2"/>
                      <a:pt x="2" y="1"/>
                      <a:pt x="2" y="1"/>
                    </a:cubicBezTo>
                    <a:cubicBezTo>
                      <a:pt x="4" y="1"/>
                      <a:pt x="4" y="1"/>
                      <a:pt x="4" y="1"/>
                    </a:cubicBezTo>
                    <a:cubicBezTo>
                      <a:pt x="4" y="1"/>
                      <a:pt x="3" y="1"/>
                      <a:pt x="4" y="1"/>
                    </a:cubicBezTo>
                    <a:cubicBezTo>
                      <a:pt x="4" y="1"/>
                      <a:pt x="3" y="1"/>
                      <a:pt x="4" y="1"/>
                    </a:cubicBezTo>
                    <a:cubicBezTo>
                      <a:pt x="4" y="1"/>
                      <a:pt x="3" y="1"/>
                      <a:pt x="3" y="1"/>
                    </a:cubicBezTo>
                    <a:cubicBezTo>
                      <a:pt x="2" y="0"/>
                      <a:pt x="3" y="1"/>
                      <a:pt x="4" y="1"/>
                    </a:cubicBezTo>
                    <a:cubicBezTo>
                      <a:pt x="3" y="1"/>
                      <a:pt x="3" y="0"/>
                      <a:pt x="4" y="1"/>
                    </a:cubicBezTo>
                    <a:cubicBezTo>
                      <a:pt x="3" y="0"/>
                      <a:pt x="2" y="0"/>
                      <a:pt x="2" y="0"/>
                    </a:cubicBezTo>
                    <a:cubicBezTo>
                      <a:pt x="3" y="1"/>
                      <a:pt x="3" y="1"/>
                      <a:pt x="3" y="1"/>
                    </a:cubicBezTo>
                    <a:cubicBezTo>
                      <a:pt x="3" y="1"/>
                      <a:pt x="4" y="1"/>
                      <a:pt x="4" y="1"/>
                    </a:cubicBezTo>
                    <a:cubicBezTo>
                      <a:pt x="3" y="0"/>
                      <a:pt x="2" y="0"/>
                      <a:pt x="1" y="0"/>
                    </a:cubicBezTo>
                    <a:cubicBezTo>
                      <a:pt x="0"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Rectangle 2187"/>
              <p:cNvSpPr>
                <a:spLocks noChangeArrowheads="1"/>
              </p:cNvSpPr>
              <p:nvPr/>
            </p:nvSpPr>
            <p:spPr bwMode="auto">
              <a:xfrm>
                <a:off x="464"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2188"/>
              <p:cNvSpPr>
                <a:spLocks/>
              </p:cNvSpPr>
              <p:nvPr/>
            </p:nvSpPr>
            <p:spPr bwMode="auto">
              <a:xfrm>
                <a:off x="26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2189"/>
              <p:cNvSpPr>
                <a:spLocks/>
              </p:cNvSpPr>
              <p:nvPr/>
            </p:nvSpPr>
            <p:spPr bwMode="auto">
              <a:xfrm>
                <a:off x="265" y="3171"/>
                <a:ext cx="5" cy="10"/>
              </a:xfrm>
              <a:custGeom>
                <a:avLst/>
                <a:gdLst>
                  <a:gd name="T0" fmla="*/ 0 w 2"/>
                  <a:gd name="T1" fmla="*/ 4 h 4"/>
                  <a:gd name="T2" fmla="*/ 0 w 2"/>
                  <a:gd name="T3" fmla="*/ 4 h 4"/>
                  <a:gd name="T4" fmla="*/ 2 w 2"/>
                  <a:gd name="T5" fmla="*/ 0 h 4"/>
                  <a:gd name="T6" fmla="*/ 0 w 2"/>
                  <a:gd name="T7" fmla="*/ 2 h 4"/>
                  <a:gd name="T8" fmla="*/ 1 w 2"/>
                  <a:gd name="T9" fmla="*/ 2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1" y="1"/>
                      <a:pt x="1" y="2"/>
                      <a:pt x="2" y="0"/>
                    </a:cubicBezTo>
                    <a:cubicBezTo>
                      <a:pt x="1" y="1"/>
                      <a:pt x="1" y="1"/>
                      <a:pt x="0" y="2"/>
                    </a:cubicBezTo>
                    <a:cubicBezTo>
                      <a:pt x="0" y="2"/>
                      <a:pt x="1" y="1"/>
                      <a:pt x="1" y="2"/>
                    </a:cubicBezTo>
                    <a:cubicBezTo>
                      <a:pt x="1" y="2"/>
                      <a:pt x="0" y="2"/>
                      <a:pt x="0" y="3"/>
                    </a:cubicBezTo>
                    <a:cubicBezTo>
                      <a:pt x="0" y="4"/>
                      <a:pt x="0" y="3"/>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2190"/>
              <p:cNvSpPr>
                <a:spLocks/>
              </p:cNvSpPr>
              <p:nvPr/>
            </p:nvSpPr>
            <p:spPr bwMode="auto">
              <a:xfrm>
                <a:off x="267" y="31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2191"/>
              <p:cNvSpPr>
                <a:spLocks/>
              </p:cNvSpPr>
              <p:nvPr/>
            </p:nvSpPr>
            <p:spPr bwMode="auto">
              <a:xfrm>
                <a:off x="267" y="3173"/>
                <a:ext cx="3"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1"/>
                      <a:pt x="0" y="2"/>
                    </a:cubicBezTo>
                    <a:cubicBezTo>
                      <a:pt x="1" y="0"/>
                      <a:pt x="1" y="0"/>
                      <a:pt x="1" y="0"/>
                    </a:cubicBezTo>
                    <a:lnTo>
                      <a:pt x="1"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2192"/>
              <p:cNvSpPr>
                <a:spLocks/>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2193"/>
              <p:cNvSpPr>
                <a:spLocks/>
              </p:cNvSpPr>
              <p:nvPr/>
            </p:nvSpPr>
            <p:spPr bwMode="auto">
              <a:xfrm>
                <a:off x="267" y="3173"/>
                <a:ext cx="5" cy="8"/>
              </a:xfrm>
              <a:custGeom>
                <a:avLst/>
                <a:gdLst>
                  <a:gd name="T0" fmla="*/ 2 w 2"/>
                  <a:gd name="T1" fmla="*/ 1 h 3"/>
                  <a:gd name="T2" fmla="*/ 1 w 2"/>
                  <a:gd name="T3" fmla="*/ 1 h 3"/>
                  <a:gd name="T4" fmla="*/ 1 w 2"/>
                  <a:gd name="T5" fmla="*/ 1 h 3"/>
                  <a:gd name="T6" fmla="*/ 1 w 2"/>
                  <a:gd name="T7" fmla="*/ 2 h 3"/>
                  <a:gd name="T8" fmla="*/ 1 w 2"/>
                  <a:gd name="T9" fmla="*/ 2 h 3"/>
                  <a:gd name="T10" fmla="*/ 0 w 2"/>
                  <a:gd name="T11" fmla="*/ 3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0"/>
                      <a:pt x="2" y="1"/>
                      <a:pt x="1" y="1"/>
                    </a:cubicBezTo>
                    <a:cubicBezTo>
                      <a:pt x="1" y="1"/>
                      <a:pt x="1" y="1"/>
                      <a:pt x="1" y="1"/>
                    </a:cubicBezTo>
                    <a:cubicBezTo>
                      <a:pt x="1" y="1"/>
                      <a:pt x="1" y="2"/>
                      <a:pt x="1" y="2"/>
                    </a:cubicBezTo>
                    <a:cubicBezTo>
                      <a:pt x="1" y="2"/>
                      <a:pt x="1" y="1"/>
                      <a:pt x="1" y="2"/>
                    </a:cubicBezTo>
                    <a:cubicBezTo>
                      <a:pt x="0" y="3"/>
                      <a:pt x="0" y="3"/>
                      <a:pt x="0" y="3"/>
                    </a:cubicBezTo>
                    <a:cubicBezTo>
                      <a:pt x="1" y="3"/>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2194"/>
              <p:cNvSpPr>
                <a:spLocks/>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Rectangle 2195"/>
              <p:cNvSpPr>
                <a:spLocks noChangeArrowheads="1"/>
              </p:cNvSpPr>
              <p:nvPr/>
            </p:nvSpPr>
            <p:spPr bwMode="auto">
              <a:xfrm>
                <a:off x="270" y="317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2196"/>
              <p:cNvSpPr>
                <a:spLocks/>
              </p:cNvSpPr>
              <p:nvPr/>
            </p:nvSpPr>
            <p:spPr bwMode="auto">
              <a:xfrm>
                <a:off x="270" y="3176"/>
                <a:ext cx="2" cy="7"/>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0"/>
                      <a:pt x="0" y="1"/>
                    </a:cubicBezTo>
                    <a:cubicBezTo>
                      <a:pt x="1" y="1"/>
                      <a:pt x="1" y="2"/>
                      <a:pt x="0"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Freeform 2197"/>
              <p:cNvSpPr>
                <a:spLocks/>
              </p:cNvSpPr>
              <p:nvPr/>
            </p:nvSpPr>
            <p:spPr bwMode="auto">
              <a:xfrm>
                <a:off x="272"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2198"/>
              <p:cNvSpPr>
                <a:spLocks/>
              </p:cNvSpPr>
              <p:nvPr/>
            </p:nvSpPr>
            <p:spPr bwMode="auto">
              <a:xfrm>
                <a:off x="272" y="3178"/>
                <a:ext cx="5" cy="10"/>
              </a:xfrm>
              <a:custGeom>
                <a:avLst/>
                <a:gdLst>
                  <a:gd name="T0" fmla="*/ 2 w 2"/>
                  <a:gd name="T1" fmla="*/ 0 h 4"/>
                  <a:gd name="T2" fmla="*/ 1 w 2"/>
                  <a:gd name="T3" fmla="*/ 2 h 4"/>
                  <a:gd name="T4" fmla="*/ 1 w 2"/>
                  <a:gd name="T5" fmla="*/ 1 h 4"/>
                  <a:gd name="T6" fmla="*/ 1 w 2"/>
                  <a:gd name="T7" fmla="*/ 1 h 4"/>
                  <a:gd name="T8" fmla="*/ 1 w 2"/>
                  <a:gd name="T9" fmla="*/ 0 h 4"/>
                  <a:gd name="T10" fmla="*/ 0 w 2"/>
                  <a:gd name="T11" fmla="*/ 1 h 4"/>
                  <a:gd name="T12" fmla="*/ 0 w 2"/>
                  <a:gd name="T13" fmla="*/ 0 h 4"/>
                  <a:gd name="T14" fmla="*/ 0 w 2"/>
                  <a:gd name="T15" fmla="*/ 2 h 4"/>
                  <a:gd name="T16" fmla="*/ 0 w 2"/>
                  <a:gd name="T17" fmla="*/ 2 h 4"/>
                  <a:gd name="T18" fmla="*/ 0 w 2"/>
                  <a:gd name="T19" fmla="*/ 3 h 4"/>
                  <a:gd name="T20" fmla="*/ 1 w 2"/>
                  <a:gd name="T21" fmla="*/ 4 h 4"/>
                  <a:gd name="T22" fmla="*/ 2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0"/>
                    </a:moveTo>
                    <a:cubicBezTo>
                      <a:pt x="1" y="2"/>
                      <a:pt x="1" y="2"/>
                      <a:pt x="1" y="2"/>
                    </a:cubicBezTo>
                    <a:cubicBezTo>
                      <a:pt x="1" y="1"/>
                      <a:pt x="1" y="1"/>
                      <a:pt x="1" y="1"/>
                    </a:cubicBezTo>
                    <a:cubicBezTo>
                      <a:pt x="1" y="1"/>
                      <a:pt x="1" y="2"/>
                      <a:pt x="1" y="1"/>
                    </a:cubicBezTo>
                    <a:cubicBezTo>
                      <a:pt x="1" y="0"/>
                      <a:pt x="1" y="1"/>
                      <a:pt x="1" y="0"/>
                    </a:cubicBezTo>
                    <a:cubicBezTo>
                      <a:pt x="1" y="0"/>
                      <a:pt x="1" y="0"/>
                      <a:pt x="0" y="1"/>
                    </a:cubicBezTo>
                    <a:cubicBezTo>
                      <a:pt x="0" y="0"/>
                      <a:pt x="0" y="0"/>
                      <a:pt x="0" y="0"/>
                    </a:cubicBezTo>
                    <a:cubicBezTo>
                      <a:pt x="0" y="2"/>
                      <a:pt x="0" y="2"/>
                      <a:pt x="0" y="2"/>
                    </a:cubicBezTo>
                    <a:cubicBezTo>
                      <a:pt x="0" y="2"/>
                      <a:pt x="0" y="1"/>
                      <a:pt x="0" y="2"/>
                    </a:cubicBezTo>
                    <a:cubicBezTo>
                      <a:pt x="0" y="2"/>
                      <a:pt x="0" y="3"/>
                      <a:pt x="0" y="3"/>
                    </a:cubicBezTo>
                    <a:cubicBezTo>
                      <a:pt x="0" y="2"/>
                      <a:pt x="0" y="4"/>
                      <a:pt x="1" y="4"/>
                    </a:cubicBezTo>
                    <a:cubicBezTo>
                      <a:pt x="1" y="4"/>
                      <a:pt x="1" y="1"/>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Freeform 2199"/>
              <p:cNvSpPr>
                <a:spLocks/>
              </p:cNvSpPr>
              <p:nvPr/>
            </p:nvSpPr>
            <p:spPr bwMode="auto">
              <a:xfrm>
                <a:off x="274" y="318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2200"/>
              <p:cNvSpPr>
                <a:spLocks/>
              </p:cNvSpPr>
              <p:nvPr/>
            </p:nvSpPr>
            <p:spPr bwMode="auto">
              <a:xfrm>
                <a:off x="277" y="3178"/>
                <a:ext cx="2" cy="10"/>
              </a:xfrm>
              <a:custGeom>
                <a:avLst/>
                <a:gdLst>
                  <a:gd name="T0" fmla="*/ 0 w 1"/>
                  <a:gd name="T1" fmla="*/ 0 h 4"/>
                  <a:gd name="T2" fmla="*/ 0 w 1"/>
                  <a:gd name="T3" fmla="*/ 1 h 4"/>
                  <a:gd name="T4" fmla="*/ 0 w 1"/>
                  <a:gd name="T5" fmla="*/ 0 h 4"/>
                  <a:gd name="T6" fmla="*/ 0 w 1"/>
                  <a:gd name="T7" fmla="*/ 2 h 4"/>
                  <a:gd name="T8" fmla="*/ 0 w 1"/>
                  <a:gd name="T9" fmla="*/ 1 h 4"/>
                  <a:gd name="T10" fmla="*/ 0 w 1"/>
                  <a:gd name="T11" fmla="*/ 3 h 4"/>
                  <a:gd name="T12" fmla="*/ 0 w 1"/>
                  <a:gd name="T13" fmla="*/ 3 h 4"/>
                  <a:gd name="T14" fmla="*/ 1 w 1"/>
                  <a:gd name="T15" fmla="*/ 3 h 4"/>
                  <a:gd name="T16" fmla="*/ 1 w 1"/>
                  <a:gd name="T17" fmla="*/ 2 h 4"/>
                  <a:gd name="T18" fmla="*/ 1 w 1"/>
                  <a:gd name="T19" fmla="*/ 2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0" y="3"/>
                      <a:pt x="0" y="1"/>
                      <a:pt x="0" y="1"/>
                    </a:cubicBezTo>
                    <a:cubicBezTo>
                      <a:pt x="1" y="2"/>
                      <a:pt x="0" y="2"/>
                      <a:pt x="0" y="3"/>
                    </a:cubicBezTo>
                    <a:cubicBezTo>
                      <a:pt x="0" y="3"/>
                      <a:pt x="0" y="3"/>
                      <a:pt x="0" y="3"/>
                    </a:cubicBezTo>
                    <a:cubicBezTo>
                      <a:pt x="0" y="4"/>
                      <a:pt x="1" y="3"/>
                      <a:pt x="1" y="3"/>
                    </a:cubicBezTo>
                    <a:cubicBezTo>
                      <a:pt x="1" y="2"/>
                      <a:pt x="1" y="2"/>
                      <a:pt x="1" y="2"/>
                    </a:cubicBezTo>
                    <a:cubicBezTo>
                      <a:pt x="1" y="2"/>
                      <a:pt x="1" y="2"/>
                      <a:pt x="1" y="2"/>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2201"/>
              <p:cNvSpPr>
                <a:spLocks/>
              </p:cNvSpPr>
              <p:nvPr/>
            </p:nvSpPr>
            <p:spPr bwMode="auto">
              <a:xfrm>
                <a:off x="277" y="3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2202"/>
              <p:cNvSpPr>
                <a:spLocks/>
              </p:cNvSpPr>
              <p:nvPr/>
            </p:nvSpPr>
            <p:spPr bwMode="auto">
              <a:xfrm>
                <a:off x="279"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2203"/>
              <p:cNvSpPr>
                <a:spLocks/>
              </p:cNvSpPr>
              <p:nvPr/>
            </p:nvSpPr>
            <p:spPr bwMode="auto">
              <a:xfrm>
                <a:off x="279" y="317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7" name="Freeform 2204"/>
              <p:cNvSpPr>
                <a:spLocks/>
              </p:cNvSpPr>
              <p:nvPr/>
            </p:nvSpPr>
            <p:spPr bwMode="auto">
              <a:xfrm>
                <a:off x="279" y="3176"/>
                <a:ext cx="21" cy="12"/>
              </a:xfrm>
              <a:custGeom>
                <a:avLst/>
                <a:gdLst>
                  <a:gd name="T0" fmla="*/ 9 w 9"/>
                  <a:gd name="T1" fmla="*/ 3 h 5"/>
                  <a:gd name="T2" fmla="*/ 8 w 9"/>
                  <a:gd name="T3" fmla="*/ 3 h 5"/>
                  <a:gd name="T4" fmla="*/ 9 w 9"/>
                  <a:gd name="T5" fmla="*/ 1 h 5"/>
                  <a:gd name="T6" fmla="*/ 8 w 9"/>
                  <a:gd name="T7" fmla="*/ 0 h 5"/>
                  <a:gd name="T8" fmla="*/ 8 w 9"/>
                  <a:gd name="T9" fmla="*/ 1 h 5"/>
                  <a:gd name="T10" fmla="*/ 8 w 9"/>
                  <a:gd name="T11" fmla="*/ 0 h 5"/>
                  <a:gd name="T12" fmla="*/ 6 w 9"/>
                  <a:gd name="T13" fmla="*/ 1 h 5"/>
                  <a:gd name="T14" fmla="*/ 6 w 9"/>
                  <a:gd name="T15" fmla="*/ 1 h 5"/>
                  <a:gd name="T16" fmla="*/ 2 w 9"/>
                  <a:gd name="T17" fmla="*/ 1 h 5"/>
                  <a:gd name="T18" fmla="*/ 2 w 9"/>
                  <a:gd name="T19" fmla="*/ 3 h 5"/>
                  <a:gd name="T20" fmla="*/ 2 w 9"/>
                  <a:gd name="T21" fmla="*/ 2 h 5"/>
                  <a:gd name="T22" fmla="*/ 2 w 9"/>
                  <a:gd name="T23" fmla="*/ 2 h 5"/>
                  <a:gd name="T24" fmla="*/ 1 w 9"/>
                  <a:gd name="T25" fmla="*/ 1 h 5"/>
                  <a:gd name="T26" fmla="*/ 1 w 9"/>
                  <a:gd name="T27" fmla="*/ 3 h 5"/>
                  <a:gd name="T28" fmla="*/ 1 w 9"/>
                  <a:gd name="T29" fmla="*/ 1 h 5"/>
                  <a:gd name="T30" fmla="*/ 0 w 9"/>
                  <a:gd name="T31" fmla="*/ 2 h 5"/>
                  <a:gd name="T32" fmla="*/ 1 w 9"/>
                  <a:gd name="T33" fmla="*/ 4 h 5"/>
                  <a:gd name="T34" fmla="*/ 0 w 9"/>
                  <a:gd name="T35" fmla="*/ 4 h 5"/>
                  <a:gd name="T36" fmla="*/ 3 w 9"/>
                  <a:gd name="T37" fmla="*/ 2 h 5"/>
                  <a:gd name="T38" fmla="*/ 3 w 9"/>
                  <a:gd name="T39" fmla="*/ 3 h 5"/>
                  <a:gd name="T40" fmla="*/ 4 w 9"/>
                  <a:gd name="T41" fmla="*/ 4 h 5"/>
                  <a:gd name="T42" fmla="*/ 5 w 9"/>
                  <a:gd name="T43" fmla="*/ 2 h 5"/>
                  <a:gd name="T44" fmla="*/ 5 w 9"/>
                  <a:gd name="T45" fmla="*/ 3 h 5"/>
                  <a:gd name="T46" fmla="*/ 5 w 9"/>
                  <a:gd name="T47" fmla="*/ 2 h 5"/>
                  <a:gd name="T48" fmla="*/ 5 w 9"/>
                  <a:gd name="T49" fmla="*/ 3 h 5"/>
                  <a:gd name="T50" fmla="*/ 5 w 9"/>
                  <a:gd name="T51" fmla="*/ 1 h 5"/>
                  <a:gd name="T52" fmla="*/ 6 w 9"/>
                  <a:gd name="T53" fmla="*/ 4 h 5"/>
                  <a:gd name="T54" fmla="*/ 6 w 9"/>
                  <a:gd name="T55" fmla="*/ 3 h 5"/>
                  <a:gd name="T56" fmla="*/ 6 w 9"/>
                  <a:gd name="T57" fmla="*/ 2 h 5"/>
                  <a:gd name="T58" fmla="*/ 7 w 9"/>
                  <a:gd name="T59" fmla="*/ 4 h 5"/>
                  <a:gd name="T60" fmla="*/ 7 w 9"/>
                  <a:gd name="T61" fmla="*/ 2 h 5"/>
                  <a:gd name="T62" fmla="*/ 7 w 9"/>
                  <a:gd name="T63" fmla="*/ 1 h 5"/>
                  <a:gd name="T64" fmla="*/ 8 w 9"/>
                  <a:gd name="T65" fmla="*/ 2 h 5"/>
                  <a:gd name="T66" fmla="*/ 8 w 9"/>
                  <a:gd name="T67" fmla="*/ 3 h 5"/>
                  <a:gd name="T68" fmla="*/ 8 w 9"/>
                  <a:gd name="T69" fmla="*/ 4 h 5"/>
                  <a:gd name="T70" fmla="*/ 8 w 9"/>
                  <a:gd name="T71" fmla="*/ 2 h 5"/>
                  <a:gd name="T72" fmla="*/ 9 w 9"/>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5">
                    <a:moveTo>
                      <a:pt x="9" y="3"/>
                    </a:moveTo>
                    <a:cubicBezTo>
                      <a:pt x="9" y="3"/>
                      <a:pt x="9" y="2"/>
                      <a:pt x="8" y="3"/>
                    </a:cubicBezTo>
                    <a:cubicBezTo>
                      <a:pt x="8" y="2"/>
                      <a:pt x="9" y="2"/>
                      <a:pt x="9" y="1"/>
                    </a:cubicBezTo>
                    <a:cubicBezTo>
                      <a:pt x="8" y="1"/>
                      <a:pt x="8" y="0"/>
                      <a:pt x="8" y="0"/>
                    </a:cubicBezTo>
                    <a:cubicBezTo>
                      <a:pt x="8" y="0"/>
                      <a:pt x="8" y="1"/>
                      <a:pt x="8" y="1"/>
                    </a:cubicBezTo>
                    <a:cubicBezTo>
                      <a:pt x="8" y="0"/>
                      <a:pt x="8" y="0"/>
                      <a:pt x="8" y="0"/>
                    </a:cubicBezTo>
                    <a:cubicBezTo>
                      <a:pt x="7" y="0"/>
                      <a:pt x="7" y="1"/>
                      <a:pt x="6" y="1"/>
                    </a:cubicBezTo>
                    <a:cubicBezTo>
                      <a:pt x="6" y="0"/>
                      <a:pt x="6" y="1"/>
                      <a:pt x="6" y="1"/>
                    </a:cubicBezTo>
                    <a:cubicBezTo>
                      <a:pt x="5" y="1"/>
                      <a:pt x="4" y="2"/>
                      <a:pt x="2" y="1"/>
                    </a:cubicBezTo>
                    <a:cubicBezTo>
                      <a:pt x="2" y="3"/>
                      <a:pt x="2" y="3"/>
                      <a:pt x="2" y="3"/>
                    </a:cubicBezTo>
                    <a:cubicBezTo>
                      <a:pt x="2" y="2"/>
                      <a:pt x="2" y="3"/>
                      <a:pt x="2" y="2"/>
                    </a:cubicBezTo>
                    <a:cubicBezTo>
                      <a:pt x="2" y="2"/>
                      <a:pt x="2" y="2"/>
                      <a:pt x="2" y="2"/>
                    </a:cubicBezTo>
                    <a:cubicBezTo>
                      <a:pt x="2" y="0"/>
                      <a:pt x="1" y="2"/>
                      <a:pt x="1" y="1"/>
                    </a:cubicBezTo>
                    <a:cubicBezTo>
                      <a:pt x="1" y="2"/>
                      <a:pt x="1" y="3"/>
                      <a:pt x="1" y="3"/>
                    </a:cubicBezTo>
                    <a:cubicBezTo>
                      <a:pt x="1" y="1"/>
                      <a:pt x="1" y="3"/>
                      <a:pt x="1" y="1"/>
                    </a:cubicBezTo>
                    <a:cubicBezTo>
                      <a:pt x="0" y="1"/>
                      <a:pt x="1" y="3"/>
                      <a:pt x="0" y="2"/>
                    </a:cubicBezTo>
                    <a:cubicBezTo>
                      <a:pt x="0" y="3"/>
                      <a:pt x="1" y="3"/>
                      <a:pt x="1" y="4"/>
                    </a:cubicBezTo>
                    <a:cubicBezTo>
                      <a:pt x="1" y="4"/>
                      <a:pt x="0" y="3"/>
                      <a:pt x="0" y="4"/>
                    </a:cubicBezTo>
                    <a:cubicBezTo>
                      <a:pt x="1" y="5"/>
                      <a:pt x="2" y="3"/>
                      <a:pt x="3" y="2"/>
                    </a:cubicBezTo>
                    <a:cubicBezTo>
                      <a:pt x="3" y="3"/>
                      <a:pt x="3" y="3"/>
                      <a:pt x="3" y="3"/>
                    </a:cubicBezTo>
                    <a:cubicBezTo>
                      <a:pt x="3" y="2"/>
                      <a:pt x="4" y="2"/>
                      <a:pt x="4" y="4"/>
                    </a:cubicBezTo>
                    <a:cubicBezTo>
                      <a:pt x="4" y="3"/>
                      <a:pt x="5" y="4"/>
                      <a:pt x="5" y="2"/>
                    </a:cubicBezTo>
                    <a:cubicBezTo>
                      <a:pt x="5" y="3"/>
                      <a:pt x="5" y="3"/>
                      <a:pt x="5" y="3"/>
                    </a:cubicBezTo>
                    <a:cubicBezTo>
                      <a:pt x="5" y="2"/>
                      <a:pt x="5" y="2"/>
                      <a:pt x="5" y="2"/>
                    </a:cubicBezTo>
                    <a:cubicBezTo>
                      <a:pt x="5" y="2"/>
                      <a:pt x="5" y="3"/>
                      <a:pt x="5" y="3"/>
                    </a:cubicBezTo>
                    <a:cubicBezTo>
                      <a:pt x="5" y="2"/>
                      <a:pt x="5" y="2"/>
                      <a:pt x="5" y="1"/>
                    </a:cubicBezTo>
                    <a:cubicBezTo>
                      <a:pt x="6" y="2"/>
                      <a:pt x="6" y="3"/>
                      <a:pt x="6" y="4"/>
                    </a:cubicBezTo>
                    <a:cubicBezTo>
                      <a:pt x="6" y="3"/>
                      <a:pt x="6" y="3"/>
                      <a:pt x="6" y="3"/>
                    </a:cubicBezTo>
                    <a:cubicBezTo>
                      <a:pt x="6" y="3"/>
                      <a:pt x="6" y="2"/>
                      <a:pt x="6" y="2"/>
                    </a:cubicBezTo>
                    <a:cubicBezTo>
                      <a:pt x="6" y="2"/>
                      <a:pt x="7" y="3"/>
                      <a:pt x="7" y="4"/>
                    </a:cubicBezTo>
                    <a:cubicBezTo>
                      <a:pt x="7" y="4"/>
                      <a:pt x="7" y="2"/>
                      <a:pt x="7" y="2"/>
                    </a:cubicBezTo>
                    <a:cubicBezTo>
                      <a:pt x="7" y="1"/>
                      <a:pt x="7" y="1"/>
                      <a:pt x="7" y="1"/>
                    </a:cubicBezTo>
                    <a:cubicBezTo>
                      <a:pt x="7" y="1"/>
                      <a:pt x="8" y="2"/>
                      <a:pt x="8" y="2"/>
                    </a:cubicBezTo>
                    <a:cubicBezTo>
                      <a:pt x="8" y="3"/>
                      <a:pt x="8" y="3"/>
                      <a:pt x="8" y="3"/>
                    </a:cubicBezTo>
                    <a:cubicBezTo>
                      <a:pt x="8" y="4"/>
                      <a:pt x="8" y="4"/>
                      <a:pt x="8" y="4"/>
                    </a:cubicBezTo>
                    <a:cubicBezTo>
                      <a:pt x="8" y="2"/>
                      <a:pt x="8" y="2"/>
                      <a:pt x="8" y="2"/>
                    </a:cubicBezTo>
                    <a:cubicBezTo>
                      <a:pt x="8" y="3"/>
                      <a:pt x="9" y="3"/>
                      <a:pt x="9"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Freeform 2205"/>
              <p:cNvSpPr>
                <a:spLocks/>
              </p:cNvSpPr>
              <p:nvPr/>
            </p:nvSpPr>
            <p:spPr bwMode="auto">
              <a:xfrm>
                <a:off x="298" y="318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2206"/>
              <p:cNvSpPr>
                <a:spLocks/>
              </p:cNvSpPr>
              <p:nvPr/>
            </p:nvSpPr>
            <p:spPr bwMode="auto">
              <a:xfrm>
                <a:off x="300"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Freeform 2207"/>
              <p:cNvSpPr>
                <a:spLocks/>
              </p:cNvSpPr>
              <p:nvPr/>
            </p:nvSpPr>
            <p:spPr bwMode="auto">
              <a:xfrm>
                <a:off x="293" y="3176"/>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2208"/>
              <p:cNvSpPr>
                <a:spLocks/>
              </p:cNvSpPr>
              <p:nvPr/>
            </p:nvSpPr>
            <p:spPr bwMode="auto">
              <a:xfrm>
                <a:off x="293" y="318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2209"/>
              <p:cNvSpPr>
                <a:spLocks/>
              </p:cNvSpPr>
              <p:nvPr/>
            </p:nvSpPr>
            <p:spPr bwMode="auto">
              <a:xfrm>
                <a:off x="291"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Rectangle 2210"/>
              <p:cNvSpPr>
                <a:spLocks noChangeArrowheads="1"/>
              </p:cNvSpPr>
              <p:nvPr/>
            </p:nvSpPr>
            <p:spPr bwMode="auto">
              <a:xfrm>
                <a:off x="300" y="31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4" name="Freeform 2211"/>
              <p:cNvSpPr>
                <a:spLocks/>
              </p:cNvSpPr>
              <p:nvPr/>
            </p:nvSpPr>
            <p:spPr bwMode="auto">
              <a:xfrm>
                <a:off x="300" y="3169"/>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0 w 4"/>
                  <a:gd name="T15" fmla="*/ 2 h 6"/>
                  <a:gd name="T16" fmla="*/ 0 w 4"/>
                  <a:gd name="T17" fmla="*/ 2 h 6"/>
                  <a:gd name="T18" fmla="*/ 0 w 4"/>
                  <a:gd name="T19" fmla="*/ 3 h 6"/>
                  <a:gd name="T20" fmla="*/ 0 w 4"/>
                  <a:gd name="T21" fmla="*/ 5 h 6"/>
                  <a:gd name="T22" fmla="*/ 0 w 4"/>
                  <a:gd name="T23" fmla="*/ 6 h 6"/>
                  <a:gd name="T24" fmla="*/ 1 w 4"/>
                  <a:gd name="T25" fmla="*/ 5 h 6"/>
                  <a:gd name="T26" fmla="*/ 1 w 4"/>
                  <a:gd name="T27" fmla="*/ 6 h 6"/>
                  <a:gd name="T28" fmla="*/ 1 w 4"/>
                  <a:gd name="T29" fmla="*/ 5 h 6"/>
                  <a:gd name="T30" fmla="*/ 1 w 4"/>
                  <a:gd name="T31" fmla="*/ 6 h 6"/>
                  <a:gd name="T32" fmla="*/ 1 w 4"/>
                  <a:gd name="T33" fmla="*/ 5 h 6"/>
                  <a:gd name="T34" fmla="*/ 1 w 4"/>
                  <a:gd name="T35" fmla="*/ 5 h 6"/>
                  <a:gd name="T36" fmla="*/ 1 w 4"/>
                  <a:gd name="T37" fmla="*/ 4 h 6"/>
                  <a:gd name="T38" fmla="*/ 2 w 4"/>
                  <a:gd name="T39" fmla="*/ 5 h 6"/>
                  <a:gd name="T40" fmla="*/ 1 w 4"/>
                  <a:gd name="T41" fmla="*/ 4 h 6"/>
                  <a:gd name="T42" fmla="*/ 3 w 4"/>
                  <a:gd name="T43" fmla="*/ 5 h 6"/>
                  <a:gd name="T44" fmla="*/ 3 w 4"/>
                  <a:gd name="T45" fmla="*/ 4 h 6"/>
                  <a:gd name="T46" fmla="*/ 2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1"/>
                      <a:pt x="3" y="3"/>
                      <a:pt x="3" y="3"/>
                    </a:cubicBezTo>
                    <a:cubicBezTo>
                      <a:pt x="2" y="1"/>
                      <a:pt x="2" y="1"/>
                      <a:pt x="2" y="1"/>
                    </a:cubicBezTo>
                    <a:cubicBezTo>
                      <a:pt x="1" y="1"/>
                      <a:pt x="1" y="1"/>
                      <a:pt x="1" y="3"/>
                    </a:cubicBezTo>
                    <a:cubicBezTo>
                      <a:pt x="1" y="2"/>
                      <a:pt x="1" y="2"/>
                      <a:pt x="1" y="2"/>
                    </a:cubicBezTo>
                    <a:cubicBezTo>
                      <a:pt x="0" y="3"/>
                      <a:pt x="1" y="6"/>
                      <a:pt x="1" y="5"/>
                    </a:cubicBezTo>
                    <a:cubicBezTo>
                      <a:pt x="1" y="3"/>
                      <a:pt x="0" y="4"/>
                      <a:pt x="0" y="2"/>
                    </a:cubicBezTo>
                    <a:cubicBezTo>
                      <a:pt x="0" y="2"/>
                      <a:pt x="0" y="2"/>
                      <a:pt x="0" y="2"/>
                    </a:cubicBezTo>
                    <a:cubicBezTo>
                      <a:pt x="0" y="2"/>
                      <a:pt x="0" y="3"/>
                      <a:pt x="0" y="3"/>
                    </a:cubicBezTo>
                    <a:cubicBezTo>
                      <a:pt x="0" y="4"/>
                      <a:pt x="0" y="4"/>
                      <a:pt x="0" y="5"/>
                    </a:cubicBezTo>
                    <a:cubicBezTo>
                      <a:pt x="0" y="5"/>
                      <a:pt x="0" y="5"/>
                      <a:pt x="0" y="6"/>
                    </a:cubicBezTo>
                    <a:cubicBezTo>
                      <a:pt x="0" y="5"/>
                      <a:pt x="1" y="6"/>
                      <a:pt x="1" y="5"/>
                    </a:cubicBezTo>
                    <a:cubicBezTo>
                      <a:pt x="1" y="5"/>
                      <a:pt x="0" y="5"/>
                      <a:pt x="1" y="6"/>
                    </a:cubicBezTo>
                    <a:cubicBezTo>
                      <a:pt x="1" y="5"/>
                      <a:pt x="1" y="5"/>
                      <a:pt x="1" y="5"/>
                    </a:cubicBezTo>
                    <a:cubicBezTo>
                      <a:pt x="1" y="5"/>
                      <a:pt x="1" y="6"/>
                      <a:pt x="1" y="6"/>
                    </a:cubicBezTo>
                    <a:cubicBezTo>
                      <a:pt x="1" y="5"/>
                      <a:pt x="1" y="5"/>
                      <a:pt x="1" y="5"/>
                    </a:cubicBezTo>
                    <a:cubicBezTo>
                      <a:pt x="1" y="5"/>
                      <a:pt x="1" y="5"/>
                      <a:pt x="1" y="5"/>
                    </a:cubicBezTo>
                    <a:cubicBezTo>
                      <a:pt x="1" y="5"/>
                      <a:pt x="2" y="5"/>
                      <a:pt x="1" y="4"/>
                    </a:cubicBezTo>
                    <a:cubicBezTo>
                      <a:pt x="2" y="5"/>
                      <a:pt x="2" y="5"/>
                      <a:pt x="2" y="5"/>
                    </a:cubicBezTo>
                    <a:cubicBezTo>
                      <a:pt x="1" y="4"/>
                      <a:pt x="1" y="4"/>
                      <a:pt x="1" y="4"/>
                    </a:cubicBezTo>
                    <a:cubicBezTo>
                      <a:pt x="2" y="5"/>
                      <a:pt x="3" y="6"/>
                      <a:pt x="3" y="5"/>
                    </a:cubicBezTo>
                    <a:cubicBezTo>
                      <a:pt x="3" y="4"/>
                      <a:pt x="3" y="4"/>
                      <a:pt x="3" y="4"/>
                    </a:cubicBezTo>
                    <a:cubicBezTo>
                      <a:pt x="2" y="4"/>
                      <a:pt x="3" y="5"/>
                      <a:pt x="2" y="5"/>
                    </a:cubicBezTo>
                    <a:cubicBezTo>
                      <a:pt x="2" y="4"/>
                      <a:pt x="2" y="3"/>
                      <a:pt x="2" y="3"/>
                    </a:cubicBezTo>
                    <a:cubicBezTo>
                      <a:pt x="2" y="4"/>
                      <a:pt x="2" y="3"/>
                      <a:pt x="3" y="5"/>
                    </a:cubicBezTo>
                    <a:cubicBezTo>
                      <a:pt x="3"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4"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2212"/>
              <p:cNvSpPr>
                <a:spLocks/>
              </p:cNvSpPr>
              <p:nvPr/>
            </p:nvSpPr>
            <p:spPr bwMode="auto">
              <a:xfrm>
                <a:off x="303" y="318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6" name="Freeform 2213"/>
              <p:cNvSpPr>
                <a:spLocks/>
              </p:cNvSpPr>
              <p:nvPr/>
            </p:nvSpPr>
            <p:spPr bwMode="auto">
              <a:xfrm>
                <a:off x="310" y="3164"/>
                <a:ext cx="7" cy="19"/>
              </a:xfrm>
              <a:custGeom>
                <a:avLst/>
                <a:gdLst>
                  <a:gd name="T0" fmla="*/ 1 w 3"/>
                  <a:gd name="T1" fmla="*/ 4 h 8"/>
                  <a:gd name="T2" fmla="*/ 2 w 3"/>
                  <a:gd name="T3" fmla="*/ 5 h 8"/>
                  <a:gd name="T4" fmla="*/ 1 w 3"/>
                  <a:gd name="T5" fmla="*/ 3 h 8"/>
                  <a:gd name="T6" fmla="*/ 1 w 3"/>
                  <a:gd name="T7" fmla="*/ 3 h 8"/>
                  <a:gd name="T8" fmla="*/ 2 w 3"/>
                  <a:gd name="T9" fmla="*/ 4 h 8"/>
                  <a:gd name="T10" fmla="*/ 2 w 3"/>
                  <a:gd name="T11" fmla="*/ 5 h 8"/>
                  <a:gd name="T12" fmla="*/ 2 w 3"/>
                  <a:gd name="T13" fmla="*/ 3 h 8"/>
                  <a:gd name="T14" fmla="*/ 1 w 3"/>
                  <a:gd name="T15" fmla="*/ 2 h 8"/>
                  <a:gd name="T16" fmla="*/ 2 w 3"/>
                  <a:gd name="T17" fmla="*/ 3 h 8"/>
                  <a:gd name="T18" fmla="*/ 3 w 3"/>
                  <a:gd name="T19" fmla="*/ 4 h 8"/>
                  <a:gd name="T20" fmla="*/ 1 w 3"/>
                  <a:gd name="T21" fmla="*/ 0 h 8"/>
                  <a:gd name="T22" fmla="*/ 1 w 3"/>
                  <a:gd name="T23" fmla="*/ 1 h 8"/>
                  <a:gd name="T24" fmla="*/ 2 w 3"/>
                  <a:gd name="T25" fmla="*/ 2 h 8"/>
                  <a:gd name="T26" fmla="*/ 2 w 3"/>
                  <a:gd name="T27" fmla="*/ 2 h 8"/>
                  <a:gd name="T28" fmla="*/ 1 w 3"/>
                  <a:gd name="T29" fmla="*/ 1 h 8"/>
                  <a:gd name="T30" fmla="*/ 0 w 3"/>
                  <a:gd name="T31" fmla="*/ 2 h 8"/>
                  <a:gd name="T32" fmla="*/ 0 w 3"/>
                  <a:gd name="T33" fmla="*/ 2 h 8"/>
                  <a:gd name="T34" fmla="*/ 0 w 3"/>
                  <a:gd name="T35" fmla="*/ 3 h 8"/>
                  <a:gd name="T36" fmla="*/ 1 w 3"/>
                  <a:gd name="T37" fmla="*/ 5 h 8"/>
                  <a:gd name="T38" fmla="*/ 0 w 3"/>
                  <a:gd name="T39" fmla="*/ 4 h 8"/>
                  <a:gd name="T40" fmla="*/ 1 w 3"/>
                  <a:gd name="T41" fmla="*/ 6 h 8"/>
                  <a:gd name="T42" fmla="*/ 1 w 3"/>
                  <a:gd name="T43" fmla="*/ 7 h 8"/>
                  <a:gd name="T44" fmla="*/ 2 w 3"/>
                  <a:gd name="T45" fmla="*/ 6 h 8"/>
                  <a:gd name="T46" fmla="*/ 1 w 3"/>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8">
                    <a:moveTo>
                      <a:pt x="1" y="4"/>
                    </a:moveTo>
                    <a:cubicBezTo>
                      <a:pt x="1" y="4"/>
                      <a:pt x="1" y="5"/>
                      <a:pt x="2" y="5"/>
                    </a:cubicBezTo>
                    <a:cubicBezTo>
                      <a:pt x="2" y="5"/>
                      <a:pt x="1" y="4"/>
                      <a:pt x="1" y="3"/>
                    </a:cubicBezTo>
                    <a:cubicBezTo>
                      <a:pt x="1" y="4"/>
                      <a:pt x="1" y="3"/>
                      <a:pt x="1" y="3"/>
                    </a:cubicBezTo>
                    <a:cubicBezTo>
                      <a:pt x="1" y="3"/>
                      <a:pt x="2" y="4"/>
                      <a:pt x="2" y="4"/>
                    </a:cubicBezTo>
                    <a:cubicBezTo>
                      <a:pt x="2" y="4"/>
                      <a:pt x="2" y="5"/>
                      <a:pt x="2" y="5"/>
                    </a:cubicBezTo>
                    <a:cubicBezTo>
                      <a:pt x="2" y="4"/>
                      <a:pt x="2" y="4"/>
                      <a:pt x="2" y="3"/>
                    </a:cubicBezTo>
                    <a:cubicBezTo>
                      <a:pt x="1" y="3"/>
                      <a:pt x="1" y="2"/>
                      <a:pt x="1" y="2"/>
                    </a:cubicBezTo>
                    <a:cubicBezTo>
                      <a:pt x="2" y="3"/>
                      <a:pt x="2" y="3"/>
                      <a:pt x="2" y="3"/>
                    </a:cubicBezTo>
                    <a:cubicBezTo>
                      <a:pt x="2" y="4"/>
                      <a:pt x="2" y="3"/>
                      <a:pt x="3" y="4"/>
                    </a:cubicBezTo>
                    <a:cubicBezTo>
                      <a:pt x="2" y="3"/>
                      <a:pt x="3" y="2"/>
                      <a:pt x="1" y="0"/>
                    </a:cubicBezTo>
                    <a:cubicBezTo>
                      <a:pt x="1" y="0"/>
                      <a:pt x="1" y="1"/>
                      <a:pt x="1" y="1"/>
                    </a:cubicBezTo>
                    <a:cubicBezTo>
                      <a:pt x="2" y="1"/>
                      <a:pt x="2" y="2"/>
                      <a:pt x="2" y="2"/>
                    </a:cubicBezTo>
                    <a:cubicBezTo>
                      <a:pt x="2" y="2"/>
                      <a:pt x="2" y="3"/>
                      <a:pt x="2" y="2"/>
                    </a:cubicBezTo>
                    <a:cubicBezTo>
                      <a:pt x="1" y="1"/>
                      <a:pt x="1" y="1"/>
                      <a:pt x="1" y="1"/>
                    </a:cubicBezTo>
                    <a:cubicBezTo>
                      <a:pt x="0" y="1"/>
                      <a:pt x="0" y="2"/>
                      <a:pt x="0" y="2"/>
                    </a:cubicBezTo>
                    <a:cubicBezTo>
                      <a:pt x="0" y="2"/>
                      <a:pt x="0" y="2"/>
                      <a:pt x="0" y="2"/>
                    </a:cubicBezTo>
                    <a:cubicBezTo>
                      <a:pt x="0" y="3"/>
                      <a:pt x="0" y="3"/>
                      <a:pt x="0" y="3"/>
                    </a:cubicBezTo>
                    <a:cubicBezTo>
                      <a:pt x="1" y="5"/>
                      <a:pt x="1" y="5"/>
                      <a:pt x="1" y="5"/>
                    </a:cubicBezTo>
                    <a:cubicBezTo>
                      <a:pt x="1" y="4"/>
                      <a:pt x="1" y="5"/>
                      <a:pt x="0" y="4"/>
                    </a:cubicBezTo>
                    <a:cubicBezTo>
                      <a:pt x="1" y="5"/>
                      <a:pt x="1" y="5"/>
                      <a:pt x="1" y="6"/>
                    </a:cubicBezTo>
                    <a:cubicBezTo>
                      <a:pt x="1" y="6"/>
                      <a:pt x="1" y="5"/>
                      <a:pt x="1" y="7"/>
                    </a:cubicBezTo>
                    <a:cubicBezTo>
                      <a:pt x="2" y="8"/>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Rectangle 2214"/>
              <p:cNvSpPr>
                <a:spLocks noChangeArrowheads="1"/>
              </p:cNvSpPr>
              <p:nvPr/>
            </p:nvSpPr>
            <p:spPr bwMode="auto">
              <a:xfrm>
                <a:off x="310" y="3176"/>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2215"/>
              <p:cNvSpPr>
                <a:spLocks/>
              </p:cNvSpPr>
              <p:nvPr/>
            </p:nvSpPr>
            <p:spPr bwMode="auto">
              <a:xfrm>
                <a:off x="308" y="31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2216"/>
              <p:cNvSpPr>
                <a:spLocks/>
              </p:cNvSpPr>
              <p:nvPr/>
            </p:nvSpPr>
            <p:spPr bwMode="auto">
              <a:xfrm>
                <a:off x="31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2217"/>
              <p:cNvSpPr>
                <a:spLocks/>
              </p:cNvSpPr>
              <p:nvPr/>
            </p:nvSpPr>
            <p:spPr bwMode="auto">
              <a:xfrm>
                <a:off x="312" y="3164"/>
                <a:ext cx="5" cy="7"/>
              </a:xfrm>
              <a:custGeom>
                <a:avLst/>
                <a:gdLst>
                  <a:gd name="T0" fmla="*/ 1 w 2"/>
                  <a:gd name="T1" fmla="*/ 0 h 3"/>
                  <a:gd name="T2" fmla="*/ 0 w 2"/>
                  <a:gd name="T3" fmla="*/ 0 h 3"/>
                  <a:gd name="T4" fmla="*/ 2 w 2"/>
                  <a:gd name="T5" fmla="*/ 3 h 3"/>
                  <a:gd name="T6" fmla="*/ 1 w 2"/>
                  <a:gd name="T7" fmla="*/ 1 h 3"/>
                  <a:gd name="T8" fmla="*/ 1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1" y="1"/>
                      <a:pt x="0" y="0"/>
                    </a:cubicBezTo>
                    <a:cubicBezTo>
                      <a:pt x="1" y="1"/>
                      <a:pt x="1" y="2"/>
                      <a:pt x="2" y="3"/>
                    </a:cubicBezTo>
                    <a:cubicBezTo>
                      <a:pt x="2" y="3"/>
                      <a:pt x="1" y="1"/>
                      <a:pt x="1" y="1"/>
                    </a:cubicBezTo>
                    <a:cubicBezTo>
                      <a:pt x="2" y="1"/>
                      <a:pt x="1" y="0"/>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2218"/>
              <p:cNvSpPr>
                <a:spLocks/>
              </p:cNvSpPr>
              <p:nvPr/>
            </p:nvSpPr>
            <p:spPr bwMode="auto">
              <a:xfrm>
                <a:off x="315" y="3150"/>
                <a:ext cx="16" cy="23"/>
              </a:xfrm>
              <a:custGeom>
                <a:avLst/>
                <a:gdLst>
                  <a:gd name="T0" fmla="*/ 3 w 7"/>
                  <a:gd name="T1" fmla="*/ 7 h 10"/>
                  <a:gd name="T2" fmla="*/ 3 w 7"/>
                  <a:gd name="T3" fmla="*/ 7 h 10"/>
                  <a:gd name="T4" fmla="*/ 3 w 7"/>
                  <a:gd name="T5" fmla="*/ 8 h 10"/>
                  <a:gd name="T6" fmla="*/ 4 w 7"/>
                  <a:gd name="T7" fmla="*/ 8 h 10"/>
                  <a:gd name="T8" fmla="*/ 4 w 7"/>
                  <a:gd name="T9" fmla="*/ 7 h 10"/>
                  <a:gd name="T10" fmla="*/ 4 w 7"/>
                  <a:gd name="T11" fmla="*/ 6 h 10"/>
                  <a:gd name="T12" fmla="*/ 3 w 7"/>
                  <a:gd name="T13" fmla="*/ 5 h 10"/>
                  <a:gd name="T14" fmla="*/ 5 w 7"/>
                  <a:gd name="T15" fmla="*/ 6 h 10"/>
                  <a:gd name="T16" fmla="*/ 3 w 7"/>
                  <a:gd name="T17" fmla="*/ 5 h 10"/>
                  <a:gd name="T18" fmla="*/ 4 w 7"/>
                  <a:gd name="T19" fmla="*/ 5 h 10"/>
                  <a:gd name="T20" fmla="*/ 4 w 7"/>
                  <a:gd name="T21" fmla="*/ 5 h 10"/>
                  <a:gd name="T22" fmla="*/ 4 w 7"/>
                  <a:gd name="T23" fmla="*/ 4 h 10"/>
                  <a:gd name="T24" fmla="*/ 5 w 7"/>
                  <a:gd name="T25" fmla="*/ 5 h 10"/>
                  <a:gd name="T26" fmla="*/ 6 w 7"/>
                  <a:gd name="T27" fmla="*/ 4 h 10"/>
                  <a:gd name="T28" fmla="*/ 6 w 7"/>
                  <a:gd name="T29" fmla="*/ 4 h 10"/>
                  <a:gd name="T30" fmla="*/ 6 w 7"/>
                  <a:gd name="T31" fmla="*/ 3 h 10"/>
                  <a:gd name="T32" fmla="*/ 6 w 7"/>
                  <a:gd name="T33" fmla="*/ 3 h 10"/>
                  <a:gd name="T34" fmla="*/ 4 w 7"/>
                  <a:gd name="T35" fmla="*/ 2 h 10"/>
                  <a:gd name="T36" fmla="*/ 4 w 7"/>
                  <a:gd name="T37" fmla="*/ 2 h 10"/>
                  <a:gd name="T38" fmla="*/ 6 w 7"/>
                  <a:gd name="T39" fmla="*/ 2 h 10"/>
                  <a:gd name="T40" fmla="*/ 5 w 7"/>
                  <a:gd name="T41" fmla="*/ 2 h 10"/>
                  <a:gd name="T42" fmla="*/ 7 w 7"/>
                  <a:gd name="T43" fmla="*/ 1 h 10"/>
                  <a:gd name="T44" fmla="*/ 5 w 7"/>
                  <a:gd name="T45" fmla="*/ 1 h 10"/>
                  <a:gd name="T46" fmla="*/ 4 w 7"/>
                  <a:gd name="T47" fmla="*/ 1 h 10"/>
                  <a:gd name="T48" fmla="*/ 3 w 7"/>
                  <a:gd name="T49" fmla="*/ 1 h 10"/>
                  <a:gd name="T50" fmla="*/ 3 w 7"/>
                  <a:gd name="T51" fmla="*/ 2 h 10"/>
                  <a:gd name="T52" fmla="*/ 4 w 7"/>
                  <a:gd name="T53" fmla="*/ 3 h 10"/>
                  <a:gd name="T54" fmla="*/ 3 w 7"/>
                  <a:gd name="T55" fmla="*/ 3 h 10"/>
                  <a:gd name="T56" fmla="*/ 4 w 7"/>
                  <a:gd name="T57" fmla="*/ 3 h 10"/>
                  <a:gd name="T58" fmla="*/ 3 w 7"/>
                  <a:gd name="T59" fmla="*/ 3 h 10"/>
                  <a:gd name="T60" fmla="*/ 4 w 7"/>
                  <a:gd name="T61" fmla="*/ 3 h 10"/>
                  <a:gd name="T62" fmla="*/ 2 w 7"/>
                  <a:gd name="T63" fmla="*/ 3 h 10"/>
                  <a:gd name="T64" fmla="*/ 1 w 7"/>
                  <a:gd name="T65" fmla="*/ 5 h 10"/>
                  <a:gd name="T66" fmla="*/ 2 w 7"/>
                  <a:gd name="T67" fmla="*/ 6 h 10"/>
                  <a:gd name="T68" fmla="*/ 2 w 7"/>
                  <a:gd name="T69" fmla="*/ 7 h 10"/>
                  <a:gd name="T70" fmla="*/ 2 w 7"/>
                  <a:gd name="T71" fmla="*/ 8 h 10"/>
                  <a:gd name="T72" fmla="*/ 1 w 7"/>
                  <a:gd name="T73" fmla="*/ 6 h 10"/>
                  <a:gd name="T74" fmla="*/ 1 w 7"/>
                  <a:gd name="T75" fmla="*/ 6 h 10"/>
                  <a:gd name="T76" fmla="*/ 1 w 7"/>
                  <a:gd name="T77" fmla="*/ 7 h 10"/>
                  <a:gd name="T78" fmla="*/ 0 w 7"/>
                  <a:gd name="T79" fmla="*/ 7 h 10"/>
                  <a:gd name="T80" fmla="*/ 3 w 7"/>
                  <a:gd name="T81" fmla="*/ 9 h 10"/>
                  <a:gd name="T82" fmla="*/ 4 w 7"/>
                  <a:gd name="T83" fmla="*/ 9 h 10"/>
                  <a:gd name="T84" fmla="*/ 3 w 7"/>
                  <a:gd name="T8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0">
                    <a:moveTo>
                      <a:pt x="3" y="7"/>
                    </a:moveTo>
                    <a:cubicBezTo>
                      <a:pt x="3" y="7"/>
                      <a:pt x="3" y="7"/>
                      <a:pt x="3" y="7"/>
                    </a:cubicBezTo>
                    <a:cubicBezTo>
                      <a:pt x="3" y="7"/>
                      <a:pt x="4" y="8"/>
                      <a:pt x="3" y="8"/>
                    </a:cubicBezTo>
                    <a:cubicBezTo>
                      <a:pt x="4" y="8"/>
                      <a:pt x="3" y="7"/>
                      <a:pt x="4" y="8"/>
                    </a:cubicBezTo>
                    <a:cubicBezTo>
                      <a:pt x="4" y="7"/>
                      <a:pt x="4" y="7"/>
                      <a:pt x="4" y="7"/>
                    </a:cubicBezTo>
                    <a:cubicBezTo>
                      <a:pt x="4" y="7"/>
                      <a:pt x="3" y="6"/>
                      <a:pt x="4" y="6"/>
                    </a:cubicBezTo>
                    <a:cubicBezTo>
                      <a:pt x="4" y="6"/>
                      <a:pt x="4" y="6"/>
                      <a:pt x="3" y="5"/>
                    </a:cubicBezTo>
                    <a:cubicBezTo>
                      <a:pt x="4" y="6"/>
                      <a:pt x="4" y="6"/>
                      <a:pt x="5" y="6"/>
                    </a:cubicBezTo>
                    <a:cubicBezTo>
                      <a:pt x="5" y="6"/>
                      <a:pt x="3" y="5"/>
                      <a:pt x="3" y="5"/>
                    </a:cubicBezTo>
                    <a:cubicBezTo>
                      <a:pt x="4" y="5"/>
                      <a:pt x="3" y="4"/>
                      <a:pt x="4" y="5"/>
                    </a:cubicBezTo>
                    <a:cubicBezTo>
                      <a:pt x="4" y="5"/>
                      <a:pt x="4" y="5"/>
                      <a:pt x="4" y="5"/>
                    </a:cubicBezTo>
                    <a:cubicBezTo>
                      <a:pt x="5" y="5"/>
                      <a:pt x="4" y="4"/>
                      <a:pt x="4" y="4"/>
                    </a:cubicBezTo>
                    <a:cubicBezTo>
                      <a:pt x="5" y="5"/>
                      <a:pt x="5" y="5"/>
                      <a:pt x="5" y="5"/>
                    </a:cubicBezTo>
                    <a:cubicBezTo>
                      <a:pt x="5" y="5"/>
                      <a:pt x="5" y="4"/>
                      <a:pt x="6" y="4"/>
                    </a:cubicBezTo>
                    <a:cubicBezTo>
                      <a:pt x="6" y="4"/>
                      <a:pt x="6" y="4"/>
                      <a:pt x="6" y="4"/>
                    </a:cubicBezTo>
                    <a:cubicBezTo>
                      <a:pt x="5" y="4"/>
                      <a:pt x="6" y="3"/>
                      <a:pt x="6" y="3"/>
                    </a:cubicBezTo>
                    <a:cubicBezTo>
                      <a:pt x="6" y="3"/>
                      <a:pt x="6" y="3"/>
                      <a:pt x="6" y="3"/>
                    </a:cubicBezTo>
                    <a:cubicBezTo>
                      <a:pt x="5" y="2"/>
                      <a:pt x="6" y="3"/>
                      <a:pt x="4" y="2"/>
                    </a:cubicBezTo>
                    <a:cubicBezTo>
                      <a:pt x="6" y="3"/>
                      <a:pt x="3" y="2"/>
                      <a:pt x="4" y="2"/>
                    </a:cubicBezTo>
                    <a:cubicBezTo>
                      <a:pt x="5" y="2"/>
                      <a:pt x="5" y="2"/>
                      <a:pt x="6" y="2"/>
                    </a:cubicBezTo>
                    <a:cubicBezTo>
                      <a:pt x="5" y="2"/>
                      <a:pt x="5" y="2"/>
                      <a:pt x="5" y="2"/>
                    </a:cubicBezTo>
                    <a:cubicBezTo>
                      <a:pt x="6" y="2"/>
                      <a:pt x="5" y="1"/>
                      <a:pt x="7" y="1"/>
                    </a:cubicBezTo>
                    <a:cubicBezTo>
                      <a:pt x="5" y="1"/>
                      <a:pt x="5" y="1"/>
                      <a:pt x="5" y="1"/>
                    </a:cubicBezTo>
                    <a:cubicBezTo>
                      <a:pt x="5" y="1"/>
                      <a:pt x="6" y="0"/>
                      <a:pt x="4" y="1"/>
                    </a:cubicBezTo>
                    <a:cubicBezTo>
                      <a:pt x="6" y="0"/>
                      <a:pt x="3" y="1"/>
                      <a:pt x="3" y="1"/>
                    </a:cubicBezTo>
                    <a:cubicBezTo>
                      <a:pt x="3" y="1"/>
                      <a:pt x="3" y="2"/>
                      <a:pt x="3" y="2"/>
                    </a:cubicBezTo>
                    <a:cubicBezTo>
                      <a:pt x="4" y="3"/>
                      <a:pt x="3" y="3"/>
                      <a:pt x="4" y="3"/>
                    </a:cubicBezTo>
                    <a:cubicBezTo>
                      <a:pt x="3" y="3"/>
                      <a:pt x="3" y="3"/>
                      <a:pt x="3" y="3"/>
                    </a:cubicBezTo>
                    <a:cubicBezTo>
                      <a:pt x="3" y="3"/>
                      <a:pt x="3" y="3"/>
                      <a:pt x="4" y="3"/>
                    </a:cubicBezTo>
                    <a:cubicBezTo>
                      <a:pt x="4" y="3"/>
                      <a:pt x="3" y="3"/>
                      <a:pt x="3" y="3"/>
                    </a:cubicBezTo>
                    <a:cubicBezTo>
                      <a:pt x="3" y="3"/>
                      <a:pt x="3" y="3"/>
                      <a:pt x="4" y="3"/>
                    </a:cubicBezTo>
                    <a:cubicBezTo>
                      <a:pt x="2" y="3"/>
                      <a:pt x="2" y="3"/>
                      <a:pt x="2" y="3"/>
                    </a:cubicBezTo>
                    <a:cubicBezTo>
                      <a:pt x="3" y="4"/>
                      <a:pt x="3" y="5"/>
                      <a:pt x="1" y="5"/>
                    </a:cubicBezTo>
                    <a:cubicBezTo>
                      <a:pt x="2" y="6"/>
                      <a:pt x="2" y="6"/>
                      <a:pt x="2" y="6"/>
                    </a:cubicBezTo>
                    <a:cubicBezTo>
                      <a:pt x="2" y="6"/>
                      <a:pt x="4" y="8"/>
                      <a:pt x="2" y="7"/>
                    </a:cubicBezTo>
                    <a:cubicBezTo>
                      <a:pt x="2" y="8"/>
                      <a:pt x="2" y="8"/>
                      <a:pt x="2" y="8"/>
                    </a:cubicBezTo>
                    <a:cubicBezTo>
                      <a:pt x="2" y="7"/>
                      <a:pt x="1" y="7"/>
                      <a:pt x="1" y="6"/>
                    </a:cubicBezTo>
                    <a:cubicBezTo>
                      <a:pt x="1" y="6"/>
                      <a:pt x="0" y="6"/>
                      <a:pt x="1" y="6"/>
                    </a:cubicBezTo>
                    <a:cubicBezTo>
                      <a:pt x="1" y="7"/>
                      <a:pt x="1" y="7"/>
                      <a:pt x="1" y="7"/>
                    </a:cubicBezTo>
                    <a:cubicBezTo>
                      <a:pt x="2" y="7"/>
                      <a:pt x="1" y="7"/>
                      <a:pt x="0" y="7"/>
                    </a:cubicBezTo>
                    <a:cubicBezTo>
                      <a:pt x="1" y="8"/>
                      <a:pt x="2" y="8"/>
                      <a:pt x="3" y="9"/>
                    </a:cubicBezTo>
                    <a:cubicBezTo>
                      <a:pt x="2" y="7"/>
                      <a:pt x="4" y="10"/>
                      <a:pt x="4" y="9"/>
                    </a:cubicBezTo>
                    <a:cubicBezTo>
                      <a:pt x="4" y="8"/>
                      <a:pt x="3" y="8"/>
                      <a:pt x="3"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2219"/>
              <p:cNvSpPr>
                <a:spLocks/>
              </p:cNvSpPr>
              <p:nvPr/>
            </p:nvSpPr>
            <p:spPr bwMode="auto">
              <a:xfrm>
                <a:off x="315" y="31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2220"/>
              <p:cNvSpPr>
                <a:spLocks/>
              </p:cNvSpPr>
              <p:nvPr/>
            </p:nvSpPr>
            <p:spPr bwMode="auto">
              <a:xfrm>
                <a:off x="324" y="31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Rectangle 2221"/>
              <p:cNvSpPr>
                <a:spLocks noChangeArrowheads="1"/>
              </p:cNvSpPr>
              <p:nvPr/>
            </p:nvSpPr>
            <p:spPr bwMode="auto">
              <a:xfrm>
                <a:off x="315" y="316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2222"/>
              <p:cNvSpPr>
                <a:spLocks/>
              </p:cNvSpPr>
              <p:nvPr/>
            </p:nvSpPr>
            <p:spPr bwMode="auto">
              <a:xfrm>
                <a:off x="319" y="3169"/>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2223"/>
              <p:cNvSpPr>
                <a:spLocks/>
              </p:cNvSpPr>
              <p:nvPr/>
            </p:nvSpPr>
            <p:spPr bwMode="auto">
              <a:xfrm>
                <a:off x="327" y="3154"/>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2224"/>
              <p:cNvSpPr>
                <a:spLocks/>
              </p:cNvSpPr>
              <p:nvPr/>
            </p:nvSpPr>
            <p:spPr bwMode="auto">
              <a:xfrm>
                <a:off x="336"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2225"/>
              <p:cNvSpPr>
                <a:spLocks/>
              </p:cNvSpPr>
              <p:nvPr/>
            </p:nvSpPr>
            <p:spPr bwMode="auto">
              <a:xfrm>
                <a:off x="324" y="3140"/>
                <a:ext cx="34" cy="19"/>
              </a:xfrm>
              <a:custGeom>
                <a:avLst/>
                <a:gdLst>
                  <a:gd name="T0" fmla="*/ 14 w 14"/>
                  <a:gd name="T1" fmla="*/ 3 h 8"/>
                  <a:gd name="T2" fmla="*/ 13 w 14"/>
                  <a:gd name="T3" fmla="*/ 2 h 8"/>
                  <a:gd name="T4" fmla="*/ 12 w 14"/>
                  <a:gd name="T5" fmla="*/ 1 h 8"/>
                  <a:gd name="T6" fmla="*/ 12 w 14"/>
                  <a:gd name="T7" fmla="*/ 2 h 8"/>
                  <a:gd name="T8" fmla="*/ 11 w 14"/>
                  <a:gd name="T9" fmla="*/ 3 h 8"/>
                  <a:gd name="T10" fmla="*/ 10 w 14"/>
                  <a:gd name="T11" fmla="*/ 3 h 8"/>
                  <a:gd name="T12" fmla="*/ 9 w 14"/>
                  <a:gd name="T13" fmla="*/ 4 h 8"/>
                  <a:gd name="T14" fmla="*/ 9 w 14"/>
                  <a:gd name="T15" fmla="*/ 4 h 8"/>
                  <a:gd name="T16" fmla="*/ 8 w 14"/>
                  <a:gd name="T17" fmla="*/ 4 h 8"/>
                  <a:gd name="T18" fmla="*/ 8 w 14"/>
                  <a:gd name="T19" fmla="*/ 6 h 8"/>
                  <a:gd name="T20" fmla="*/ 7 w 14"/>
                  <a:gd name="T21" fmla="*/ 6 h 8"/>
                  <a:gd name="T22" fmla="*/ 6 w 14"/>
                  <a:gd name="T23" fmla="*/ 5 h 8"/>
                  <a:gd name="T24" fmla="*/ 6 w 14"/>
                  <a:gd name="T25" fmla="*/ 5 h 8"/>
                  <a:gd name="T26" fmla="*/ 5 w 14"/>
                  <a:gd name="T27" fmla="*/ 4 h 8"/>
                  <a:gd name="T28" fmla="*/ 4 w 14"/>
                  <a:gd name="T29" fmla="*/ 5 h 8"/>
                  <a:gd name="T30" fmla="*/ 3 w 14"/>
                  <a:gd name="T31" fmla="*/ 6 h 8"/>
                  <a:gd name="T32" fmla="*/ 3 w 14"/>
                  <a:gd name="T33" fmla="*/ 5 h 8"/>
                  <a:gd name="T34" fmla="*/ 3 w 14"/>
                  <a:gd name="T35" fmla="*/ 5 h 8"/>
                  <a:gd name="T36" fmla="*/ 1 w 14"/>
                  <a:gd name="T37" fmla="*/ 4 h 8"/>
                  <a:gd name="T38" fmla="*/ 2 w 14"/>
                  <a:gd name="T39" fmla="*/ 5 h 8"/>
                  <a:gd name="T40" fmla="*/ 2 w 14"/>
                  <a:gd name="T41" fmla="*/ 4 h 8"/>
                  <a:gd name="T42" fmla="*/ 2 w 14"/>
                  <a:gd name="T43" fmla="*/ 7 h 8"/>
                  <a:gd name="T44" fmla="*/ 2 w 14"/>
                  <a:gd name="T45" fmla="*/ 7 h 8"/>
                  <a:gd name="T46" fmla="*/ 3 w 14"/>
                  <a:gd name="T47" fmla="*/ 7 h 8"/>
                  <a:gd name="T48" fmla="*/ 3 w 14"/>
                  <a:gd name="T49" fmla="*/ 8 h 8"/>
                  <a:gd name="T50" fmla="*/ 4 w 14"/>
                  <a:gd name="T51" fmla="*/ 8 h 8"/>
                  <a:gd name="T52" fmla="*/ 5 w 14"/>
                  <a:gd name="T53" fmla="*/ 7 h 8"/>
                  <a:gd name="T54" fmla="*/ 5 w 14"/>
                  <a:gd name="T55" fmla="*/ 8 h 8"/>
                  <a:gd name="T56" fmla="*/ 5 w 14"/>
                  <a:gd name="T57" fmla="*/ 8 h 8"/>
                  <a:gd name="T58" fmla="*/ 6 w 14"/>
                  <a:gd name="T59" fmla="*/ 7 h 8"/>
                  <a:gd name="T60" fmla="*/ 7 w 14"/>
                  <a:gd name="T61" fmla="*/ 7 h 8"/>
                  <a:gd name="T62" fmla="*/ 7 w 14"/>
                  <a:gd name="T63" fmla="*/ 8 h 8"/>
                  <a:gd name="T64" fmla="*/ 8 w 14"/>
                  <a:gd name="T65" fmla="*/ 8 h 8"/>
                  <a:gd name="T66" fmla="*/ 8 w 14"/>
                  <a:gd name="T67" fmla="*/ 7 h 8"/>
                  <a:gd name="T68" fmla="*/ 9 w 14"/>
                  <a:gd name="T69" fmla="*/ 6 h 8"/>
                  <a:gd name="T70" fmla="*/ 10 w 14"/>
                  <a:gd name="T71" fmla="*/ 5 h 8"/>
                  <a:gd name="T72" fmla="*/ 11 w 14"/>
                  <a:gd name="T73" fmla="*/ 5 h 8"/>
                  <a:gd name="T74" fmla="*/ 12 w 14"/>
                  <a:gd name="T75" fmla="*/ 5 h 8"/>
                  <a:gd name="T76" fmla="*/ 11 w 14"/>
                  <a:gd name="T77" fmla="*/ 3 h 8"/>
                  <a:gd name="T78" fmla="*/ 12 w 14"/>
                  <a:gd name="T7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8">
                    <a:moveTo>
                      <a:pt x="14" y="5"/>
                    </a:moveTo>
                    <a:cubicBezTo>
                      <a:pt x="14" y="5"/>
                      <a:pt x="14" y="4"/>
                      <a:pt x="14" y="3"/>
                    </a:cubicBezTo>
                    <a:cubicBezTo>
                      <a:pt x="14" y="4"/>
                      <a:pt x="14" y="4"/>
                      <a:pt x="14" y="4"/>
                    </a:cubicBezTo>
                    <a:cubicBezTo>
                      <a:pt x="14" y="3"/>
                      <a:pt x="13" y="2"/>
                      <a:pt x="13" y="2"/>
                    </a:cubicBezTo>
                    <a:cubicBezTo>
                      <a:pt x="13" y="2"/>
                      <a:pt x="13" y="2"/>
                      <a:pt x="13" y="2"/>
                    </a:cubicBezTo>
                    <a:cubicBezTo>
                      <a:pt x="13" y="3"/>
                      <a:pt x="12" y="1"/>
                      <a:pt x="12" y="1"/>
                    </a:cubicBezTo>
                    <a:cubicBezTo>
                      <a:pt x="12" y="2"/>
                      <a:pt x="13" y="4"/>
                      <a:pt x="13" y="3"/>
                    </a:cubicBezTo>
                    <a:cubicBezTo>
                      <a:pt x="12" y="3"/>
                      <a:pt x="12" y="3"/>
                      <a:pt x="12" y="2"/>
                    </a:cubicBezTo>
                    <a:cubicBezTo>
                      <a:pt x="12" y="2"/>
                      <a:pt x="12" y="4"/>
                      <a:pt x="12" y="4"/>
                    </a:cubicBezTo>
                    <a:cubicBezTo>
                      <a:pt x="11" y="0"/>
                      <a:pt x="12" y="5"/>
                      <a:pt x="11" y="3"/>
                    </a:cubicBezTo>
                    <a:cubicBezTo>
                      <a:pt x="11" y="3"/>
                      <a:pt x="10" y="3"/>
                      <a:pt x="10" y="4"/>
                    </a:cubicBezTo>
                    <a:cubicBezTo>
                      <a:pt x="10" y="3"/>
                      <a:pt x="10" y="4"/>
                      <a:pt x="10" y="3"/>
                    </a:cubicBezTo>
                    <a:cubicBezTo>
                      <a:pt x="10" y="5"/>
                      <a:pt x="9" y="2"/>
                      <a:pt x="9" y="5"/>
                    </a:cubicBezTo>
                    <a:cubicBezTo>
                      <a:pt x="9" y="4"/>
                      <a:pt x="9" y="5"/>
                      <a:pt x="9" y="4"/>
                    </a:cubicBezTo>
                    <a:cubicBezTo>
                      <a:pt x="9" y="4"/>
                      <a:pt x="9" y="4"/>
                      <a:pt x="9" y="4"/>
                    </a:cubicBezTo>
                    <a:cubicBezTo>
                      <a:pt x="9" y="3"/>
                      <a:pt x="9" y="5"/>
                      <a:pt x="9" y="4"/>
                    </a:cubicBezTo>
                    <a:cubicBezTo>
                      <a:pt x="8" y="4"/>
                      <a:pt x="9" y="5"/>
                      <a:pt x="9" y="6"/>
                    </a:cubicBezTo>
                    <a:cubicBezTo>
                      <a:pt x="8" y="5"/>
                      <a:pt x="8" y="5"/>
                      <a:pt x="8" y="4"/>
                    </a:cubicBezTo>
                    <a:cubicBezTo>
                      <a:pt x="8" y="5"/>
                      <a:pt x="8" y="5"/>
                      <a:pt x="8" y="5"/>
                    </a:cubicBezTo>
                    <a:cubicBezTo>
                      <a:pt x="8" y="5"/>
                      <a:pt x="8" y="6"/>
                      <a:pt x="8" y="6"/>
                    </a:cubicBezTo>
                    <a:cubicBezTo>
                      <a:pt x="7" y="6"/>
                      <a:pt x="7" y="7"/>
                      <a:pt x="7" y="8"/>
                    </a:cubicBezTo>
                    <a:cubicBezTo>
                      <a:pt x="7" y="6"/>
                      <a:pt x="7" y="8"/>
                      <a:pt x="7" y="6"/>
                    </a:cubicBezTo>
                    <a:cubicBezTo>
                      <a:pt x="7" y="5"/>
                      <a:pt x="7" y="6"/>
                      <a:pt x="8" y="4"/>
                    </a:cubicBezTo>
                    <a:cubicBezTo>
                      <a:pt x="7" y="4"/>
                      <a:pt x="7" y="4"/>
                      <a:pt x="6" y="5"/>
                    </a:cubicBezTo>
                    <a:cubicBezTo>
                      <a:pt x="6" y="5"/>
                      <a:pt x="7" y="4"/>
                      <a:pt x="6" y="4"/>
                    </a:cubicBezTo>
                    <a:cubicBezTo>
                      <a:pt x="6" y="3"/>
                      <a:pt x="6" y="6"/>
                      <a:pt x="6" y="5"/>
                    </a:cubicBezTo>
                    <a:cubicBezTo>
                      <a:pt x="6" y="4"/>
                      <a:pt x="6" y="4"/>
                      <a:pt x="6" y="4"/>
                    </a:cubicBezTo>
                    <a:cubicBezTo>
                      <a:pt x="5" y="5"/>
                      <a:pt x="5" y="4"/>
                      <a:pt x="5" y="4"/>
                    </a:cubicBezTo>
                    <a:cubicBezTo>
                      <a:pt x="5" y="5"/>
                      <a:pt x="5" y="5"/>
                      <a:pt x="5" y="5"/>
                    </a:cubicBezTo>
                    <a:cubicBezTo>
                      <a:pt x="5" y="3"/>
                      <a:pt x="4" y="6"/>
                      <a:pt x="4" y="5"/>
                    </a:cubicBezTo>
                    <a:cubicBezTo>
                      <a:pt x="4" y="6"/>
                      <a:pt x="3" y="7"/>
                      <a:pt x="3" y="7"/>
                    </a:cubicBezTo>
                    <a:cubicBezTo>
                      <a:pt x="3" y="6"/>
                      <a:pt x="3" y="6"/>
                      <a:pt x="3" y="6"/>
                    </a:cubicBezTo>
                    <a:cubicBezTo>
                      <a:pt x="3" y="7"/>
                      <a:pt x="4" y="4"/>
                      <a:pt x="4" y="4"/>
                    </a:cubicBezTo>
                    <a:cubicBezTo>
                      <a:pt x="4" y="4"/>
                      <a:pt x="3" y="4"/>
                      <a:pt x="3" y="5"/>
                    </a:cubicBezTo>
                    <a:cubicBezTo>
                      <a:pt x="3" y="4"/>
                      <a:pt x="3" y="4"/>
                      <a:pt x="3" y="4"/>
                    </a:cubicBezTo>
                    <a:cubicBezTo>
                      <a:pt x="3" y="3"/>
                      <a:pt x="3" y="6"/>
                      <a:pt x="3" y="5"/>
                    </a:cubicBezTo>
                    <a:cubicBezTo>
                      <a:pt x="3" y="4"/>
                      <a:pt x="3" y="4"/>
                      <a:pt x="3" y="4"/>
                    </a:cubicBezTo>
                    <a:cubicBezTo>
                      <a:pt x="2" y="4"/>
                      <a:pt x="2" y="3"/>
                      <a:pt x="1" y="4"/>
                    </a:cubicBezTo>
                    <a:cubicBezTo>
                      <a:pt x="0" y="5"/>
                      <a:pt x="0" y="7"/>
                      <a:pt x="0" y="7"/>
                    </a:cubicBezTo>
                    <a:cubicBezTo>
                      <a:pt x="1" y="7"/>
                      <a:pt x="1" y="5"/>
                      <a:pt x="2" y="5"/>
                    </a:cubicBezTo>
                    <a:cubicBezTo>
                      <a:pt x="1" y="6"/>
                      <a:pt x="1" y="6"/>
                      <a:pt x="1" y="6"/>
                    </a:cubicBezTo>
                    <a:cubicBezTo>
                      <a:pt x="2" y="5"/>
                      <a:pt x="2" y="5"/>
                      <a:pt x="2" y="4"/>
                    </a:cubicBezTo>
                    <a:cubicBezTo>
                      <a:pt x="2" y="4"/>
                      <a:pt x="2" y="5"/>
                      <a:pt x="2" y="5"/>
                    </a:cubicBezTo>
                    <a:cubicBezTo>
                      <a:pt x="2" y="6"/>
                      <a:pt x="2" y="6"/>
                      <a:pt x="2" y="7"/>
                    </a:cubicBezTo>
                    <a:cubicBezTo>
                      <a:pt x="2" y="6"/>
                      <a:pt x="2" y="6"/>
                      <a:pt x="2" y="6"/>
                    </a:cubicBezTo>
                    <a:cubicBezTo>
                      <a:pt x="2" y="7"/>
                      <a:pt x="2" y="7"/>
                      <a:pt x="2" y="7"/>
                    </a:cubicBezTo>
                    <a:cubicBezTo>
                      <a:pt x="2" y="6"/>
                      <a:pt x="2" y="8"/>
                      <a:pt x="3" y="7"/>
                    </a:cubicBezTo>
                    <a:cubicBezTo>
                      <a:pt x="3" y="7"/>
                      <a:pt x="3" y="7"/>
                      <a:pt x="3" y="7"/>
                    </a:cubicBezTo>
                    <a:cubicBezTo>
                      <a:pt x="3" y="6"/>
                      <a:pt x="3" y="7"/>
                      <a:pt x="3" y="6"/>
                    </a:cubicBezTo>
                    <a:cubicBezTo>
                      <a:pt x="3" y="7"/>
                      <a:pt x="3" y="7"/>
                      <a:pt x="3" y="8"/>
                    </a:cubicBezTo>
                    <a:cubicBezTo>
                      <a:pt x="3" y="7"/>
                      <a:pt x="4" y="6"/>
                      <a:pt x="4" y="6"/>
                    </a:cubicBezTo>
                    <a:cubicBezTo>
                      <a:pt x="4" y="7"/>
                      <a:pt x="4" y="7"/>
                      <a:pt x="4" y="8"/>
                    </a:cubicBezTo>
                    <a:cubicBezTo>
                      <a:pt x="4" y="6"/>
                      <a:pt x="5" y="7"/>
                      <a:pt x="5" y="7"/>
                    </a:cubicBezTo>
                    <a:cubicBezTo>
                      <a:pt x="5" y="6"/>
                      <a:pt x="5" y="7"/>
                      <a:pt x="5" y="7"/>
                    </a:cubicBezTo>
                    <a:cubicBezTo>
                      <a:pt x="5" y="7"/>
                      <a:pt x="5" y="7"/>
                      <a:pt x="5" y="7"/>
                    </a:cubicBezTo>
                    <a:cubicBezTo>
                      <a:pt x="5" y="8"/>
                      <a:pt x="5" y="8"/>
                      <a:pt x="5" y="8"/>
                    </a:cubicBezTo>
                    <a:cubicBezTo>
                      <a:pt x="5" y="8"/>
                      <a:pt x="5" y="8"/>
                      <a:pt x="5" y="8"/>
                    </a:cubicBezTo>
                    <a:cubicBezTo>
                      <a:pt x="5" y="8"/>
                      <a:pt x="5" y="7"/>
                      <a:pt x="5" y="8"/>
                    </a:cubicBezTo>
                    <a:cubicBezTo>
                      <a:pt x="5" y="8"/>
                      <a:pt x="5" y="8"/>
                      <a:pt x="5" y="8"/>
                    </a:cubicBezTo>
                    <a:cubicBezTo>
                      <a:pt x="5" y="8"/>
                      <a:pt x="6" y="6"/>
                      <a:pt x="6" y="7"/>
                    </a:cubicBezTo>
                    <a:cubicBezTo>
                      <a:pt x="6" y="7"/>
                      <a:pt x="6" y="7"/>
                      <a:pt x="6" y="5"/>
                    </a:cubicBezTo>
                    <a:cubicBezTo>
                      <a:pt x="6" y="6"/>
                      <a:pt x="6" y="7"/>
                      <a:pt x="7" y="7"/>
                    </a:cubicBezTo>
                    <a:cubicBezTo>
                      <a:pt x="7" y="5"/>
                      <a:pt x="7" y="7"/>
                      <a:pt x="7" y="6"/>
                    </a:cubicBezTo>
                    <a:cubicBezTo>
                      <a:pt x="7" y="8"/>
                      <a:pt x="7" y="7"/>
                      <a:pt x="7" y="8"/>
                    </a:cubicBezTo>
                    <a:cubicBezTo>
                      <a:pt x="7" y="8"/>
                      <a:pt x="7" y="7"/>
                      <a:pt x="8" y="7"/>
                    </a:cubicBezTo>
                    <a:cubicBezTo>
                      <a:pt x="8" y="8"/>
                      <a:pt x="8" y="8"/>
                      <a:pt x="8" y="8"/>
                    </a:cubicBezTo>
                    <a:cubicBezTo>
                      <a:pt x="8" y="8"/>
                      <a:pt x="8" y="7"/>
                      <a:pt x="8" y="8"/>
                    </a:cubicBezTo>
                    <a:cubicBezTo>
                      <a:pt x="8" y="7"/>
                      <a:pt x="8" y="7"/>
                      <a:pt x="8" y="7"/>
                    </a:cubicBezTo>
                    <a:cubicBezTo>
                      <a:pt x="8" y="7"/>
                      <a:pt x="8" y="7"/>
                      <a:pt x="9" y="8"/>
                    </a:cubicBezTo>
                    <a:cubicBezTo>
                      <a:pt x="9" y="6"/>
                      <a:pt x="9" y="6"/>
                      <a:pt x="9" y="6"/>
                    </a:cubicBezTo>
                    <a:cubicBezTo>
                      <a:pt x="9" y="8"/>
                      <a:pt x="10" y="6"/>
                      <a:pt x="10" y="4"/>
                    </a:cubicBezTo>
                    <a:cubicBezTo>
                      <a:pt x="10" y="5"/>
                      <a:pt x="10" y="5"/>
                      <a:pt x="10" y="5"/>
                    </a:cubicBezTo>
                    <a:cubicBezTo>
                      <a:pt x="10" y="6"/>
                      <a:pt x="10" y="6"/>
                      <a:pt x="10" y="6"/>
                    </a:cubicBezTo>
                    <a:cubicBezTo>
                      <a:pt x="10" y="6"/>
                      <a:pt x="11" y="7"/>
                      <a:pt x="11" y="5"/>
                    </a:cubicBezTo>
                    <a:cubicBezTo>
                      <a:pt x="11" y="5"/>
                      <a:pt x="11" y="6"/>
                      <a:pt x="11" y="6"/>
                    </a:cubicBezTo>
                    <a:cubicBezTo>
                      <a:pt x="11" y="4"/>
                      <a:pt x="13" y="7"/>
                      <a:pt x="12" y="5"/>
                    </a:cubicBezTo>
                    <a:cubicBezTo>
                      <a:pt x="12" y="5"/>
                      <a:pt x="11" y="4"/>
                      <a:pt x="11" y="4"/>
                    </a:cubicBezTo>
                    <a:cubicBezTo>
                      <a:pt x="11" y="4"/>
                      <a:pt x="11" y="3"/>
                      <a:pt x="11" y="3"/>
                    </a:cubicBezTo>
                    <a:cubicBezTo>
                      <a:pt x="11" y="3"/>
                      <a:pt x="12" y="4"/>
                      <a:pt x="12" y="4"/>
                    </a:cubicBezTo>
                    <a:cubicBezTo>
                      <a:pt x="12" y="5"/>
                      <a:pt x="12" y="5"/>
                      <a:pt x="12" y="5"/>
                    </a:cubicBezTo>
                    <a:cubicBezTo>
                      <a:pt x="14" y="7"/>
                      <a:pt x="12" y="3"/>
                      <a:pt x="1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2226"/>
              <p:cNvSpPr>
                <a:spLocks/>
              </p:cNvSpPr>
              <p:nvPr/>
            </p:nvSpPr>
            <p:spPr bwMode="auto">
              <a:xfrm>
                <a:off x="348" y="315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Rectangle 2227"/>
              <p:cNvSpPr>
                <a:spLocks noChangeArrowheads="1"/>
              </p:cNvSpPr>
              <p:nvPr/>
            </p:nvSpPr>
            <p:spPr bwMode="auto">
              <a:xfrm>
                <a:off x="348" y="315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2228"/>
              <p:cNvSpPr>
                <a:spLocks/>
              </p:cNvSpPr>
              <p:nvPr/>
            </p:nvSpPr>
            <p:spPr bwMode="auto">
              <a:xfrm>
                <a:off x="358" y="315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Freeform 2229"/>
              <p:cNvSpPr>
                <a:spLocks/>
              </p:cNvSpPr>
              <p:nvPr/>
            </p:nvSpPr>
            <p:spPr bwMode="auto">
              <a:xfrm>
                <a:off x="358" y="314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2230"/>
              <p:cNvSpPr>
                <a:spLocks/>
              </p:cNvSpPr>
              <p:nvPr/>
            </p:nvSpPr>
            <p:spPr bwMode="auto">
              <a:xfrm>
                <a:off x="353" y="3131"/>
                <a:ext cx="12" cy="19"/>
              </a:xfrm>
              <a:custGeom>
                <a:avLst/>
                <a:gdLst>
                  <a:gd name="T0" fmla="*/ 4 w 5"/>
                  <a:gd name="T1" fmla="*/ 2 h 8"/>
                  <a:gd name="T2" fmla="*/ 4 w 5"/>
                  <a:gd name="T3" fmla="*/ 1 h 8"/>
                  <a:gd name="T4" fmla="*/ 4 w 5"/>
                  <a:gd name="T5" fmla="*/ 1 h 8"/>
                  <a:gd name="T6" fmla="*/ 3 w 5"/>
                  <a:gd name="T7" fmla="*/ 0 h 8"/>
                  <a:gd name="T8" fmla="*/ 3 w 5"/>
                  <a:gd name="T9" fmla="*/ 3 h 8"/>
                  <a:gd name="T10" fmla="*/ 2 w 5"/>
                  <a:gd name="T11" fmla="*/ 3 h 8"/>
                  <a:gd name="T12" fmla="*/ 3 w 5"/>
                  <a:gd name="T13" fmla="*/ 4 h 8"/>
                  <a:gd name="T14" fmla="*/ 1 w 5"/>
                  <a:gd name="T15" fmla="*/ 3 h 8"/>
                  <a:gd name="T16" fmla="*/ 1 w 5"/>
                  <a:gd name="T17" fmla="*/ 4 h 8"/>
                  <a:gd name="T18" fmla="*/ 2 w 5"/>
                  <a:gd name="T19" fmla="*/ 5 h 8"/>
                  <a:gd name="T20" fmla="*/ 2 w 5"/>
                  <a:gd name="T21" fmla="*/ 4 h 8"/>
                  <a:gd name="T22" fmla="*/ 2 w 5"/>
                  <a:gd name="T23" fmla="*/ 5 h 8"/>
                  <a:gd name="T24" fmla="*/ 2 w 5"/>
                  <a:gd name="T25" fmla="*/ 5 h 8"/>
                  <a:gd name="T26" fmla="*/ 1 w 5"/>
                  <a:gd name="T27" fmla="*/ 5 h 8"/>
                  <a:gd name="T28" fmla="*/ 2 w 5"/>
                  <a:gd name="T29" fmla="*/ 5 h 8"/>
                  <a:gd name="T30" fmla="*/ 1 w 5"/>
                  <a:gd name="T31" fmla="*/ 5 h 8"/>
                  <a:gd name="T32" fmla="*/ 1 w 5"/>
                  <a:gd name="T33" fmla="*/ 6 h 8"/>
                  <a:gd name="T34" fmla="*/ 2 w 5"/>
                  <a:gd name="T35" fmla="*/ 7 h 8"/>
                  <a:gd name="T36" fmla="*/ 2 w 5"/>
                  <a:gd name="T37" fmla="*/ 6 h 8"/>
                  <a:gd name="T38" fmla="*/ 2 w 5"/>
                  <a:gd name="T39" fmla="*/ 6 h 8"/>
                  <a:gd name="T40" fmla="*/ 2 w 5"/>
                  <a:gd name="T41" fmla="*/ 5 h 8"/>
                  <a:gd name="T42" fmla="*/ 3 w 5"/>
                  <a:gd name="T43" fmla="*/ 7 h 8"/>
                  <a:gd name="T44" fmla="*/ 4 w 5"/>
                  <a:gd name="T45" fmla="*/ 7 h 8"/>
                  <a:gd name="T46" fmla="*/ 4 w 5"/>
                  <a:gd name="T47" fmla="*/ 7 h 8"/>
                  <a:gd name="T48" fmla="*/ 4 w 5"/>
                  <a:gd name="T49" fmla="*/ 6 h 8"/>
                  <a:gd name="T50" fmla="*/ 3 w 5"/>
                  <a:gd name="T51" fmla="*/ 6 h 8"/>
                  <a:gd name="T52" fmla="*/ 2 w 5"/>
                  <a:gd name="T53" fmla="*/ 5 h 8"/>
                  <a:gd name="T54" fmla="*/ 2 w 5"/>
                  <a:gd name="T55" fmla="*/ 4 h 8"/>
                  <a:gd name="T56" fmla="*/ 3 w 5"/>
                  <a:gd name="T57" fmla="*/ 5 h 8"/>
                  <a:gd name="T58" fmla="*/ 3 w 5"/>
                  <a:gd name="T59" fmla="*/ 5 h 8"/>
                  <a:gd name="T60" fmla="*/ 4 w 5"/>
                  <a:gd name="T61" fmla="*/ 6 h 8"/>
                  <a:gd name="T62" fmla="*/ 3 w 5"/>
                  <a:gd name="T63" fmla="*/ 5 h 8"/>
                  <a:gd name="T64" fmla="*/ 4 w 5"/>
                  <a:gd name="T65" fmla="*/ 4 h 8"/>
                  <a:gd name="T66" fmla="*/ 4 w 5"/>
                  <a:gd name="T67" fmla="*/ 4 h 8"/>
                  <a:gd name="T68" fmla="*/ 4 w 5"/>
                  <a:gd name="T69" fmla="*/ 4 h 8"/>
                  <a:gd name="T70" fmla="*/ 5 w 5"/>
                  <a:gd name="T71" fmla="*/ 3 h 8"/>
                  <a:gd name="T72" fmla="*/ 4 w 5"/>
                  <a:gd name="T73" fmla="*/ 3 h 8"/>
                  <a:gd name="T74" fmla="*/ 4 w 5"/>
                  <a:gd name="T75" fmla="*/ 2 h 8"/>
                  <a:gd name="T76" fmla="*/ 4 w 5"/>
                  <a:gd name="T77" fmla="*/ 2 h 8"/>
                  <a:gd name="T78" fmla="*/ 3 w 5"/>
                  <a:gd name="T79" fmla="*/ 1 h 8"/>
                  <a:gd name="T80" fmla="*/ 4 w 5"/>
                  <a:gd name="T8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8">
                    <a:moveTo>
                      <a:pt x="4" y="2"/>
                    </a:moveTo>
                    <a:cubicBezTo>
                      <a:pt x="4" y="1"/>
                      <a:pt x="4" y="1"/>
                      <a:pt x="4" y="1"/>
                    </a:cubicBezTo>
                    <a:cubicBezTo>
                      <a:pt x="4" y="1"/>
                      <a:pt x="4" y="1"/>
                      <a:pt x="4" y="1"/>
                    </a:cubicBezTo>
                    <a:cubicBezTo>
                      <a:pt x="3" y="1"/>
                      <a:pt x="5" y="1"/>
                      <a:pt x="3" y="0"/>
                    </a:cubicBezTo>
                    <a:cubicBezTo>
                      <a:pt x="3" y="1"/>
                      <a:pt x="2" y="2"/>
                      <a:pt x="3" y="3"/>
                    </a:cubicBezTo>
                    <a:cubicBezTo>
                      <a:pt x="2" y="3"/>
                      <a:pt x="2" y="3"/>
                      <a:pt x="2" y="3"/>
                    </a:cubicBezTo>
                    <a:cubicBezTo>
                      <a:pt x="3" y="4"/>
                      <a:pt x="0" y="2"/>
                      <a:pt x="3" y="4"/>
                    </a:cubicBezTo>
                    <a:cubicBezTo>
                      <a:pt x="1" y="3"/>
                      <a:pt x="1" y="3"/>
                      <a:pt x="1" y="3"/>
                    </a:cubicBezTo>
                    <a:cubicBezTo>
                      <a:pt x="1" y="3"/>
                      <a:pt x="3" y="5"/>
                      <a:pt x="1" y="4"/>
                    </a:cubicBezTo>
                    <a:cubicBezTo>
                      <a:pt x="2" y="5"/>
                      <a:pt x="2" y="5"/>
                      <a:pt x="2" y="5"/>
                    </a:cubicBezTo>
                    <a:cubicBezTo>
                      <a:pt x="2" y="4"/>
                      <a:pt x="2" y="4"/>
                      <a:pt x="2" y="4"/>
                    </a:cubicBezTo>
                    <a:cubicBezTo>
                      <a:pt x="2" y="5"/>
                      <a:pt x="2" y="5"/>
                      <a:pt x="2" y="5"/>
                    </a:cubicBezTo>
                    <a:cubicBezTo>
                      <a:pt x="2" y="5"/>
                      <a:pt x="2" y="5"/>
                      <a:pt x="2" y="5"/>
                    </a:cubicBezTo>
                    <a:cubicBezTo>
                      <a:pt x="1" y="5"/>
                      <a:pt x="2" y="5"/>
                      <a:pt x="1" y="5"/>
                    </a:cubicBezTo>
                    <a:cubicBezTo>
                      <a:pt x="1" y="4"/>
                      <a:pt x="2" y="5"/>
                      <a:pt x="2" y="5"/>
                    </a:cubicBezTo>
                    <a:cubicBezTo>
                      <a:pt x="1" y="5"/>
                      <a:pt x="1" y="5"/>
                      <a:pt x="1" y="5"/>
                    </a:cubicBezTo>
                    <a:cubicBezTo>
                      <a:pt x="1" y="5"/>
                      <a:pt x="0" y="4"/>
                      <a:pt x="1" y="6"/>
                    </a:cubicBezTo>
                    <a:cubicBezTo>
                      <a:pt x="2" y="7"/>
                      <a:pt x="2" y="7"/>
                      <a:pt x="2" y="7"/>
                    </a:cubicBezTo>
                    <a:cubicBezTo>
                      <a:pt x="3" y="7"/>
                      <a:pt x="2" y="7"/>
                      <a:pt x="2" y="6"/>
                    </a:cubicBezTo>
                    <a:cubicBezTo>
                      <a:pt x="2" y="6"/>
                      <a:pt x="2" y="6"/>
                      <a:pt x="2" y="6"/>
                    </a:cubicBezTo>
                    <a:cubicBezTo>
                      <a:pt x="1" y="4"/>
                      <a:pt x="2" y="6"/>
                      <a:pt x="2" y="5"/>
                    </a:cubicBezTo>
                    <a:cubicBezTo>
                      <a:pt x="2" y="6"/>
                      <a:pt x="2" y="6"/>
                      <a:pt x="3" y="7"/>
                    </a:cubicBezTo>
                    <a:cubicBezTo>
                      <a:pt x="4" y="8"/>
                      <a:pt x="2" y="5"/>
                      <a:pt x="4" y="7"/>
                    </a:cubicBezTo>
                    <a:cubicBezTo>
                      <a:pt x="4" y="7"/>
                      <a:pt x="4" y="7"/>
                      <a:pt x="4" y="7"/>
                    </a:cubicBezTo>
                    <a:cubicBezTo>
                      <a:pt x="4" y="7"/>
                      <a:pt x="4" y="6"/>
                      <a:pt x="4" y="6"/>
                    </a:cubicBezTo>
                    <a:cubicBezTo>
                      <a:pt x="3" y="6"/>
                      <a:pt x="3" y="6"/>
                      <a:pt x="3" y="6"/>
                    </a:cubicBezTo>
                    <a:cubicBezTo>
                      <a:pt x="3" y="6"/>
                      <a:pt x="2" y="5"/>
                      <a:pt x="2" y="5"/>
                    </a:cubicBezTo>
                    <a:cubicBezTo>
                      <a:pt x="3" y="5"/>
                      <a:pt x="2" y="4"/>
                      <a:pt x="2" y="4"/>
                    </a:cubicBezTo>
                    <a:cubicBezTo>
                      <a:pt x="3" y="5"/>
                      <a:pt x="3" y="5"/>
                      <a:pt x="3" y="5"/>
                    </a:cubicBezTo>
                    <a:cubicBezTo>
                      <a:pt x="3" y="5"/>
                      <a:pt x="3" y="5"/>
                      <a:pt x="3" y="5"/>
                    </a:cubicBezTo>
                    <a:cubicBezTo>
                      <a:pt x="3" y="5"/>
                      <a:pt x="4" y="5"/>
                      <a:pt x="4" y="6"/>
                    </a:cubicBezTo>
                    <a:cubicBezTo>
                      <a:pt x="4" y="5"/>
                      <a:pt x="4" y="5"/>
                      <a:pt x="3" y="5"/>
                    </a:cubicBezTo>
                    <a:cubicBezTo>
                      <a:pt x="4" y="5"/>
                      <a:pt x="4" y="4"/>
                      <a:pt x="4" y="4"/>
                    </a:cubicBezTo>
                    <a:cubicBezTo>
                      <a:pt x="4" y="4"/>
                      <a:pt x="5" y="4"/>
                      <a:pt x="4" y="4"/>
                    </a:cubicBezTo>
                    <a:cubicBezTo>
                      <a:pt x="5" y="4"/>
                      <a:pt x="4" y="4"/>
                      <a:pt x="4" y="4"/>
                    </a:cubicBezTo>
                    <a:cubicBezTo>
                      <a:pt x="3" y="3"/>
                      <a:pt x="4" y="3"/>
                      <a:pt x="5" y="3"/>
                    </a:cubicBezTo>
                    <a:cubicBezTo>
                      <a:pt x="4" y="3"/>
                      <a:pt x="4" y="3"/>
                      <a:pt x="4" y="3"/>
                    </a:cubicBezTo>
                    <a:cubicBezTo>
                      <a:pt x="3" y="2"/>
                      <a:pt x="5" y="3"/>
                      <a:pt x="4" y="2"/>
                    </a:cubicBezTo>
                    <a:cubicBezTo>
                      <a:pt x="4" y="2"/>
                      <a:pt x="4" y="2"/>
                      <a:pt x="4" y="2"/>
                    </a:cubicBezTo>
                    <a:cubicBezTo>
                      <a:pt x="4" y="2"/>
                      <a:pt x="3" y="1"/>
                      <a:pt x="3" y="1"/>
                    </a:cubicBezTo>
                    <a:cubicBezTo>
                      <a:pt x="4" y="2"/>
                      <a:pt x="4" y="2"/>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Freeform 2231"/>
              <p:cNvSpPr>
                <a:spLocks/>
              </p:cNvSpPr>
              <p:nvPr/>
            </p:nvSpPr>
            <p:spPr bwMode="auto">
              <a:xfrm>
                <a:off x="358" y="3131"/>
                <a:ext cx="4" cy="2"/>
              </a:xfrm>
              <a:custGeom>
                <a:avLst/>
                <a:gdLst>
                  <a:gd name="T0" fmla="*/ 1 w 2"/>
                  <a:gd name="T1" fmla="*/ 0 h 1"/>
                  <a:gd name="T2" fmla="*/ 2 w 2"/>
                  <a:gd name="T3" fmla="*/ 1 h 1"/>
                  <a:gd name="T4" fmla="*/ 1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1"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2232"/>
              <p:cNvSpPr>
                <a:spLocks/>
              </p:cNvSpPr>
              <p:nvPr/>
            </p:nvSpPr>
            <p:spPr bwMode="auto">
              <a:xfrm>
                <a:off x="358" y="3123"/>
                <a:ext cx="7" cy="8"/>
              </a:xfrm>
              <a:custGeom>
                <a:avLst/>
                <a:gdLst>
                  <a:gd name="T0" fmla="*/ 2 w 3"/>
                  <a:gd name="T1" fmla="*/ 1 h 3"/>
                  <a:gd name="T2" fmla="*/ 1 w 3"/>
                  <a:gd name="T3" fmla="*/ 1 h 3"/>
                  <a:gd name="T4" fmla="*/ 0 w 3"/>
                  <a:gd name="T5" fmla="*/ 2 h 3"/>
                  <a:gd name="T6" fmla="*/ 2 w 3"/>
                  <a:gd name="T7" fmla="*/ 3 h 3"/>
                  <a:gd name="T8" fmla="*/ 1 w 3"/>
                  <a:gd name="T9" fmla="*/ 3 h 3"/>
                  <a:gd name="T10" fmla="*/ 2 w 3"/>
                  <a:gd name="T11" fmla="*/ 3 h 3"/>
                  <a:gd name="T12" fmla="*/ 1 w 3"/>
                  <a:gd name="T13" fmla="*/ 3 h 3"/>
                  <a:gd name="T14" fmla="*/ 2 w 3"/>
                  <a:gd name="T15" fmla="*/ 3 h 3"/>
                  <a:gd name="T16" fmla="*/ 2 w 3"/>
                  <a:gd name="T17" fmla="*/ 3 h 3"/>
                  <a:gd name="T18" fmla="*/ 2 w 3"/>
                  <a:gd name="T19" fmla="*/ 3 h 3"/>
                  <a:gd name="T20" fmla="*/ 1 w 3"/>
                  <a:gd name="T21" fmla="*/ 2 h 3"/>
                  <a:gd name="T22" fmla="*/ 3 w 3"/>
                  <a:gd name="T23" fmla="*/ 3 h 3"/>
                  <a:gd name="T24" fmla="*/ 3 w 3"/>
                  <a:gd name="T25" fmla="*/ 2 h 3"/>
                  <a:gd name="T26" fmla="*/ 3 w 3"/>
                  <a:gd name="T27" fmla="*/ 2 h 3"/>
                  <a:gd name="T28" fmla="*/ 2 w 3"/>
                  <a:gd name="T29" fmla="*/ 2 h 3"/>
                  <a:gd name="T30" fmla="*/ 3 w 3"/>
                  <a:gd name="T31" fmla="*/ 2 h 3"/>
                  <a:gd name="T32" fmla="*/ 3 w 3"/>
                  <a:gd name="T33" fmla="*/ 1 h 3"/>
                  <a:gd name="T34" fmla="*/ 1 w 3"/>
                  <a:gd name="T35" fmla="*/ 0 h 3"/>
                  <a:gd name="T36" fmla="*/ 2 w 3"/>
                  <a:gd name="T37" fmla="*/ 1 h 3"/>
                  <a:gd name="T38" fmla="*/ 3 w 3"/>
                  <a:gd name="T39" fmla="*/ 0 h 3"/>
                  <a:gd name="T40" fmla="*/ 1 w 3"/>
                  <a:gd name="T41" fmla="*/ 0 h 3"/>
                  <a:gd name="T42" fmla="*/ 2 w 3"/>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3">
                    <a:moveTo>
                      <a:pt x="2" y="1"/>
                    </a:moveTo>
                    <a:cubicBezTo>
                      <a:pt x="1" y="1"/>
                      <a:pt x="1" y="1"/>
                      <a:pt x="1" y="1"/>
                    </a:cubicBezTo>
                    <a:cubicBezTo>
                      <a:pt x="1" y="1"/>
                      <a:pt x="1" y="2"/>
                      <a:pt x="0" y="2"/>
                    </a:cubicBezTo>
                    <a:cubicBezTo>
                      <a:pt x="0" y="2"/>
                      <a:pt x="1" y="2"/>
                      <a:pt x="2" y="3"/>
                    </a:cubicBezTo>
                    <a:cubicBezTo>
                      <a:pt x="1" y="3"/>
                      <a:pt x="1" y="3"/>
                      <a:pt x="1" y="3"/>
                    </a:cubicBezTo>
                    <a:cubicBezTo>
                      <a:pt x="1" y="3"/>
                      <a:pt x="0" y="3"/>
                      <a:pt x="2" y="3"/>
                    </a:cubicBezTo>
                    <a:cubicBezTo>
                      <a:pt x="2" y="3"/>
                      <a:pt x="1" y="3"/>
                      <a:pt x="1" y="3"/>
                    </a:cubicBezTo>
                    <a:cubicBezTo>
                      <a:pt x="2" y="3"/>
                      <a:pt x="2" y="3"/>
                      <a:pt x="2" y="3"/>
                    </a:cubicBezTo>
                    <a:cubicBezTo>
                      <a:pt x="2" y="3"/>
                      <a:pt x="2" y="3"/>
                      <a:pt x="2" y="3"/>
                    </a:cubicBezTo>
                    <a:cubicBezTo>
                      <a:pt x="2" y="3"/>
                      <a:pt x="2" y="3"/>
                      <a:pt x="2" y="3"/>
                    </a:cubicBezTo>
                    <a:cubicBezTo>
                      <a:pt x="3" y="3"/>
                      <a:pt x="0" y="2"/>
                      <a:pt x="1" y="2"/>
                    </a:cubicBezTo>
                    <a:cubicBezTo>
                      <a:pt x="3" y="3"/>
                      <a:pt x="3" y="3"/>
                      <a:pt x="3" y="3"/>
                    </a:cubicBezTo>
                    <a:cubicBezTo>
                      <a:pt x="3" y="2"/>
                      <a:pt x="2" y="2"/>
                      <a:pt x="3" y="2"/>
                    </a:cubicBezTo>
                    <a:cubicBezTo>
                      <a:pt x="3" y="2"/>
                      <a:pt x="2" y="2"/>
                      <a:pt x="3" y="2"/>
                    </a:cubicBezTo>
                    <a:cubicBezTo>
                      <a:pt x="3" y="2"/>
                      <a:pt x="2" y="2"/>
                      <a:pt x="2" y="2"/>
                    </a:cubicBezTo>
                    <a:cubicBezTo>
                      <a:pt x="1" y="1"/>
                      <a:pt x="3" y="2"/>
                      <a:pt x="3" y="2"/>
                    </a:cubicBezTo>
                    <a:cubicBezTo>
                      <a:pt x="2" y="1"/>
                      <a:pt x="2" y="1"/>
                      <a:pt x="3" y="1"/>
                    </a:cubicBezTo>
                    <a:cubicBezTo>
                      <a:pt x="2" y="1"/>
                      <a:pt x="1" y="0"/>
                      <a:pt x="1" y="0"/>
                    </a:cubicBezTo>
                    <a:cubicBezTo>
                      <a:pt x="2" y="1"/>
                      <a:pt x="2" y="1"/>
                      <a:pt x="2" y="1"/>
                    </a:cubicBezTo>
                    <a:cubicBezTo>
                      <a:pt x="3" y="1"/>
                      <a:pt x="3" y="1"/>
                      <a:pt x="3" y="0"/>
                    </a:cubicBezTo>
                    <a:cubicBezTo>
                      <a:pt x="2" y="0"/>
                      <a:pt x="1" y="0"/>
                      <a:pt x="1" y="0"/>
                    </a:cubicBezTo>
                    <a:cubicBezTo>
                      <a:pt x="0" y="0"/>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Rectangle 2233"/>
              <p:cNvSpPr>
                <a:spLocks noChangeArrowheads="1"/>
              </p:cNvSpPr>
              <p:nvPr/>
            </p:nvSpPr>
            <p:spPr bwMode="auto">
              <a:xfrm>
                <a:off x="360" y="312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2234"/>
              <p:cNvSpPr>
                <a:spLocks/>
              </p:cNvSpPr>
              <p:nvPr/>
            </p:nvSpPr>
            <p:spPr bwMode="auto">
              <a:xfrm>
                <a:off x="379" y="3202"/>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2235"/>
              <p:cNvSpPr>
                <a:spLocks/>
              </p:cNvSpPr>
              <p:nvPr/>
            </p:nvSpPr>
            <p:spPr bwMode="auto">
              <a:xfrm>
                <a:off x="379" y="3202"/>
                <a:ext cx="2" cy="10"/>
              </a:xfrm>
              <a:custGeom>
                <a:avLst/>
                <a:gdLst>
                  <a:gd name="T0" fmla="*/ 1 w 1"/>
                  <a:gd name="T1" fmla="*/ 4 h 4"/>
                  <a:gd name="T2" fmla="*/ 1 w 1"/>
                  <a:gd name="T3" fmla="*/ 4 h 4"/>
                  <a:gd name="T4" fmla="*/ 1 w 1"/>
                  <a:gd name="T5" fmla="*/ 0 h 4"/>
                  <a:gd name="T6" fmla="*/ 0 w 1"/>
                  <a:gd name="T7" fmla="*/ 2 h 4"/>
                  <a:gd name="T8" fmla="*/ 1 w 1"/>
                  <a:gd name="T9" fmla="*/ 2 h 4"/>
                  <a:gd name="T10" fmla="*/ 0 w 1"/>
                  <a:gd name="T11" fmla="*/ 3 h 4"/>
                  <a:gd name="T12" fmla="*/ 1 w 1"/>
                  <a:gd name="T13" fmla="*/ 3 h 4"/>
                  <a:gd name="T14" fmla="*/ 1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4"/>
                    </a:moveTo>
                    <a:cubicBezTo>
                      <a:pt x="1" y="4"/>
                      <a:pt x="1" y="4"/>
                      <a:pt x="1" y="4"/>
                    </a:cubicBezTo>
                    <a:cubicBezTo>
                      <a:pt x="1" y="1"/>
                      <a:pt x="1" y="2"/>
                      <a:pt x="1" y="0"/>
                    </a:cubicBezTo>
                    <a:cubicBezTo>
                      <a:pt x="1" y="1"/>
                      <a:pt x="0" y="1"/>
                      <a:pt x="0" y="2"/>
                    </a:cubicBezTo>
                    <a:cubicBezTo>
                      <a:pt x="0" y="2"/>
                      <a:pt x="1" y="1"/>
                      <a:pt x="1" y="2"/>
                    </a:cubicBezTo>
                    <a:cubicBezTo>
                      <a:pt x="1" y="2"/>
                      <a:pt x="0" y="2"/>
                      <a:pt x="0" y="3"/>
                    </a:cubicBezTo>
                    <a:cubicBezTo>
                      <a:pt x="0" y="4"/>
                      <a:pt x="1" y="3"/>
                      <a:pt x="1" y="3"/>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2236"/>
              <p:cNvSpPr>
                <a:spLocks/>
              </p:cNvSpPr>
              <p:nvPr/>
            </p:nvSpPr>
            <p:spPr bwMode="auto">
              <a:xfrm>
                <a:off x="381" y="32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Freeform 2237"/>
              <p:cNvSpPr>
                <a:spLocks/>
              </p:cNvSpPr>
              <p:nvPr/>
            </p:nvSpPr>
            <p:spPr bwMode="auto">
              <a:xfrm>
                <a:off x="381"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2238"/>
              <p:cNvSpPr>
                <a:spLocks/>
              </p:cNvSpPr>
              <p:nvPr/>
            </p:nvSpPr>
            <p:spPr bwMode="auto">
              <a:xfrm>
                <a:off x="384"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Freeform 2239"/>
              <p:cNvSpPr>
                <a:spLocks/>
              </p:cNvSpPr>
              <p:nvPr/>
            </p:nvSpPr>
            <p:spPr bwMode="auto">
              <a:xfrm>
                <a:off x="381" y="3204"/>
                <a:ext cx="3" cy="8"/>
              </a:xfrm>
              <a:custGeom>
                <a:avLst/>
                <a:gdLst>
                  <a:gd name="T0" fmla="*/ 1 w 1"/>
                  <a:gd name="T1" fmla="*/ 0 h 3"/>
                  <a:gd name="T2" fmla="*/ 1 w 1"/>
                  <a:gd name="T3" fmla="*/ 0 h 3"/>
                  <a:gd name="T4" fmla="*/ 1 w 1"/>
                  <a:gd name="T5" fmla="*/ 0 h 3"/>
                  <a:gd name="T6" fmla="*/ 1 w 1"/>
                  <a:gd name="T7" fmla="*/ 2 h 3"/>
                  <a:gd name="T8" fmla="*/ 0 w 1"/>
                  <a:gd name="T9" fmla="*/ 2 h 3"/>
                  <a:gd name="T10" fmla="*/ 1 w 1"/>
                  <a:gd name="T11" fmla="*/ 3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1" y="0"/>
                      <a:pt x="1" y="0"/>
                      <a:pt x="1" y="0"/>
                    </a:cubicBezTo>
                    <a:cubicBezTo>
                      <a:pt x="1" y="1"/>
                      <a:pt x="1" y="2"/>
                      <a:pt x="1" y="2"/>
                    </a:cubicBezTo>
                    <a:cubicBezTo>
                      <a:pt x="0" y="2"/>
                      <a:pt x="1" y="1"/>
                      <a:pt x="0" y="2"/>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2240"/>
              <p:cNvSpPr>
                <a:spLocks/>
              </p:cNvSpPr>
              <p:nvPr/>
            </p:nvSpPr>
            <p:spPr bwMode="auto">
              <a:xfrm>
                <a:off x="384"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Rectangle 2241"/>
              <p:cNvSpPr>
                <a:spLocks noChangeArrowheads="1"/>
              </p:cNvSpPr>
              <p:nvPr/>
            </p:nvSpPr>
            <p:spPr bwMode="auto">
              <a:xfrm>
                <a:off x="381"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2242"/>
              <p:cNvSpPr>
                <a:spLocks/>
              </p:cNvSpPr>
              <p:nvPr/>
            </p:nvSpPr>
            <p:spPr bwMode="auto">
              <a:xfrm>
                <a:off x="384" y="3204"/>
                <a:ext cx="2" cy="8"/>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2"/>
                      <a:pt x="0" y="0"/>
                      <a:pt x="0" y="1"/>
                    </a:cubicBezTo>
                    <a:cubicBezTo>
                      <a:pt x="0" y="1"/>
                      <a:pt x="0" y="2"/>
                      <a:pt x="0" y="3"/>
                    </a:cubicBezTo>
                    <a:cubicBezTo>
                      <a:pt x="1" y="3"/>
                      <a:pt x="1" y="3"/>
                      <a:pt x="1" y="3"/>
                    </a:cubicBezTo>
                    <a:cubicBezTo>
                      <a:pt x="1" y="2"/>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2243"/>
              <p:cNvSpPr>
                <a:spLocks/>
              </p:cNvSpPr>
              <p:nvPr/>
            </p:nvSpPr>
            <p:spPr bwMode="auto">
              <a:xfrm>
                <a:off x="386" y="3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2244"/>
              <p:cNvSpPr>
                <a:spLocks/>
              </p:cNvSpPr>
              <p:nvPr/>
            </p:nvSpPr>
            <p:spPr bwMode="auto">
              <a:xfrm>
                <a:off x="386" y="3207"/>
                <a:ext cx="2" cy="9"/>
              </a:xfrm>
              <a:custGeom>
                <a:avLst/>
                <a:gdLst>
                  <a:gd name="T0" fmla="*/ 1 w 1"/>
                  <a:gd name="T1" fmla="*/ 0 h 4"/>
                  <a:gd name="T2" fmla="*/ 1 w 1"/>
                  <a:gd name="T3" fmla="*/ 2 h 4"/>
                  <a:gd name="T4" fmla="*/ 1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0" y="1"/>
                      <a:pt x="1" y="1"/>
                    </a:cubicBezTo>
                    <a:cubicBezTo>
                      <a:pt x="0" y="1"/>
                      <a:pt x="0" y="2"/>
                      <a:pt x="0" y="1"/>
                    </a:cubicBezTo>
                    <a:cubicBezTo>
                      <a:pt x="0" y="0"/>
                      <a:pt x="1" y="1"/>
                      <a:pt x="0" y="0"/>
                    </a:cubicBezTo>
                    <a:cubicBezTo>
                      <a:pt x="0" y="0"/>
                      <a:pt x="0" y="0"/>
                      <a:pt x="0" y="1"/>
                    </a:cubicBezTo>
                    <a:cubicBezTo>
                      <a:pt x="0" y="0"/>
                      <a:pt x="0" y="0"/>
                      <a:pt x="0" y="0"/>
                    </a:cubicBezTo>
                    <a:cubicBezTo>
                      <a:pt x="0" y="2"/>
                      <a:pt x="0" y="2"/>
                      <a:pt x="0" y="2"/>
                    </a:cubicBezTo>
                    <a:cubicBezTo>
                      <a:pt x="0" y="3"/>
                      <a:pt x="0" y="1"/>
                      <a:pt x="0" y="2"/>
                    </a:cubicBezTo>
                    <a:cubicBezTo>
                      <a:pt x="0" y="3"/>
                      <a:pt x="0" y="3"/>
                      <a:pt x="0" y="3"/>
                    </a:cubicBezTo>
                    <a:cubicBezTo>
                      <a:pt x="0" y="3"/>
                      <a:pt x="1" y="4"/>
                      <a:pt x="1" y="4"/>
                    </a:cubicBezTo>
                    <a:cubicBezTo>
                      <a:pt x="1" y="4"/>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2245"/>
              <p:cNvSpPr>
                <a:spLocks/>
              </p:cNvSpPr>
              <p:nvPr/>
            </p:nvSpPr>
            <p:spPr bwMode="auto">
              <a:xfrm>
                <a:off x="388" y="32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2246"/>
              <p:cNvSpPr>
                <a:spLocks/>
              </p:cNvSpPr>
              <p:nvPr/>
            </p:nvSpPr>
            <p:spPr bwMode="auto">
              <a:xfrm>
                <a:off x="388" y="3207"/>
                <a:ext cx="3" cy="9"/>
              </a:xfrm>
              <a:custGeom>
                <a:avLst/>
                <a:gdLst>
                  <a:gd name="T0" fmla="*/ 0 w 1"/>
                  <a:gd name="T1" fmla="*/ 0 h 4"/>
                  <a:gd name="T2" fmla="*/ 0 w 1"/>
                  <a:gd name="T3" fmla="*/ 1 h 4"/>
                  <a:gd name="T4" fmla="*/ 0 w 1"/>
                  <a:gd name="T5" fmla="*/ 0 h 4"/>
                  <a:gd name="T6" fmla="*/ 0 w 1"/>
                  <a:gd name="T7" fmla="*/ 2 h 4"/>
                  <a:gd name="T8" fmla="*/ 1 w 1"/>
                  <a:gd name="T9" fmla="*/ 1 h 4"/>
                  <a:gd name="T10" fmla="*/ 1 w 1"/>
                  <a:gd name="T11" fmla="*/ 3 h 4"/>
                  <a:gd name="T12" fmla="*/ 1 w 1"/>
                  <a:gd name="T13" fmla="*/ 3 h 4"/>
                  <a:gd name="T14" fmla="*/ 1 w 1"/>
                  <a:gd name="T15" fmla="*/ 2 h 4"/>
                  <a:gd name="T16" fmla="*/ 1 w 1"/>
                  <a:gd name="T17" fmla="*/ 2 h 4"/>
                  <a:gd name="T18" fmla="*/ 1 w 1"/>
                  <a:gd name="T19" fmla="*/ 1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1" y="3"/>
                      <a:pt x="1" y="1"/>
                      <a:pt x="1" y="1"/>
                    </a:cubicBezTo>
                    <a:cubicBezTo>
                      <a:pt x="1" y="1"/>
                      <a:pt x="1" y="2"/>
                      <a:pt x="1" y="3"/>
                    </a:cubicBezTo>
                    <a:cubicBezTo>
                      <a:pt x="1" y="3"/>
                      <a:pt x="1" y="3"/>
                      <a:pt x="1" y="3"/>
                    </a:cubicBezTo>
                    <a:cubicBezTo>
                      <a:pt x="1" y="4"/>
                      <a:pt x="1" y="3"/>
                      <a:pt x="1" y="2"/>
                    </a:cubicBezTo>
                    <a:cubicBezTo>
                      <a:pt x="1" y="2"/>
                      <a:pt x="1" y="2"/>
                      <a:pt x="1" y="2"/>
                    </a:cubicBezTo>
                    <a:cubicBezTo>
                      <a:pt x="1" y="1"/>
                      <a:pt x="1" y="1"/>
                      <a:pt x="1" y="1"/>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2247"/>
              <p:cNvSpPr>
                <a:spLocks/>
              </p:cNvSpPr>
              <p:nvPr/>
            </p:nvSpPr>
            <p:spPr bwMode="auto">
              <a:xfrm>
                <a:off x="38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2248"/>
              <p:cNvSpPr>
                <a:spLocks/>
              </p:cNvSpPr>
              <p:nvPr/>
            </p:nvSpPr>
            <p:spPr bwMode="auto">
              <a:xfrm>
                <a:off x="391" y="32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2249"/>
              <p:cNvSpPr>
                <a:spLocks/>
              </p:cNvSpPr>
              <p:nvPr/>
            </p:nvSpPr>
            <p:spPr bwMode="auto">
              <a:xfrm>
                <a:off x="391" y="32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2250"/>
              <p:cNvSpPr>
                <a:spLocks/>
              </p:cNvSpPr>
              <p:nvPr/>
            </p:nvSpPr>
            <p:spPr bwMode="auto">
              <a:xfrm>
                <a:off x="391" y="3200"/>
                <a:ext cx="16" cy="14"/>
              </a:xfrm>
              <a:custGeom>
                <a:avLst/>
                <a:gdLst>
                  <a:gd name="T0" fmla="*/ 7 w 7"/>
                  <a:gd name="T1" fmla="*/ 3 h 6"/>
                  <a:gd name="T2" fmla="*/ 7 w 7"/>
                  <a:gd name="T3" fmla="*/ 2 h 6"/>
                  <a:gd name="T4" fmla="*/ 6 w 7"/>
                  <a:gd name="T5" fmla="*/ 1 h 6"/>
                  <a:gd name="T6" fmla="*/ 5 w 7"/>
                  <a:gd name="T7" fmla="*/ 0 h 6"/>
                  <a:gd name="T8" fmla="*/ 5 w 7"/>
                  <a:gd name="T9" fmla="*/ 1 h 6"/>
                  <a:gd name="T10" fmla="*/ 5 w 7"/>
                  <a:gd name="T11" fmla="*/ 0 h 6"/>
                  <a:gd name="T12" fmla="*/ 4 w 7"/>
                  <a:gd name="T13" fmla="*/ 1 h 6"/>
                  <a:gd name="T14" fmla="*/ 4 w 7"/>
                  <a:gd name="T15" fmla="*/ 2 h 6"/>
                  <a:gd name="T16" fmla="*/ 1 w 7"/>
                  <a:gd name="T17" fmla="*/ 2 h 6"/>
                  <a:gd name="T18" fmla="*/ 2 w 7"/>
                  <a:gd name="T19" fmla="*/ 4 h 6"/>
                  <a:gd name="T20" fmla="*/ 1 w 7"/>
                  <a:gd name="T21" fmla="*/ 3 h 6"/>
                  <a:gd name="T22" fmla="*/ 1 w 7"/>
                  <a:gd name="T23" fmla="*/ 3 h 6"/>
                  <a:gd name="T24" fmla="*/ 1 w 7"/>
                  <a:gd name="T25" fmla="*/ 3 h 6"/>
                  <a:gd name="T26" fmla="*/ 1 w 7"/>
                  <a:gd name="T27" fmla="*/ 4 h 6"/>
                  <a:gd name="T28" fmla="*/ 0 w 7"/>
                  <a:gd name="T29" fmla="*/ 3 h 6"/>
                  <a:gd name="T30" fmla="*/ 0 w 7"/>
                  <a:gd name="T31" fmla="*/ 4 h 6"/>
                  <a:gd name="T32" fmla="*/ 1 w 7"/>
                  <a:gd name="T33" fmla="*/ 5 h 6"/>
                  <a:gd name="T34" fmla="*/ 1 w 7"/>
                  <a:gd name="T35" fmla="*/ 6 h 6"/>
                  <a:gd name="T36" fmla="*/ 2 w 7"/>
                  <a:gd name="T37" fmla="*/ 3 h 6"/>
                  <a:gd name="T38" fmla="*/ 2 w 7"/>
                  <a:gd name="T39" fmla="*/ 4 h 6"/>
                  <a:gd name="T40" fmla="*/ 4 w 7"/>
                  <a:gd name="T41" fmla="*/ 4 h 6"/>
                  <a:gd name="T42" fmla="*/ 4 w 7"/>
                  <a:gd name="T43" fmla="*/ 3 h 6"/>
                  <a:gd name="T44" fmla="*/ 4 w 7"/>
                  <a:gd name="T45" fmla="*/ 3 h 6"/>
                  <a:gd name="T46" fmla="*/ 4 w 7"/>
                  <a:gd name="T47" fmla="*/ 3 h 6"/>
                  <a:gd name="T48" fmla="*/ 4 w 7"/>
                  <a:gd name="T49" fmla="*/ 3 h 6"/>
                  <a:gd name="T50" fmla="*/ 4 w 7"/>
                  <a:gd name="T51" fmla="*/ 2 h 6"/>
                  <a:gd name="T52" fmla="*/ 5 w 7"/>
                  <a:gd name="T53" fmla="*/ 4 h 6"/>
                  <a:gd name="T54" fmla="*/ 5 w 7"/>
                  <a:gd name="T55" fmla="*/ 3 h 6"/>
                  <a:gd name="T56" fmla="*/ 5 w 7"/>
                  <a:gd name="T57" fmla="*/ 2 h 6"/>
                  <a:gd name="T58" fmla="*/ 6 w 7"/>
                  <a:gd name="T59" fmla="*/ 4 h 6"/>
                  <a:gd name="T60" fmla="*/ 5 w 7"/>
                  <a:gd name="T61" fmla="*/ 2 h 6"/>
                  <a:gd name="T62" fmla="*/ 5 w 7"/>
                  <a:gd name="T63" fmla="*/ 2 h 6"/>
                  <a:gd name="T64" fmla="*/ 6 w 7"/>
                  <a:gd name="T65" fmla="*/ 2 h 6"/>
                  <a:gd name="T66" fmla="*/ 6 w 7"/>
                  <a:gd name="T67" fmla="*/ 3 h 6"/>
                  <a:gd name="T68" fmla="*/ 7 w 7"/>
                  <a:gd name="T69" fmla="*/ 4 h 6"/>
                  <a:gd name="T70" fmla="*/ 6 w 7"/>
                  <a:gd name="T71" fmla="*/ 2 h 6"/>
                  <a:gd name="T72" fmla="*/ 7 w 7"/>
                  <a:gd name="T7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7" y="3"/>
                    </a:moveTo>
                    <a:cubicBezTo>
                      <a:pt x="7" y="2"/>
                      <a:pt x="7" y="2"/>
                      <a:pt x="7" y="2"/>
                    </a:cubicBezTo>
                    <a:cubicBezTo>
                      <a:pt x="6" y="2"/>
                      <a:pt x="6" y="2"/>
                      <a:pt x="6" y="1"/>
                    </a:cubicBezTo>
                    <a:cubicBezTo>
                      <a:pt x="6" y="1"/>
                      <a:pt x="6" y="0"/>
                      <a:pt x="5" y="0"/>
                    </a:cubicBezTo>
                    <a:cubicBezTo>
                      <a:pt x="5" y="0"/>
                      <a:pt x="6" y="1"/>
                      <a:pt x="5" y="1"/>
                    </a:cubicBezTo>
                    <a:cubicBezTo>
                      <a:pt x="5" y="0"/>
                      <a:pt x="5" y="0"/>
                      <a:pt x="5" y="0"/>
                    </a:cubicBezTo>
                    <a:cubicBezTo>
                      <a:pt x="5" y="0"/>
                      <a:pt x="5" y="1"/>
                      <a:pt x="4" y="1"/>
                    </a:cubicBezTo>
                    <a:cubicBezTo>
                      <a:pt x="4" y="1"/>
                      <a:pt x="4" y="1"/>
                      <a:pt x="4" y="2"/>
                    </a:cubicBezTo>
                    <a:cubicBezTo>
                      <a:pt x="3" y="1"/>
                      <a:pt x="3" y="3"/>
                      <a:pt x="1" y="2"/>
                    </a:cubicBezTo>
                    <a:cubicBezTo>
                      <a:pt x="2" y="4"/>
                      <a:pt x="2" y="4"/>
                      <a:pt x="2" y="4"/>
                    </a:cubicBezTo>
                    <a:cubicBezTo>
                      <a:pt x="2" y="3"/>
                      <a:pt x="2" y="4"/>
                      <a:pt x="1" y="3"/>
                    </a:cubicBezTo>
                    <a:cubicBezTo>
                      <a:pt x="1" y="3"/>
                      <a:pt x="1" y="3"/>
                      <a:pt x="1" y="3"/>
                    </a:cubicBezTo>
                    <a:cubicBezTo>
                      <a:pt x="1" y="1"/>
                      <a:pt x="1" y="3"/>
                      <a:pt x="1" y="3"/>
                    </a:cubicBezTo>
                    <a:cubicBezTo>
                      <a:pt x="1" y="3"/>
                      <a:pt x="1" y="4"/>
                      <a:pt x="1" y="4"/>
                    </a:cubicBezTo>
                    <a:cubicBezTo>
                      <a:pt x="1" y="3"/>
                      <a:pt x="1" y="5"/>
                      <a:pt x="0" y="3"/>
                    </a:cubicBezTo>
                    <a:cubicBezTo>
                      <a:pt x="0" y="2"/>
                      <a:pt x="1" y="4"/>
                      <a:pt x="0" y="4"/>
                    </a:cubicBezTo>
                    <a:cubicBezTo>
                      <a:pt x="1" y="5"/>
                      <a:pt x="1" y="4"/>
                      <a:pt x="1" y="5"/>
                    </a:cubicBezTo>
                    <a:cubicBezTo>
                      <a:pt x="1" y="6"/>
                      <a:pt x="1" y="5"/>
                      <a:pt x="1" y="6"/>
                    </a:cubicBezTo>
                    <a:cubicBezTo>
                      <a:pt x="1" y="6"/>
                      <a:pt x="2" y="4"/>
                      <a:pt x="2" y="3"/>
                    </a:cubicBezTo>
                    <a:cubicBezTo>
                      <a:pt x="2" y="4"/>
                      <a:pt x="2" y="4"/>
                      <a:pt x="2" y="4"/>
                    </a:cubicBezTo>
                    <a:cubicBezTo>
                      <a:pt x="2" y="3"/>
                      <a:pt x="3" y="3"/>
                      <a:pt x="4" y="4"/>
                    </a:cubicBezTo>
                    <a:cubicBezTo>
                      <a:pt x="3" y="4"/>
                      <a:pt x="4" y="5"/>
                      <a:pt x="4" y="3"/>
                    </a:cubicBezTo>
                    <a:cubicBezTo>
                      <a:pt x="4" y="3"/>
                      <a:pt x="4" y="3"/>
                      <a:pt x="4" y="3"/>
                    </a:cubicBezTo>
                    <a:cubicBezTo>
                      <a:pt x="4" y="3"/>
                      <a:pt x="4" y="3"/>
                      <a:pt x="4" y="3"/>
                    </a:cubicBezTo>
                    <a:cubicBezTo>
                      <a:pt x="4" y="3"/>
                      <a:pt x="4" y="4"/>
                      <a:pt x="4" y="3"/>
                    </a:cubicBezTo>
                    <a:cubicBezTo>
                      <a:pt x="4" y="3"/>
                      <a:pt x="4" y="2"/>
                      <a:pt x="4" y="2"/>
                    </a:cubicBezTo>
                    <a:cubicBezTo>
                      <a:pt x="5" y="4"/>
                      <a:pt x="5" y="4"/>
                      <a:pt x="5" y="4"/>
                    </a:cubicBezTo>
                    <a:cubicBezTo>
                      <a:pt x="5" y="3"/>
                      <a:pt x="5" y="3"/>
                      <a:pt x="5" y="3"/>
                    </a:cubicBezTo>
                    <a:cubicBezTo>
                      <a:pt x="5" y="3"/>
                      <a:pt x="5" y="2"/>
                      <a:pt x="5" y="2"/>
                    </a:cubicBezTo>
                    <a:cubicBezTo>
                      <a:pt x="5" y="2"/>
                      <a:pt x="5" y="3"/>
                      <a:pt x="6" y="4"/>
                    </a:cubicBezTo>
                    <a:cubicBezTo>
                      <a:pt x="6" y="4"/>
                      <a:pt x="5" y="2"/>
                      <a:pt x="5" y="2"/>
                    </a:cubicBezTo>
                    <a:cubicBezTo>
                      <a:pt x="5" y="2"/>
                      <a:pt x="5" y="2"/>
                      <a:pt x="5" y="2"/>
                    </a:cubicBezTo>
                    <a:cubicBezTo>
                      <a:pt x="5" y="1"/>
                      <a:pt x="6" y="2"/>
                      <a:pt x="6" y="2"/>
                    </a:cubicBezTo>
                    <a:cubicBezTo>
                      <a:pt x="7" y="3"/>
                      <a:pt x="6" y="3"/>
                      <a:pt x="6" y="3"/>
                    </a:cubicBezTo>
                    <a:cubicBezTo>
                      <a:pt x="7" y="3"/>
                      <a:pt x="7" y="3"/>
                      <a:pt x="7" y="4"/>
                    </a:cubicBezTo>
                    <a:cubicBezTo>
                      <a:pt x="6" y="2"/>
                      <a:pt x="6" y="2"/>
                      <a:pt x="6" y="2"/>
                    </a:cubicBezTo>
                    <a:cubicBezTo>
                      <a:pt x="7"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Rectangle 2251"/>
              <p:cNvSpPr>
                <a:spLocks noChangeArrowheads="1"/>
              </p:cNvSpPr>
              <p:nvPr/>
            </p:nvSpPr>
            <p:spPr bwMode="auto">
              <a:xfrm>
                <a:off x="407" y="32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2252"/>
              <p:cNvSpPr>
                <a:spLocks/>
              </p:cNvSpPr>
              <p:nvPr/>
            </p:nvSpPr>
            <p:spPr bwMode="auto">
              <a:xfrm>
                <a:off x="407"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Rectangle 2253"/>
              <p:cNvSpPr>
                <a:spLocks noChangeArrowheads="1"/>
              </p:cNvSpPr>
              <p:nvPr/>
            </p:nvSpPr>
            <p:spPr bwMode="auto">
              <a:xfrm>
                <a:off x="400"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2254"/>
              <p:cNvSpPr>
                <a:spLocks/>
              </p:cNvSpPr>
              <p:nvPr/>
            </p:nvSpPr>
            <p:spPr bwMode="auto">
              <a:xfrm>
                <a:off x="403" y="32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2255"/>
              <p:cNvSpPr>
                <a:spLocks/>
              </p:cNvSpPr>
              <p:nvPr/>
            </p:nvSpPr>
            <p:spPr bwMode="auto">
              <a:xfrm>
                <a:off x="400" y="32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Rectangle 2256"/>
              <p:cNvSpPr>
                <a:spLocks noChangeArrowheads="1"/>
              </p:cNvSpPr>
              <p:nvPr/>
            </p:nvSpPr>
            <p:spPr bwMode="auto">
              <a:xfrm>
                <a:off x="407" y="3207"/>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2257"/>
              <p:cNvSpPr>
                <a:spLocks/>
              </p:cNvSpPr>
              <p:nvPr/>
            </p:nvSpPr>
            <p:spPr bwMode="auto">
              <a:xfrm>
                <a:off x="405" y="3193"/>
                <a:ext cx="10" cy="11"/>
              </a:xfrm>
              <a:custGeom>
                <a:avLst/>
                <a:gdLst>
                  <a:gd name="T0" fmla="*/ 2 w 4"/>
                  <a:gd name="T1" fmla="*/ 1 h 5"/>
                  <a:gd name="T2" fmla="*/ 1 w 4"/>
                  <a:gd name="T3" fmla="*/ 1 h 5"/>
                  <a:gd name="T4" fmla="*/ 2 w 4"/>
                  <a:gd name="T5" fmla="*/ 3 h 5"/>
                  <a:gd name="T6" fmla="*/ 1 w 4"/>
                  <a:gd name="T7" fmla="*/ 1 h 5"/>
                  <a:gd name="T8" fmla="*/ 1 w 4"/>
                  <a:gd name="T9" fmla="*/ 3 h 5"/>
                  <a:gd name="T10" fmla="*/ 0 w 4"/>
                  <a:gd name="T11" fmla="*/ 2 h 5"/>
                  <a:gd name="T12" fmla="*/ 1 w 4"/>
                  <a:gd name="T13" fmla="*/ 4 h 5"/>
                  <a:gd name="T14" fmla="*/ 0 w 4"/>
                  <a:gd name="T15" fmla="*/ 2 h 5"/>
                  <a:gd name="T16" fmla="*/ 0 w 4"/>
                  <a:gd name="T17" fmla="*/ 2 h 5"/>
                  <a:gd name="T18" fmla="*/ 0 w 4"/>
                  <a:gd name="T19" fmla="*/ 3 h 5"/>
                  <a:gd name="T20" fmla="*/ 1 w 4"/>
                  <a:gd name="T21" fmla="*/ 4 h 5"/>
                  <a:gd name="T22" fmla="*/ 1 w 4"/>
                  <a:gd name="T23" fmla="*/ 5 h 5"/>
                  <a:gd name="T24" fmla="*/ 1 w 4"/>
                  <a:gd name="T25" fmla="*/ 4 h 5"/>
                  <a:gd name="T26" fmla="*/ 2 w 4"/>
                  <a:gd name="T27" fmla="*/ 5 h 5"/>
                  <a:gd name="T28" fmla="*/ 1 w 4"/>
                  <a:gd name="T29" fmla="*/ 4 h 5"/>
                  <a:gd name="T30" fmla="*/ 2 w 4"/>
                  <a:gd name="T31" fmla="*/ 5 h 5"/>
                  <a:gd name="T32" fmla="*/ 2 w 4"/>
                  <a:gd name="T33" fmla="*/ 4 h 5"/>
                  <a:gd name="T34" fmla="*/ 2 w 4"/>
                  <a:gd name="T35" fmla="*/ 4 h 5"/>
                  <a:gd name="T36" fmla="*/ 1 w 4"/>
                  <a:gd name="T37" fmla="*/ 3 h 5"/>
                  <a:gd name="T38" fmla="*/ 2 w 4"/>
                  <a:gd name="T39" fmla="*/ 4 h 5"/>
                  <a:gd name="T40" fmla="*/ 2 w 4"/>
                  <a:gd name="T41" fmla="*/ 4 h 5"/>
                  <a:gd name="T42" fmla="*/ 3 w 4"/>
                  <a:gd name="T43" fmla="*/ 4 h 5"/>
                  <a:gd name="T44" fmla="*/ 3 w 4"/>
                  <a:gd name="T45" fmla="*/ 4 h 5"/>
                  <a:gd name="T46" fmla="*/ 3 w 4"/>
                  <a:gd name="T47" fmla="*/ 4 h 5"/>
                  <a:gd name="T48" fmla="*/ 1 w 4"/>
                  <a:gd name="T49" fmla="*/ 2 h 5"/>
                  <a:gd name="T50" fmla="*/ 3 w 4"/>
                  <a:gd name="T51" fmla="*/ 4 h 5"/>
                  <a:gd name="T52" fmla="*/ 3 w 4"/>
                  <a:gd name="T53" fmla="*/ 3 h 5"/>
                  <a:gd name="T54" fmla="*/ 4 w 4"/>
                  <a:gd name="T55" fmla="*/ 3 h 5"/>
                  <a:gd name="T56" fmla="*/ 3 w 4"/>
                  <a:gd name="T57" fmla="*/ 2 h 5"/>
                  <a:gd name="T58" fmla="*/ 3 w 4"/>
                  <a:gd name="T59" fmla="*/ 2 h 5"/>
                  <a:gd name="T60" fmla="*/ 3 w 4"/>
                  <a:gd name="T61" fmla="*/ 2 h 5"/>
                  <a:gd name="T62" fmla="*/ 3 w 4"/>
                  <a:gd name="T63" fmla="*/ 2 h 5"/>
                  <a:gd name="T64" fmla="*/ 2 w 4"/>
                  <a:gd name="T65" fmla="*/ 1 h 5"/>
                  <a:gd name="T66" fmla="*/ 2 w 4"/>
                  <a:gd name="T67" fmla="*/ 2 h 5"/>
                  <a:gd name="T68" fmla="*/ 2 w 4"/>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5">
                    <a:moveTo>
                      <a:pt x="2" y="1"/>
                    </a:moveTo>
                    <a:cubicBezTo>
                      <a:pt x="1" y="0"/>
                      <a:pt x="1" y="1"/>
                      <a:pt x="1" y="1"/>
                    </a:cubicBezTo>
                    <a:cubicBezTo>
                      <a:pt x="1" y="1"/>
                      <a:pt x="2" y="2"/>
                      <a:pt x="2" y="3"/>
                    </a:cubicBezTo>
                    <a:cubicBezTo>
                      <a:pt x="1" y="1"/>
                      <a:pt x="1" y="1"/>
                      <a:pt x="1" y="1"/>
                    </a:cubicBezTo>
                    <a:cubicBezTo>
                      <a:pt x="1" y="1"/>
                      <a:pt x="0" y="1"/>
                      <a:pt x="1" y="3"/>
                    </a:cubicBezTo>
                    <a:cubicBezTo>
                      <a:pt x="0" y="2"/>
                      <a:pt x="0" y="2"/>
                      <a:pt x="0" y="2"/>
                    </a:cubicBezTo>
                    <a:cubicBezTo>
                      <a:pt x="0" y="2"/>
                      <a:pt x="2" y="5"/>
                      <a:pt x="1" y="4"/>
                    </a:cubicBezTo>
                    <a:cubicBezTo>
                      <a:pt x="1" y="3"/>
                      <a:pt x="1" y="3"/>
                      <a:pt x="0" y="2"/>
                    </a:cubicBezTo>
                    <a:cubicBezTo>
                      <a:pt x="0" y="2"/>
                      <a:pt x="0" y="2"/>
                      <a:pt x="0" y="2"/>
                    </a:cubicBezTo>
                    <a:cubicBezTo>
                      <a:pt x="0" y="2"/>
                      <a:pt x="0" y="3"/>
                      <a:pt x="0" y="3"/>
                    </a:cubicBezTo>
                    <a:cubicBezTo>
                      <a:pt x="0" y="3"/>
                      <a:pt x="1" y="4"/>
                      <a:pt x="1" y="4"/>
                    </a:cubicBezTo>
                    <a:cubicBezTo>
                      <a:pt x="1" y="4"/>
                      <a:pt x="1" y="5"/>
                      <a:pt x="1" y="5"/>
                    </a:cubicBezTo>
                    <a:cubicBezTo>
                      <a:pt x="1" y="5"/>
                      <a:pt x="1" y="5"/>
                      <a:pt x="1" y="4"/>
                    </a:cubicBezTo>
                    <a:cubicBezTo>
                      <a:pt x="2" y="5"/>
                      <a:pt x="1" y="5"/>
                      <a:pt x="2" y="5"/>
                    </a:cubicBezTo>
                    <a:cubicBezTo>
                      <a:pt x="1" y="4"/>
                      <a:pt x="1" y="4"/>
                      <a:pt x="1" y="4"/>
                    </a:cubicBezTo>
                    <a:cubicBezTo>
                      <a:pt x="2" y="4"/>
                      <a:pt x="2" y="5"/>
                      <a:pt x="2" y="5"/>
                    </a:cubicBezTo>
                    <a:cubicBezTo>
                      <a:pt x="2" y="5"/>
                      <a:pt x="2" y="4"/>
                      <a:pt x="2" y="4"/>
                    </a:cubicBezTo>
                    <a:cubicBezTo>
                      <a:pt x="2" y="4"/>
                      <a:pt x="2" y="4"/>
                      <a:pt x="2" y="4"/>
                    </a:cubicBezTo>
                    <a:cubicBezTo>
                      <a:pt x="2" y="4"/>
                      <a:pt x="2" y="4"/>
                      <a:pt x="1" y="3"/>
                    </a:cubicBezTo>
                    <a:cubicBezTo>
                      <a:pt x="2" y="4"/>
                      <a:pt x="2" y="4"/>
                      <a:pt x="2" y="4"/>
                    </a:cubicBezTo>
                    <a:cubicBezTo>
                      <a:pt x="2" y="4"/>
                      <a:pt x="2" y="4"/>
                      <a:pt x="2" y="4"/>
                    </a:cubicBezTo>
                    <a:cubicBezTo>
                      <a:pt x="2" y="4"/>
                      <a:pt x="4" y="5"/>
                      <a:pt x="3" y="4"/>
                    </a:cubicBezTo>
                    <a:cubicBezTo>
                      <a:pt x="3" y="4"/>
                      <a:pt x="3" y="4"/>
                      <a:pt x="3" y="4"/>
                    </a:cubicBezTo>
                    <a:cubicBezTo>
                      <a:pt x="2" y="3"/>
                      <a:pt x="3" y="4"/>
                      <a:pt x="3" y="4"/>
                    </a:cubicBezTo>
                    <a:cubicBezTo>
                      <a:pt x="2" y="4"/>
                      <a:pt x="2" y="3"/>
                      <a:pt x="1" y="2"/>
                    </a:cubicBezTo>
                    <a:cubicBezTo>
                      <a:pt x="2" y="3"/>
                      <a:pt x="2" y="2"/>
                      <a:pt x="3" y="4"/>
                    </a:cubicBezTo>
                    <a:cubicBezTo>
                      <a:pt x="3" y="4"/>
                      <a:pt x="3" y="3"/>
                      <a:pt x="3" y="3"/>
                    </a:cubicBezTo>
                    <a:cubicBezTo>
                      <a:pt x="4" y="3"/>
                      <a:pt x="4" y="3"/>
                      <a:pt x="4" y="3"/>
                    </a:cubicBezTo>
                    <a:cubicBezTo>
                      <a:pt x="3" y="2"/>
                      <a:pt x="4" y="4"/>
                      <a:pt x="3" y="2"/>
                    </a:cubicBezTo>
                    <a:cubicBezTo>
                      <a:pt x="3" y="2"/>
                      <a:pt x="3" y="2"/>
                      <a:pt x="3" y="2"/>
                    </a:cubicBezTo>
                    <a:cubicBezTo>
                      <a:pt x="3" y="2"/>
                      <a:pt x="3" y="2"/>
                      <a:pt x="3" y="2"/>
                    </a:cubicBezTo>
                    <a:cubicBezTo>
                      <a:pt x="3" y="2"/>
                      <a:pt x="3" y="2"/>
                      <a:pt x="3" y="2"/>
                    </a:cubicBezTo>
                    <a:cubicBezTo>
                      <a:pt x="2" y="1"/>
                      <a:pt x="2" y="1"/>
                      <a:pt x="2" y="1"/>
                    </a:cubicBezTo>
                    <a:cubicBezTo>
                      <a:pt x="2" y="1"/>
                      <a:pt x="2" y="1"/>
                      <a:pt x="2" y="2"/>
                    </a:cubicBezTo>
                    <a:cubicBezTo>
                      <a:pt x="2" y="1"/>
                      <a:pt x="1"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2258"/>
              <p:cNvSpPr>
                <a:spLocks/>
              </p:cNvSpPr>
              <p:nvPr/>
            </p:nvSpPr>
            <p:spPr bwMode="auto">
              <a:xfrm>
                <a:off x="410" y="320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2259"/>
              <p:cNvSpPr>
                <a:spLocks/>
              </p:cNvSpPr>
              <p:nvPr/>
            </p:nvSpPr>
            <p:spPr bwMode="auto">
              <a:xfrm>
                <a:off x="410" y="3188"/>
                <a:ext cx="9" cy="14"/>
              </a:xfrm>
              <a:custGeom>
                <a:avLst/>
                <a:gdLst>
                  <a:gd name="T0" fmla="*/ 2 w 4"/>
                  <a:gd name="T1" fmla="*/ 3 h 6"/>
                  <a:gd name="T2" fmla="*/ 3 w 4"/>
                  <a:gd name="T3" fmla="*/ 4 h 6"/>
                  <a:gd name="T4" fmla="*/ 1 w 4"/>
                  <a:gd name="T5" fmla="*/ 2 h 6"/>
                  <a:gd name="T6" fmla="*/ 1 w 4"/>
                  <a:gd name="T7" fmla="*/ 2 h 6"/>
                  <a:gd name="T8" fmla="*/ 2 w 4"/>
                  <a:gd name="T9" fmla="*/ 3 h 6"/>
                  <a:gd name="T10" fmla="*/ 3 w 4"/>
                  <a:gd name="T11" fmla="*/ 3 h 6"/>
                  <a:gd name="T12" fmla="*/ 2 w 4"/>
                  <a:gd name="T13" fmla="*/ 2 h 6"/>
                  <a:gd name="T14" fmla="*/ 1 w 4"/>
                  <a:gd name="T15" fmla="*/ 1 h 6"/>
                  <a:gd name="T16" fmla="*/ 2 w 4"/>
                  <a:gd name="T17" fmla="*/ 2 h 6"/>
                  <a:gd name="T18" fmla="*/ 3 w 4"/>
                  <a:gd name="T19" fmla="*/ 3 h 6"/>
                  <a:gd name="T20" fmla="*/ 0 w 4"/>
                  <a:gd name="T21" fmla="*/ 0 h 6"/>
                  <a:gd name="T22" fmla="*/ 0 w 4"/>
                  <a:gd name="T23" fmla="*/ 0 h 6"/>
                  <a:gd name="T24" fmla="*/ 2 w 4"/>
                  <a:gd name="T25" fmla="*/ 1 h 6"/>
                  <a:gd name="T26" fmla="*/ 1 w 4"/>
                  <a:gd name="T27" fmla="*/ 1 h 6"/>
                  <a:gd name="T28" fmla="*/ 0 w 4"/>
                  <a:gd name="T29" fmla="*/ 0 h 6"/>
                  <a:gd name="T30" fmla="*/ 0 w 4"/>
                  <a:gd name="T31" fmla="*/ 2 h 6"/>
                  <a:gd name="T32" fmla="*/ 0 w 4"/>
                  <a:gd name="T33" fmla="*/ 1 h 6"/>
                  <a:gd name="T34" fmla="*/ 0 w 4"/>
                  <a:gd name="T35" fmla="*/ 2 h 6"/>
                  <a:gd name="T36" fmla="*/ 2 w 4"/>
                  <a:gd name="T37" fmla="*/ 3 h 6"/>
                  <a:gd name="T38" fmla="*/ 1 w 4"/>
                  <a:gd name="T39" fmla="*/ 3 h 6"/>
                  <a:gd name="T40" fmla="*/ 2 w 4"/>
                  <a:gd name="T41" fmla="*/ 4 h 6"/>
                  <a:gd name="T42" fmla="*/ 3 w 4"/>
                  <a:gd name="T43" fmla="*/ 5 h 6"/>
                  <a:gd name="T44" fmla="*/ 3 w 4"/>
                  <a:gd name="T45" fmla="*/ 4 h 6"/>
                  <a:gd name="T46" fmla="*/ 2 w 4"/>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2" y="3"/>
                    </a:moveTo>
                    <a:cubicBezTo>
                      <a:pt x="2" y="3"/>
                      <a:pt x="2" y="4"/>
                      <a:pt x="3" y="4"/>
                    </a:cubicBezTo>
                    <a:cubicBezTo>
                      <a:pt x="2" y="3"/>
                      <a:pt x="1" y="3"/>
                      <a:pt x="1" y="2"/>
                    </a:cubicBezTo>
                    <a:cubicBezTo>
                      <a:pt x="1" y="2"/>
                      <a:pt x="1" y="2"/>
                      <a:pt x="1" y="2"/>
                    </a:cubicBezTo>
                    <a:cubicBezTo>
                      <a:pt x="1" y="2"/>
                      <a:pt x="2" y="3"/>
                      <a:pt x="2" y="3"/>
                    </a:cubicBezTo>
                    <a:cubicBezTo>
                      <a:pt x="2" y="3"/>
                      <a:pt x="3" y="3"/>
                      <a:pt x="3" y="3"/>
                    </a:cubicBezTo>
                    <a:cubicBezTo>
                      <a:pt x="2" y="3"/>
                      <a:pt x="3" y="2"/>
                      <a:pt x="2" y="2"/>
                    </a:cubicBezTo>
                    <a:cubicBezTo>
                      <a:pt x="1" y="2"/>
                      <a:pt x="1" y="1"/>
                      <a:pt x="1" y="1"/>
                    </a:cubicBezTo>
                    <a:cubicBezTo>
                      <a:pt x="2" y="2"/>
                      <a:pt x="2" y="2"/>
                      <a:pt x="2" y="2"/>
                    </a:cubicBezTo>
                    <a:cubicBezTo>
                      <a:pt x="2" y="2"/>
                      <a:pt x="2" y="2"/>
                      <a:pt x="3" y="3"/>
                    </a:cubicBezTo>
                    <a:cubicBezTo>
                      <a:pt x="2" y="1"/>
                      <a:pt x="2" y="1"/>
                      <a:pt x="0" y="0"/>
                    </a:cubicBezTo>
                    <a:cubicBezTo>
                      <a:pt x="0" y="0"/>
                      <a:pt x="0" y="0"/>
                      <a:pt x="0" y="0"/>
                    </a:cubicBezTo>
                    <a:cubicBezTo>
                      <a:pt x="1" y="0"/>
                      <a:pt x="1" y="1"/>
                      <a:pt x="2" y="1"/>
                    </a:cubicBezTo>
                    <a:cubicBezTo>
                      <a:pt x="1" y="1"/>
                      <a:pt x="2" y="1"/>
                      <a:pt x="1" y="1"/>
                    </a:cubicBezTo>
                    <a:cubicBezTo>
                      <a:pt x="0" y="0"/>
                      <a:pt x="0" y="0"/>
                      <a:pt x="0" y="0"/>
                    </a:cubicBezTo>
                    <a:cubicBezTo>
                      <a:pt x="0" y="0"/>
                      <a:pt x="0" y="1"/>
                      <a:pt x="0" y="2"/>
                    </a:cubicBezTo>
                    <a:cubicBezTo>
                      <a:pt x="0" y="1"/>
                      <a:pt x="0" y="1"/>
                      <a:pt x="0" y="1"/>
                    </a:cubicBezTo>
                    <a:cubicBezTo>
                      <a:pt x="0" y="2"/>
                      <a:pt x="0" y="2"/>
                      <a:pt x="0" y="2"/>
                    </a:cubicBezTo>
                    <a:cubicBezTo>
                      <a:pt x="2" y="3"/>
                      <a:pt x="2" y="3"/>
                      <a:pt x="2" y="3"/>
                    </a:cubicBezTo>
                    <a:cubicBezTo>
                      <a:pt x="2" y="3"/>
                      <a:pt x="2" y="3"/>
                      <a:pt x="1" y="3"/>
                    </a:cubicBezTo>
                    <a:cubicBezTo>
                      <a:pt x="2" y="4"/>
                      <a:pt x="2" y="4"/>
                      <a:pt x="2" y="4"/>
                    </a:cubicBezTo>
                    <a:cubicBezTo>
                      <a:pt x="3" y="5"/>
                      <a:pt x="2" y="4"/>
                      <a:pt x="3" y="5"/>
                    </a:cubicBezTo>
                    <a:cubicBezTo>
                      <a:pt x="4" y="6"/>
                      <a:pt x="2" y="4"/>
                      <a:pt x="3" y="4"/>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2260"/>
              <p:cNvSpPr>
                <a:spLocks/>
              </p:cNvSpPr>
              <p:nvPr/>
            </p:nvSpPr>
            <p:spPr bwMode="auto">
              <a:xfrm>
                <a:off x="412" y="3195"/>
                <a:ext cx="3" cy="2"/>
              </a:xfrm>
              <a:custGeom>
                <a:avLst/>
                <a:gdLst>
                  <a:gd name="T0" fmla="*/ 3 w 3"/>
                  <a:gd name="T1" fmla="*/ 2 h 2"/>
                  <a:gd name="T2" fmla="*/ 0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2"/>
                    </a:lnTo>
                    <a:lnTo>
                      <a:pt x="3"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2261"/>
              <p:cNvSpPr>
                <a:spLocks/>
              </p:cNvSpPr>
              <p:nvPr/>
            </p:nvSpPr>
            <p:spPr bwMode="auto">
              <a:xfrm>
                <a:off x="407" y="31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2262"/>
              <p:cNvSpPr>
                <a:spLocks/>
              </p:cNvSpPr>
              <p:nvPr/>
            </p:nvSpPr>
            <p:spPr bwMode="auto">
              <a:xfrm>
                <a:off x="417" y="3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2263"/>
              <p:cNvSpPr>
                <a:spLocks/>
              </p:cNvSpPr>
              <p:nvPr/>
            </p:nvSpPr>
            <p:spPr bwMode="auto">
              <a:xfrm>
                <a:off x="410" y="3185"/>
                <a:ext cx="7" cy="5"/>
              </a:xfrm>
              <a:custGeom>
                <a:avLst/>
                <a:gdLst>
                  <a:gd name="T0" fmla="*/ 0 w 3"/>
                  <a:gd name="T1" fmla="*/ 0 h 2"/>
                  <a:gd name="T2" fmla="*/ 0 w 3"/>
                  <a:gd name="T3" fmla="*/ 1 h 2"/>
                  <a:gd name="T4" fmla="*/ 3 w 3"/>
                  <a:gd name="T5" fmla="*/ 2 h 2"/>
                  <a:gd name="T6" fmla="*/ 1 w 3"/>
                  <a:gd name="T7" fmla="*/ 1 h 2"/>
                  <a:gd name="T8" fmla="*/ 1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1" y="1"/>
                      <a:pt x="0" y="1"/>
                    </a:cubicBezTo>
                    <a:cubicBezTo>
                      <a:pt x="1" y="1"/>
                      <a:pt x="2" y="2"/>
                      <a:pt x="3" y="2"/>
                    </a:cubicBezTo>
                    <a:cubicBezTo>
                      <a:pt x="3" y="2"/>
                      <a:pt x="1" y="1"/>
                      <a:pt x="1" y="1"/>
                    </a:cubicBezTo>
                    <a:cubicBezTo>
                      <a:pt x="2" y="1"/>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2264"/>
              <p:cNvSpPr>
                <a:spLocks/>
              </p:cNvSpPr>
              <p:nvPr/>
            </p:nvSpPr>
            <p:spPr bwMode="auto">
              <a:xfrm>
                <a:off x="410" y="3181"/>
                <a:ext cx="12" cy="12"/>
              </a:xfrm>
              <a:custGeom>
                <a:avLst/>
                <a:gdLst>
                  <a:gd name="T0" fmla="*/ 3 w 5"/>
                  <a:gd name="T1" fmla="*/ 1 h 5"/>
                  <a:gd name="T2" fmla="*/ 2 w 5"/>
                  <a:gd name="T3" fmla="*/ 1 h 5"/>
                  <a:gd name="T4" fmla="*/ 3 w 5"/>
                  <a:gd name="T5" fmla="*/ 1 h 5"/>
                  <a:gd name="T6" fmla="*/ 3 w 5"/>
                  <a:gd name="T7" fmla="*/ 0 h 5"/>
                  <a:gd name="T8" fmla="*/ 2 w 5"/>
                  <a:gd name="T9" fmla="*/ 1 h 5"/>
                  <a:gd name="T10" fmla="*/ 2 w 5"/>
                  <a:gd name="T11" fmla="*/ 1 h 5"/>
                  <a:gd name="T12" fmla="*/ 1 w 5"/>
                  <a:gd name="T13" fmla="*/ 2 h 5"/>
                  <a:gd name="T14" fmla="*/ 1 w 5"/>
                  <a:gd name="T15" fmla="*/ 5 h 5"/>
                  <a:gd name="T16" fmla="*/ 1 w 5"/>
                  <a:gd name="T17" fmla="*/ 2 h 5"/>
                  <a:gd name="T18" fmla="*/ 2 w 5"/>
                  <a:gd name="T19" fmla="*/ 3 h 5"/>
                  <a:gd name="T20" fmla="*/ 2 w 5"/>
                  <a:gd name="T21" fmla="*/ 3 h 5"/>
                  <a:gd name="T22" fmla="*/ 2 w 5"/>
                  <a:gd name="T23" fmla="*/ 3 h 5"/>
                  <a:gd name="T24" fmla="*/ 2 w 5"/>
                  <a:gd name="T25" fmla="*/ 4 h 5"/>
                  <a:gd name="T26" fmla="*/ 3 w 5"/>
                  <a:gd name="T27" fmla="*/ 4 h 5"/>
                  <a:gd name="T28" fmla="*/ 3 w 5"/>
                  <a:gd name="T29" fmla="*/ 5 h 5"/>
                  <a:gd name="T30" fmla="*/ 4 w 5"/>
                  <a:gd name="T31" fmla="*/ 4 h 5"/>
                  <a:gd name="T32" fmla="*/ 4 w 5"/>
                  <a:gd name="T33" fmla="*/ 4 h 5"/>
                  <a:gd name="T34" fmla="*/ 4 w 5"/>
                  <a:gd name="T35" fmla="*/ 2 h 5"/>
                  <a:gd name="T36" fmla="*/ 4 w 5"/>
                  <a:gd name="T37" fmla="*/ 2 h 5"/>
                  <a:gd name="T38" fmla="*/ 4 w 5"/>
                  <a:gd name="T39" fmla="*/ 4 h 5"/>
                  <a:gd name="T40" fmla="*/ 4 w 5"/>
                  <a:gd name="T41" fmla="*/ 3 h 5"/>
                  <a:gd name="T42" fmla="*/ 4 w 5"/>
                  <a:gd name="T43" fmla="*/ 5 h 5"/>
                  <a:gd name="T44" fmla="*/ 5 w 5"/>
                  <a:gd name="T45" fmla="*/ 2 h 5"/>
                  <a:gd name="T46" fmla="*/ 5 w 5"/>
                  <a:gd name="T47" fmla="*/ 3 h 5"/>
                  <a:gd name="T48" fmla="*/ 5 w 5"/>
                  <a:gd name="T49" fmla="*/ 1 h 5"/>
                  <a:gd name="T50" fmla="*/ 3 w 5"/>
                  <a:gd name="T51" fmla="*/ 1 h 5"/>
                  <a:gd name="T52" fmla="*/ 3 w 5"/>
                  <a:gd name="T53" fmla="*/ 2 h 5"/>
                  <a:gd name="T54" fmla="*/ 3 w 5"/>
                  <a:gd name="T55" fmla="*/ 1 h 5"/>
                  <a:gd name="T56" fmla="*/ 3 w 5"/>
                  <a:gd name="T57" fmla="*/ 2 h 5"/>
                  <a:gd name="T58" fmla="*/ 3 w 5"/>
                  <a:gd name="T59" fmla="*/ 1 h 5"/>
                  <a:gd name="T60" fmla="*/ 3 w 5"/>
                  <a:gd name="T61" fmla="*/ 2 h 5"/>
                  <a:gd name="T62" fmla="*/ 3 w 5"/>
                  <a:gd name="T63" fmla="*/ 1 h 5"/>
                  <a:gd name="T64" fmla="*/ 1 w 5"/>
                  <a:gd name="T65" fmla="*/ 3 h 5"/>
                  <a:gd name="T66" fmla="*/ 1 w 5"/>
                  <a:gd name="T67" fmla="*/ 2 h 5"/>
                  <a:gd name="T68" fmla="*/ 2 w 5"/>
                  <a:gd name="T69" fmla="*/ 3 h 5"/>
                  <a:gd name="T70" fmla="*/ 3 w 5"/>
                  <a:gd name="T71" fmla="*/ 2 h 5"/>
                  <a:gd name="T72" fmla="*/ 1 w 5"/>
                  <a:gd name="T73" fmla="*/ 4 h 5"/>
                  <a:gd name="T74" fmla="*/ 1 w 5"/>
                  <a:gd name="T75" fmla="*/ 3 h 5"/>
                  <a:gd name="T76" fmla="*/ 2 w 5"/>
                  <a:gd name="T77" fmla="*/ 3 h 5"/>
                  <a:gd name="T78" fmla="*/ 1 w 5"/>
                  <a:gd name="T79" fmla="*/ 3 h 5"/>
                  <a:gd name="T80" fmla="*/ 4 w 5"/>
                  <a:gd name="T81" fmla="*/ 4 h 5"/>
                  <a:gd name="T82" fmla="*/ 4 w 5"/>
                  <a:gd name="T83" fmla="*/ 0 h 5"/>
                  <a:gd name="T84" fmla="*/ 3 w 5"/>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5">
                    <a:moveTo>
                      <a:pt x="3" y="1"/>
                    </a:moveTo>
                    <a:cubicBezTo>
                      <a:pt x="2" y="1"/>
                      <a:pt x="2" y="2"/>
                      <a:pt x="2" y="1"/>
                    </a:cubicBezTo>
                    <a:cubicBezTo>
                      <a:pt x="3" y="1"/>
                      <a:pt x="3" y="1"/>
                      <a:pt x="3" y="1"/>
                    </a:cubicBezTo>
                    <a:cubicBezTo>
                      <a:pt x="3" y="0"/>
                      <a:pt x="2" y="1"/>
                      <a:pt x="3" y="0"/>
                    </a:cubicBezTo>
                    <a:cubicBezTo>
                      <a:pt x="2" y="1"/>
                      <a:pt x="2" y="1"/>
                      <a:pt x="2" y="1"/>
                    </a:cubicBezTo>
                    <a:cubicBezTo>
                      <a:pt x="2" y="0"/>
                      <a:pt x="2" y="2"/>
                      <a:pt x="2" y="1"/>
                    </a:cubicBezTo>
                    <a:cubicBezTo>
                      <a:pt x="2" y="1"/>
                      <a:pt x="0" y="1"/>
                      <a:pt x="1" y="2"/>
                    </a:cubicBezTo>
                    <a:cubicBezTo>
                      <a:pt x="1" y="4"/>
                      <a:pt x="1" y="3"/>
                      <a:pt x="1" y="5"/>
                    </a:cubicBezTo>
                    <a:cubicBezTo>
                      <a:pt x="1" y="4"/>
                      <a:pt x="1" y="3"/>
                      <a:pt x="1" y="2"/>
                    </a:cubicBezTo>
                    <a:cubicBezTo>
                      <a:pt x="2" y="3"/>
                      <a:pt x="2" y="2"/>
                      <a:pt x="2" y="3"/>
                    </a:cubicBezTo>
                    <a:cubicBezTo>
                      <a:pt x="2" y="3"/>
                      <a:pt x="2" y="3"/>
                      <a:pt x="2" y="3"/>
                    </a:cubicBezTo>
                    <a:cubicBezTo>
                      <a:pt x="2" y="4"/>
                      <a:pt x="2" y="3"/>
                      <a:pt x="2" y="3"/>
                    </a:cubicBezTo>
                    <a:cubicBezTo>
                      <a:pt x="2" y="4"/>
                      <a:pt x="2" y="4"/>
                      <a:pt x="2" y="4"/>
                    </a:cubicBezTo>
                    <a:cubicBezTo>
                      <a:pt x="2" y="4"/>
                      <a:pt x="2" y="3"/>
                      <a:pt x="3" y="4"/>
                    </a:cubicBezTo>
                    <a:cubicBezTo>
                      <a:pt x="3" y="5"/>
                      <a:pt x="3" y="5"/>
                      <a:pt x="3" y="5"/>
                    </a:cubicBezTo>
                    <a:cubicBezTo>
                      <a:pt x="3" y="4"/>
                      <a:pt x="3" y="4"/>
                      <a:pt x="4" y="4"/>
                    </a:cubicBezTo>
                    <a:cubicBezTo>
                      <a:pt x="4" y="4"/>
                      <a:pt x="4" y="4"/>
                      <a:pt x="4" y="4"/>
                    </a:cubicBezTo>
                    <a:cubicBezTo>
                      <a:pt x="4" y="3"/>
                      <a:pt x="3" y="4"/>
                      <a:pt x="4" y="2"/>
                    </a:cubicBezTo>
                    <a:cubicBezTo>
                      <a:pt x="4" y="4"/>
                      <a:pt x="4" y="1"/>
                      <a:pt x="4" y="2"/>
                    </a:cubicBezTo>
                    <a:cubicBezTo>
                      <a:pt x="4" y="3"/>
                      <a:pt x="4" y="3"/>
                      <a:pt x="4" y="4"/>
                    </a:cubicBezTo>
                    <a:cubicBezTo>
                      <a:pt x="4" y="3"/>
                      <a:pt x="4" y="3"/>
                      <a:pt x="4" y="3"/>
                    </a:cubicBezTo>
                    <a:cubicBezTo>
                      <a:pt x="4" y="4"/>
                      <a:pt x="4" y="3"/>
                      <a:pt x="4" y="5"/>
                    </a:cubicBezTo>
                    <a:cubicBezTo>
                      <a:pt x="5" y="2"/>
                      <a:pt x="5" y="2"/>
                      <a:pt x="5" y="2"/>
                    </a:cubicBezTo>
                    <a:cubicBezTo>
                      <a:pt x="5" y="3"/>
                      <a:pt x="5" y="3"/>
                      <a:pt x="5" y="3"/>
                    </a:cubicBezTo>
                    <a:cubicBezTo>
                      <a:pt x="5" y="3"/>
                      <a:pt x="5" y="1"/>
                      <a:pt x="5" y="1"/>
                    </a:cubicBezTo>
                    <a:cubicBezTo>
                      <a:pt x="4" y="1"/>
                      <a:pt x="4" y="2"/>
                      <a:pt x="3" y="1"/>
                    </a:cubicBezTo>
                    <a:cubicBezTo>
                      <a:pt x="3" y="3"/>
                      <a:pt x="3" y="1"/>
                      <a:pt x="3" y="2"/>
                    </a:cubicBezTo>
                    <a:cubicBezTo>
                      <a:pt x="3" y="1"/>
                      <a:pt x="3" y="1"/>
                      <a:pt x="3" y="1"/>
                    </a:cubicBezTo>
                    <a:cubicBezTo>
                      <a:pt x="3" y="1"/>
                      <a:pt x="3" y="2"/>
                      <a:pt x="3" y="2"/>
                    </a:cubicBezTo>
                    <a:cubicBezTo>
                      <a:pt x="3" y="2"/>
                      <a:pt x="3" y="2"/>
                      <a:pt x="3" y="1"/>
                    </a:cubicBezTo>
                    <a:cubicBezTo>
                      <a:pt x="3" y="1"/>
                      <a:pt x="3" y="1"/>
                      <a:pt x="3" y="2"/>
                    </a:cubicBezTo>
                    <a:cubicBezTo>
                      <a:pt x="3" y="1"/>
                      <a:pt x="3" y="1"/>
                      <a:pt x="3" y="1"/>
                    </a:cubicBezTo>
                    <a:cubicBezTo>
                      <a:pt x="2" y="1"/>
                      <a:pt x="0" y="2"/>
                      <a:pt x="1" y="3"/>
                    </a:cubicBezTo>
                    <a:cubicBezTo>
                      <a:pt x="1" y="2"/>
                      <a:pt x="1" y="2"/>
                      <a:pt x="1" y="2"/>
                    </a:cubicBezTo>
                    <a:cubicBezTo>
                      <a:pt x="1" y="3"/>
                      <a:pt x="3" y="1"/>
                      <a:pt x="2" y="3"/>
                    </a:cubicBezTo>
                    <a:cubicBezTo>
                      <a:pt x="3" y="2"/>
                      <a:pt x="3" y="2"/>
                      <a:pt x="3" y="2"/>
                    </a:cubicBezTo>
                    <a:cubicBezTo>
                      <a:pt x="2" y="2"/>
                      <a:pt x="2" y="3"/>
                      <a:pt x="1" y="4"/>
                    </a:cubicBezTo>
                    <a:cubicBezTo>
                      <a:pt x="2" y="5"/>
                      <a:pt x="1" y="2"/>
                      <a:pt x="1" y="3"/>
                    </a:cubicBezTo>
                    <a:cubicBezTo>
                      <a:pt x="2" y="3"/>
                      <a:pt x="2" y="2"/>
                      <a:pt x="2" y="3"/>
                    </a:cubicBezTo>
                    <a:cubicBezTo>
                      <a:pt x="3" y="3"/>
                      <a:pt x="2" y="3"/>
                      <a:pt x="1" y="3"/>
                    </a:cubicBezTo>
                    <a:cubicBezTo>
                      <a:pt x="2" y="3"/>
                      <a:pt x="3" y="4"/>
                      <a:pt x="4" y="4"/>
                    </a:cubicBezTo>
                    <a:cubicBezTo>
                      <a:pt x="1" y="0"/>
                      <a:pt x="5" y="1"/>
                      <a:pt x="4" y="0"/>
                    </a:cubicBezTo>
                    <a:cubicBezTo>
                      <a:pt x="3"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2265"/>
              <p:cNvSpPr>
                <a:spLocks/>
              </p:cNvSpPr>
              <p:nvPr/>
            </p:nvSpPr>
            <p:spPr bwMode="auto">
              <a:xfrm>
                <a:off x="412"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2266"/>
              <p:cNvSpPr>
                <a:spLocks/>
              </p:cNvSpPr>
              <p:nvPr/>
            </p:nvSpPr>
            <p:spPr bwMode="auto">
              <a:xfrm>
                <a:off x="422" y="318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Rectangle 2267"/>
              <p:cNvSpPr>
                <a:spLocks noChangeArrowheads="1"/>
              </p:cNvSpPr>
              <p:nvPr/>
            </p:nvSpPr>
            <p:spPr bwMode="auto">
              <a:xfrm>
                <a:off x="412" y="318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2268"/>
              <p:cNvSpPr>
                <a:spLocks/>
              </p:cNvSpPr>
              <p:nvPr/>
            </p:nvSpPr>
            <p:spPr bwMode="auto">
              <a:xfrm>
                <a:off x="417" y="319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2269"/>
              <p:cNvSpPr>
                <a:spLocks/>
              </p:cNvSpPr>
              <p:nvPr/>
            </p:nvSpPr>
            <p:spPr bwMode="auto">
              <a:xfrm>
                <a:off x="424" y="31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2270"/>
              <p:cNvSpPr>
                <a:spLocks/>
              </p:cNvSpPr>
              <p:nvPr/>
            </p:nvSpPr>
            <p:spPr bwMode="auto">
              <a:xfrm>
                <a:off x="431"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2271"/>
              <p:cNvSpPr>
                <a:spLocks/>
              </p:cNvSpPr>
              <p:nvPr/>
            </p:nvSpPr>
            <p:spPr bwMode="auto">
              <a:xfrm>
                <a:off x="422" y="3169"/>
                <a:ext cx="23" cy="24"/>
              </a:xfrm>
              <a:custGeom>
                <a:avLst/>
                <a:gdLst>
                  <a:gd name="T0" fmla="*/ 9 w 10"/>
                  <a:gd name="T1" fmla="*/ 3 h 10"/>
                  <a:gd name="T2" fmla="*/ 8 w 10"/>
                  <a:gd name="T3" fmla="*/ 1 h 10"/>
                  <a:gd name="T4" fmla="*/ 7 w 10"/>
                  <a:gd name="T5" fmla="*/ 1 h 10"/>
                  <a:gd name="T6" fmla="*/ 7 w 10"/>
                  <a:gd name="T7" fmla="*/ 2 h 10"/>
                  <a:gd name="T8" fmla="*/ 7 w 10"/>
                  <a:gd name="T9" fmla="*/ 3 h 10"/>
                  <a:gd name="T10" fmla="*/ 6 w 10"/>
                  <a:gd name="T11" fmla="*/ 3 h 10"/>
                  <a:gd name="T12" fmla="*/ 6 w 10"/>
                  <a:gd name="T13" fmla="*/ 5 h 10"/>
                  <a:gd name="T14" fmla="*/ 6 w 10"/>
                  <a:gd name="T15" fmla="*/ 4 h 10"/>
                  <a:gd name="T16" fmla="*/ 5 w 10"/>
                  <a:gd name="T17" fmla="*/ 4 h 10"/>
                  <a:gd name="T18" fmla="*/ 6 w 10"/>
                  <a:gd name="T19" fmla="*/ 6 h 10"/>
                  <a:gd name="T20" fmla="*/ 5 w 10"/>
                  <a:gd name="T21" fmla="*/ 7 h 10"/>
                  <a:gd name="T22" fmla="*/ 5 w 10"/>
                  <a:gd name="T23" fmla="*/ 6 h 10"/>
                  <a:gd name="T24" fmla="*/ 4 w 10"/>
                  <a:gd name="T25" fmla="*/ 6 h 10"/>
                  <a:gd name="T26" fmla="*/ 3 w 10"/>
                  <a:gd name="T27" fmla="*/ 6 h 10"/>
                  <a:gd name="T28" fmla="*/ 3 w 10"/>
                  <a:gd name="T29" fmla="*/ 7 h 10"/>
                  <a:gd name="T30" fmla="*/ 2 w 10"/>
                  <a:gd name="T31" fmla="*/ 8 h 10"/>
                  <a:gd name="T32" fmla="*/ 2 w 10"/>
                  <a:gd name="T33" fmla="*/ 7 h 10"/>
                  <a:gd name="T34" fmla="*/ 2 w 10"/>
                  <a:gd name="T35" fmla="*/ 7 h 10"/>
                  <a:gd name="T36" fmla="*/ 0 w 10"/>
                  <a:gd name="T37" fmla="*/ 7 h 10"/>
                  <a:gd name="T38" fmla="*/ 1 w 10"/>
                  <a:gd name="T39" fmla="*/ 7 h 10"/>
                  <a:gd name="T40" fmla="*/ 1 w 10"/>
                  <a:gd name="T41" fmla="*/ 6 h 10"/>
                  <a:gd name="T42" fmla="*/ 2 w 10"/>
                  <a:gd name="T43" fmla="*/ 9 h 10"/>
                  <a:gd name="T44" fmla="*/ 2 w 10"/>
                  <a:gd name="T45" fmla="*/ 10 h 10"/>
                  <a:gd name="T46" fmla="*/ 2 w 10"/>
                  <a:gd name="T47" fmla="*/ 9 h 10"/>
                  <a:gd name="T48" fmla="*/ 3 w 10"/>
                  <a:gd name="T49" fmla="*/ 10 h 10"/>
                  <a:gd name="T50" fmla="*/ 4 w 10"/>
                  <a:gd name="T51" fmla="*/ 9 h 10"/>
                  <a:gd name="T52" fmla="*/ 4 w 10"/>
                  <a:gd name="T53" fmla="*/ 9 h 10"/>
                  <a:gd name="T54" fmla="*/ 4 w 10"/>
                  <a:gd name="T55" fmla="*/ 9 h 10"/>
                  <a:gd name="T56" fmla="*/ 5 w 10"/>
                  <a:gd name="T57" fmla="*/ 9 h 10"/>
                  <a:gd name="T58" fmla="*/ 5 w 10"/>
                  <a:gd name="T59" fmla="*/ 8 h 10"/>
                  <a:gd name="T60" fmla="*/ 5 w 10"/>
                  <a:gd name="T61" fmla="*/ 7 h 10"/>
                  <a:gd name="T62" fmla="*/ 6 w 10"/>
                  <a:gd name="T63" fmla="*/ 8 h 10"/>
                  <a:gd name="T64" fmla="*/ 7 w 10"/>
                  <a:gd name="T65" fmla="*/ 8 h 10"/>
                  <a:gd name="T66" fmla="*/ 6 w 10"/>
                  <a:gd name="T67" fmla="*/ 7 h 10"/>
                  <a:gd name="T68" fmla="*/ 7 w 10"/>
                  <a:gd name="T69" fmla="*/ 6 h 10"/>
                  <a:gd name="T70" fmla="*/ 7 w 10"/>
                  <a:gd name="T71" fmla="*/ 5 h 10"/>
                  <a:gd name="T72" fmla="*/ 8 w 10"/>
                  <a:gd name="T73" fmla="*/ 5 h 10"/>
                  <a:gd name="T74" fmla="*/ 8 w 10"/>
                  <a:gd name="T75" fmla="*/ 4 h 10"/>
                  <a:gd name="T76" fmla="*/ 7 w 10"/>
                  <a:gd name="T77" fmla="*/ 3 h 10"/>
                  <a:gd name="T78" fmla="*/ 9 w 10"/>
                  <a:gd name="T7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0">
                    <a:moveTo>
                      <a:pt x="10" y="4"/>
                    </a:moveTo>
                    <a:cubicBezTo>
                      <a:pt x="10" y="4"/>
                      <a:pt x="10" y="3"/>
                      <a:pt x="9" y="3"/>
                    </a:cubicBezTo>
                    <a:cubicBezTo>
                      <a:pt x="9" y="3"/>
                      <a:pt x="9" y="3"/>
                      <a:pt x="9" y="3"/>
                    </a:cubicBezTo>
                    <a:cubicBezTo>
                      <a:pt x="9" y="3"/>
                      <a:pt x="9" y="2"/>
                      <a:pt x="8" y="1"/>
                    </a:cubicBezTo>
                    <a:cubicBezTo>
                      <a:pt x="8" y="2"/>
                      <a:pt x="8" y="2"/>
                      <a:pt x="8" y="2"/>
                    </a:cubicBezTo>
                    <a:cubicBezTo>
                      <a:pt x="9" y="2"/>
                      <a:pt x="7" y="1"/>
                      <a:pt x="7" y="1"/>
                    </a:cubicBezTo>
                    <a:cubicBezTo>
                      <a:pt x="7" y="1"/>
                      <a:pt x="9" y="3"/>
                      <a:pt x="8" y="3"/>
                    </a:cubicBezTo>
                    <a:cubicBezTo>
                      <a:pt x="8" y="3"/>
                      <a:pt x="8" y="2"/>
                      <a:pt x="7" y="2"/>
                    </a:cubicBezTo>
                    <a:cubicBezTo>
                      <a:pt x="7" y="2"/>
                      <a:pt x="8" y="3"/>
                      <a:pt x="8" y="4"/>
                    </a:cubicBezTo>
                    <a:cubicBezTo>
                      <a:pt x="5" y="0"/>
                      <a:pt x="9" y="5"/>
                      <a:pt x="7" y="3"/>
                    </a:cubicBezTo>
                    <a:cubicBezTo>
                      <a:pt x="7" y="3"/>
                      <a:pt x="7" y="3"/>
                      <a:pt x="7" y="4"/>
                    </a:cubicBezTo>
                    <a:cubicBezTo>
                      <a:pt x="6" y="3"/>
                      <a:pt x="7" y="4"/>
                      <a:pt x="6" y="3"/>
                    </a:cubicBezTo>
                    <a:cubicBezTo>
                      <a:pt x="7" y="5"/>
                      <a:pt x="5" y="2"/>
                      <a:pt x="7" y="5"/>
                    </a:cubicBezTo>
                    <a:cubicBezTo>
                      <a:pt x="6" y="4"/>
                      <a:pt x="7" y="5"/>
                      <a:pt x="6" y="5"/>
                    </a:cubicBezTo>
                    <a:cubicBezTo>
                      <a:pt x="6" y="4"/>
                      <a:pt x="6" y="4"/>
                      <a:pt x="6" y="4"/>
                    </a:cubicBezTo>
                    <a:cubicBezTo>
                      <a:pt x="5" y="4"/>
                      <a:pt x="6" y="5"/>
                      <a:pt x="6" y="4"/>
                    </a:cubicBezTo>
                    <a:cubicBezTo>
                      <a:pt x="5" y="4"/>
                      <a:pt x="6" y="5"/>
                      <a:pt x="6" y="6"/>
                    </a:cubicBezTo>
                    <a:cubicBezTo>
                      <a:pt x="6" y="6"/>
                      <a:pt x="6" y="5"/>
                      <a:pt x="5" y="4"/>
                    </a:cubicBezTo>
                    <a:cubicBezTo>
                      <a:pt x="6" y="5"/>
                      <a:pt x="5" y="5"/>
                      <a:pt x="5" y="6"/>
                    </a:cubicBezTo>
                    <a:cubicBezTo>
                      <a:pt x="5" y="6"/>
                      <a:pt x="6" y="6"/>
                      <a:pt x="6" y="6"/>
                    </a:cubicBezTo>
                    <a:cubicBezTo>
                      <a:pt x="5" y="6"/>
                      <a:pt x="6" y="7"/>
                      <a:pt x="6" y="8"/>
                    </a:cubicBezTo>
                    <a:cubicBezTo>
                      <a:pt x="5" y="7"/>
                      <a:pt x="6" y="8"/>
                      <a:pt x="5" y="7"/>
                    </a:cubicBezTo>
                    <a:cubicBezTo>
                      <a:pt x="5" y="6"/>
                      <a:pt x="5" y="6"/>
                      <a:pt x="5" y="5"/>
                    </a:cubicBezTo>
                    <a:cubicBezTo>
                      <a:pt x="5" y="5"/>
                      <a:pt x="5" y="5"/>
                      <a:pt x="5" y="6"/>
                    </a:cubicBezTo>
                    <a:cubicBezTo>
                      <a:pt x="4" y="6"/>
                      <a:pt x="4" y="5"/>
                      <a:pt x="4" y="5"/>
                    </a:cubicBezTo>
                    <a:cubicBezTo>
                      <a:pt x="4" y="4"/>
                      <a:pt x="4" y="7"/>
                      <a:pt x="4" y="6"/>
                    </a:cubicBezTo>
                    <a:cubicBezTo>
                      <a:pt x="4" y="5"/>
                      <a:pt x="4" y="5"/>
                      <a:pt x="4" y="5"/>
                    </a:cubicBezTo>
                    <a:cubicBezTo>
                      <a:pt x="4" y="7"/>
                      <a:pt x="3" y="5"/>
                      <a:pt x="3" y="6"/>
                    </a:cubicBezTo>
                    <a:cubicBezTo>
                      <a:pt x="3" y="7"/>
                      <a:pt x="3" y="7"/>
                      <a:pt x="3" y="7"/>
                    </a:cubicBezTo>
                    <a:cubicBezTo>
                      <a:pt x="3" y="5"/>
                      <a:pt x="3" y="8"/>
                      <a:pt x="3" y="7"/>
                    </a:cubicBezTo>
                    <a:cubicBezTo>
                      <a:pt x="3" y="8"/>
                      <a:pt x="3" y="9"/>
                      <a:pt x="3" y="9"/>
                    </a:cubicBezTo>
                    <a:cubicBezTo>
                      <a:pt x="2" y="8"/>
                      <a:pt x="2" y="8"/>
                      <a:pt x="2" y="8"/>
                    </a:cubicBezTo>
                    <a:cubicBezTo>
                      <a:pt x="3" y="9"/>
                      <a:pt x="2" y="6"/>
                      <a:pt x="2" y="6"/>
                    </a:cubicBezTo>
                    <a:cubicBezTo>
                      <a:pt x="2" y="7"/>
                      <a:pt x="2" y="6"/>
                      <a:pt x="2" y="7"/>
                    </a:cubicBezTo>
                    <a:cubicBezTo>
                      <a:pt x="2" y="6"/>
                      <a:pt x="2" y="6"/>
                      <a:pt x="2" y="6"/>
                    </a:cubicBezTo>
                    <a:cubicBezTo>
                      <a:pt x="2" y="6"/>
                      <a:pt x="2" y="8"/>
                      <a:pt x="2" y="7"/>
                    </a:cubicBezTo>
                    <a:cubicBezTo>
                      <a:pt x="2" y="6"/>
                      <a:pt x="2" y="6"/>
                      <a:pt x="2" y="6"/>
                    </a:cubicBezTo>
                    <a:cubicBezTo>
                      <a:pt x="1" y="7"/>
                      <a:pt x="0" y="5"/>
                      <a:pt x="0" y="7"/>
                    </a:cubicBezTo>
                    <a:cubicBezTo>
                      <a:pt x="0" y="8"/>
                      <a:pt x="1" y="9"/>
                      <a:pt x="1" y="10"/>
                    </a:cubicBezTo>
                    <a:cubicBezTo>
                      <a:pt x="1" y="9"/>
                      <a:pt x="1" y="8"/>
                      <a:pt x="1" y="7"/>
                    </a:cubicBezTo>
                    <a:cubicBezTo>
                      <a:pt x="1" y="8"/>
                      <a:pt x="1" y="8"/>
                      <a:pt x="1" y="8"/>
                    </a:cubicBezTo>
                    <a:cubicBezTo>
                      <a:pt x="1" y="8"/>
                      <a:pt x="1" y="7"/>
                      <a:pt x="1" y="6"/>
                    </a:cubicBezTo>
                    <a:cubicBezTo>
                      <a:pt x="1" y="6"/>
                      <a:pt x="1" y="8"/>
                      <a:pt x="1" y="7"/>
                    </a:cubicBezTo>
                    <a:cubicBezTo>
                      <a:pt x="2" y="8"/>
                      <a:pt x="1" y="8"/>
                      <a:pt x="2" y="9"/>
                    </a:cubicBezTo>
                    <a:cubicBezTo>
                      <a:pt x="2" y="9"/>
                      <a:pt x="2" y="9"/>
                      <a:pt x="2" y="9"/>
                    </a:cubicBezTo>
                    <a:cubicBezTo>
                      <a:pt x="2" y="9"/>
                      <a:pt x="2" y="9"/>
                      <a:pt x="2" y="10"/>
                    </a:cubicBezTo>
                    <a:cubicBezTo>
                      <a:pt x="2" y="8"/>
                      <a:pt x="2" y="10"/>
                      <a:pt x="3" y="9"/>
                    </a:cubicBezTo>
                    <a:cubicBezTo>
                      <a:pt x="2" y="9"/>
                      <a:pt x="2" y="9"/>
                      <a:pt x="2" y="9"/>
                    </a:cubicBezTo>
                    <a:cubicBezTo>
                      <a:pt x="2" y="9"/>
                      <a:pt x="2" y="9"/>
                      <a:pt x="2" y="8"/>
                    </a:cubicBezTo>
                    <a:cubicBezTo>
                      <a:pt x="3" y="9"/>
                      <a:pt x="3" y="9"/>
                      <a:pt x="3" y="10"/>
                    </a:cubicBezTo>
                    <a:cubicBezTo>
                      <a:pt x="3" y="9"/>
                      <a:pt x="3" y="8"/>
                      <a:pt x="3" y="8"/>
                    </a:cubicBezTo>
                    <a:cubicBezTo>
                      <a:pt x="3" y="9"/>
                      <a:pt x="3" y="8"/>
                      <a:pt x="4" y="9"/>
                    </a:cubicBezTo>
                    <a:cubicBezTo>
                      <a:pt x="3" y="8"/>
                      <a:pt x="4" y="9"/>
                      <a:pt x="4" y="8"/>
                    </a:cubicBezTo>
                    <a:cubicBezTo>
                      <a:pt x="4" y="8"/>
                      <a:pt x="4" y="8"/>
                      <a:pt x="4" y="9"/>
                    </a:cubicBezTo>
                    <a:cubicBezTo>
                      <a:pt x="4" y="9"/>
                      <a:pt x="4" y="9"/>
                      <a:pt x="4" y="9"/>
                    </a:cubicBezTo>
                    <a:cubicBezTo>
                      <a:pt x="4" y="9"/>
                      <a:pt x="4" y="9"/>
                      <a:pt x="4" y="9"/>
                    </a:cubicBezTo>
                    <a:cubicBezTo>
                      <a:pt x="4" y="9"/>
                      <a:pt x="4" y="9"/>
                      <a:pt x="4" y="9"/>
                    </a:cubicBezTo>
                    <a:cubicBezTo>
                      <a:pt x="5" y="9"/>
                      <a:pt x="4" y="8"/>
                      <a:pt x="5" y="9"/>
                    </a:cubicBezTo>
                    <a:cubicBezTo>
                      <a:pt x="5" y="9"/>
                      <a:pt x="5" y="9"/>
                      <a:pt x="5" y="9"/>
                    </a:cubicBezTo>
                    <a:cubicBezTo>
                      <a:pt x="5" y="9"/>
                      <a:pt x="4" y="7"/>
                      <a:pt x="5" y="8"/>
                    </a:cubicBezTo>
                    <a:cubicBezTo>
                      <a:pt x="5" y="8"/>
                      <a:pt x="5" y="7"/>
                      <a:pt x="4" y="6"/>
                    </a:cubicBezTo>
                    <a:cubicBezTo>
                      <a:pt x="5" y="7"/>
                      <a:pt x="5" y="8"/>
                      <a:pt x="5" y="7"/>
                    </a:cubicBezTo>
                    <a:cubicBezTo>
                      <a:pt x="5" y="6"/>
                      <a:pt x="6" y="8"/>
                      <a:pt x="5" y="7"/>
                    </a:cubicBezTo>
                    <a:cubicBezTo>
                      <a:pt x="6" y="8"/>
                      <a:pt x="6" y="7"/>
                      <a:pt x="6" y="8"/>
                    </a:cubicBezTo>
                    <a:cubicBezTo>
                      <a:pt x="6" y="9"/>
                      <a:pt x="6" y="7"/>
                      <a:pt x="6" y="7"/>
                    </a:cubicBezTo>
                    <a:cubicBezTo>
                      <a:pt x="7" y="8"/>
                      <a:pt x="7" y="8"/>
                      <a:pt x="7" y="8"/>
                    </a:cubicBezTo>
                    <a:cubicBezTo>
                      <a:pt x="6" y="8"/>
                      <a:pt x="6" y="7"/>
                      <a:pt x="7" y="8"/>
                    </a:cubicBezTo>
                    <a:cubicBezTo>
                      <a:pt x="6" y="7"/>
                      <a:pt x="6" y="7"/>
                      <a:pt x="6" y="7"/>
                    </a:cubicBezTo>
                    <a:cubicBezTo>
                      <a:pt x="7" y="7"/>
                      <a:pt x="7" y="7"/>
                      <a:pt x="7" y="8"/>
                    </a:cubicBezTo>
                    <a:cubicBezTo>
                      <a:pt x="7" y="6"/>
                      <a:pt x="7" y="6"/>
                      <a:pt x="7" y="6"/>
                    </a:cubicBezTo>
                    <a:cubicBezTo>
                      <a:pt x="8" y="8"/>
                      <a:pt x="7" y="6"/>
                      <a:pt x="7" y="5"/>
                    </a:cubicBezTo>
                    <a:cubicBezTo>
                      <a:pt x="7" y="5"/>
                      <a:pt x="7" y="5"/>
                      <a:pt x="7" y="5"/>
                    </a:cubicBezTo>
                    <a:cubicBezTo>
                      <a:pt x="8" y="6"/>
                      <a:pt x="8" y="6"/>
                      <a:pt x="8" y="6"/>
                    </a:cubicBezTo>
                    <a:cubicBezTo>
                      <a:pt x="8" y="6"/>
                      <a:pt x="8" y="6"/>
                      <a:pt x="8" y="5"/>
                    </a:cubicBezTo>
                    <a:cubicBezTo>
                      <a:pt x="8" y="5"/>
                      <a:pt x="8" y="6"/>
                      <a:pt x="9" y="6"/>
                    </a:cubicBezTo>
                    <a:cubicBezTo>
                      <a:pt x="8" y="4"/>
                      <a:pt x="10" y="7"/>
                      <a:pt x="8" y="4"/>
                    </a:cubicBezTo>
                    <a:cubicBezTo>
                      <a:pt x="8" y="4"/>
                      <a:pt x="8" y="4"/>
                      <a:pt x="8" y="4"/>
                    </a:cubicBezTo>
                    <a:cubicBezTo>
                      <a:pt x="7" y="4"/>
                      <a:pt x="7" y="3"/>
                      <a:pt x="7" y="3"/>
                    </a:cubicBezTo>
                    <a:cubicBezTo>
                      <a:pt x="7" y="3"/>
                      <a:pt x="8" y="4"/>
                      <a:pt x="8" y="3"/>
                    </a:cubicBezTo>
                    <a:cubicBezTo>
                      <a:pt x="9" y="5"/>
                      <a:pt x="9" y="5"/>
                      <a:pt x="9" y="5"/>
                    </a:cubicBezTo>
                    <a:cubicBezTo>
                      <a:pt x="10" y="6"/>
                      <a:pt x="8" y="2"/>
                      <a:pt x="1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2272"/>
              <p:cNvSpPr>
                <a:spLocks/>
              </p:cNvSpPr>
              <p:nvPr/>
            </p:nvSpPr>
            <p:spPr bwMode="auto">
              <a:xfrm>
                <a:off x="438" y="3183"/>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Rectangle 2273"/>
              <p:cNvSpPr>
                <a:spLocks noChangeArrowheads="1"/>
              </p:cNvSpPr>
              <p:nvPr/>
            </p:nvSpPr>
            <p:spPr bwMode="auto">
              <a:xfrm>
                <a:off x="441" y="31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2274"/>
              <p:cNvSpPr>
                <a:spLocks/>
              </p:cNvSpPr>
              <p:nvPr/>
            </p:nvSpPr>
            <p:spPr bwMode="auto">
              <a:xfrm>
                <a:off x="445"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Freeform 2275"/>
              <p:cNvSpPr>
                <a:spLocks/>
              </p:cNvSpPr>
              <p:nvPr/>
            </p:nvSpPr>
            <p:spPr bwMode="auto">
              <a:xfrm>
                <a:off x="443" y="3176"/>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2276"/>
              <p:cNvSpPr>
                <a:spLocks/>
              </p:cNvSpPr>
              <p:nvPr/>
            </p:nvSpPr>
            <p:spPr bwMode="auto">
              <a:xfrm>
                <a:off x="438" y="3162"/>
                <a:ext cx="10" cy="14"/>
              </a:xfrm>
              <a:custGeom>
                <a:avLst/>
                <a:gdLst>
                  <a:gd name="T0" fmla="*/ 3 w 4"/>
                  <a:gd name="T1" fmla="*/ 1 h 6"/>
                  <a:gd name="T2" fmla="*/ 2 w 4"/>
                  <a:gd name="T3" fmla="*/ 1 h 6"/>
                  <a:gd name="T4" fmla="*/ 3 w 4"/>
                  <a:gd name="T5" fmla="*/ 1 h 6"/>
                  <a:gd name="T6" fmla="*/ 2 w 4"/>
                  <a:gd name="T7" fmla="*/ 0 h 6"/>
                  <a:gd name="T8" fmla="*/ 2 w 4"/>
                  <a:gd name="T9" fmla="*/ 2 h 6"/>
                  <a:gd name="T10" fmla="*/ 1 w 4"/>
                  <a:gd name="T11" fmla="*/ 2 h 6"/>
                  <a:gd name="T12" fmla="*/ 2 w 4"/>
                  <a:gd name="T13" fmla="*/ 3 h 6"/>
                  <a:gd name="T14" fmla="*/ 1 w 4"/>
                  <a:gd name="T15" fmla="*/ 2 h 6"/>
                  <a:gd name="T16" fmla="*/ 1 w 4"/>
                  <a:gd name="T17" fmla="*/ 3 h 6"/>
                  <a:gd name="T18" fmla="*/ 2 w 4"/>
                  <a:gd name="T19" fmla="*/ 3 h 6"/>
                  <a:gd name="T20" fmla="*/ 1 w 4"/>
                  <a:gd name="T21" fmla="*/ 3 h 6"/>
                  <a:gd name="T22" fmla="*/ 2 w 4"/>
                  <a:gd name="T23" fmla="*/ 3 h 6"/>
                  <a:gd name="T24" fmla="*/ 1 w 4"/>
                  <a:gd name="T25" fmla="*/ 4 h 6"/>
                  <a:gd name="T26" fmla="*/ 1 w 4"/>
                  <a:gd name="T27" fmla="*/ 3 h 6"/>
                  <a:gd name="T28" fmla="*/ 2 w 4"/>
                  <a:gd name="T29" fmla="*/ 4 h 6"/>
                  <a:gd name="T30" fmla="*/ 1 w 4"/>
                  <a:gd name="T31" fmla="*/ 3 h 6"/>
                  <a:gd name="T32" fmla="*/ 1 w 4"/>
                  <a:gd name="T33" fmla="*/ 5 h 6"/>
                  <a:gd name="T34" fmla="*/ 2 w 4"/>
                  <a:gd name="T35" fmla="*/ 5 h 6"/>
                  <a:gd name="T36" fmla="*/ 2 w 4"/>
                  <a:gd name="T37" fmla="*/ 4 h 6"/>
                  <a:gd name="T38" fmla="*/ 2 w 4"/>
                  <a:gd name="T39" fmla="*/ 5 h 6"/>
                  <a:gd name="T40" fmla="*/ 2 w 4"/>
                  <a:gd name="T41" fmla="*/ 4 h 6"/>
                  <a:gd name="T42" fmla="*/ 3 w 4"/>
                  <a:gd name="T43" fmla="*/ 5 h 6"/>
                  <a:gd name="T44" fmla="*/ 4 w 4"/>
                  <a:gd name="T45" fmla="*/ 5 h 6"/>
                  <a:gd name="T46" fmla="*/ 4 w 4"/>
                  <a:gd name="T47" fmla="*/ 5 h 6"/>
                  <a:gd name="T48" fmla="*/ 4 w 4"/>
                  <a:gd name="T49" fmla="*/ 5 h 6"/>
                  <a:gd name="T50" fmla="*/ 3 w 4"/>
                  <a:gd name="T51" fmla="*/ 4 h 6"/>
                  <a:gd name="T52" fmla="*/ 2 w 4"/>
                  <a:gd name="T53" fmla="*/ 3 h 6"/>
                  <a:gd name="T54" fmla="*/ 2 w 4"/>
                  <a:gd name="T55" fmla="*/ 3 h 6"/>
                  <a:gd name="T56" fmla="*/ 3 w 4"/>
                  <a:gd name="T57" fmla="*/ 4 h 6"/>
                  <a:gd name="T58" fmla="*/ 3 w 4"/>
                  <a:gd name="T59" fmla="*/ 4 h 6"/>
                  <a:gd name="T60" fmla="*/ 4 w 4"/>
                  <a:gd name="T61" fmla="*/ 4 h 6"/>
                  <a:gd name="T62" fmla="*/ 3 w 4"/>
                  <a:gd name="T63" fmla="*/ 4 h 6"/>
                  <a:gd name="T64" fmla="*/ 3 w 4"/>
                  <a:gd name="T65" fmla="*/ 3 h 6"/>
                  <a:gd name="T66" fmla="*/ 4 w 4"/>
                  <a:gd name="T67" fmla="*/ 3 h 6"/>
                  <a:gd name="T68" fmla="*/ 3 w 4"/>
                  <a:gd name="T69" fmla="*/ 2 h 6"/>
                  <a:gd name="T70" fmla="*/ 4 w 4"/>
                  <a:gd name="T71" fmla="*/ 2 h 6"/>
                  <a:gd name="T72" fmla="*/ 3 w 4"/>
                  <a:gd name="T73" fmla="*/ 2 h 6"/>
                  <a:gd name="T74" fmla="*/ 3 w 4"/>
                  <a:gd name="T75" fmla="*/ 1 h 6"/>
                  <a:gd name="T76" fmla="*/ 3 w 4"/>
                  <a:gd name="T77" fmla="*/ 1 h 6"/>
                  <a:gd name="T78" fmla="*/ 2 w 4"/>
                  <a:gd name="T79" fmla="*/ 0 h 6"/>
                  <a:gd name="T80" fmla="*/ 3 w 4"/>
                  <a:gd name="T8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6">
                    <a:moveTo>
                      <a:pt x="3" y="1"/>
                    </a:moveTo>
                    <a:cubicBezTo>
                      <a:pt x="2" y="1"/>
                      <a:pt x="2" y="1"/>
                      <a:pt x="2" y="1"/>
                    </a:cubicBezTo>
                    <a:cubicBezTo>
                      <a:pt x="3" y="1"/>
                      <a:pt x="2" y="0"/>
                      <a:pt x="3" y="1"/>
                    </a:cubicBezTo>
                    <a:cubicBezTo>
                      <a:pt x="2" y="0"/>
                      <a:pt x="3" y="0"/>
                      <a:pt x="2" y="0"/>
                    </a:cubicBezTo>
                    <a:cubicBezTo>
                      <a:pt x="2" y="1"/>
                      <a:pt x="1" y="1"/>
                      <a:pt x="2" y="2"/>
                    </a:cubicBezTo>
                    <a:cubicBezTo>
                      <a:pt x="1" y="2"/>
                      <a:pt x="1" y="2"/>
                      <a:pt x="1" y="2"/>
                    </a:cubicBezTo>
                    <a:cubicBezTo>
                      <a:pt x="3" y="3"/>
                      <a:pt x="0" y="2"/>
                      <a:pt x="2" y="3"/>
                    </a:cubicBezTo>
                    <a:cubicBezTo>
                      <a:pt x="1" y="2"/>
                      <a:pt x="1" y="2"/>
                      <a:pt x="1" y="2"/>
                    </a:cubicBezTo>
                    <a:cubicBezTo>
                      <a:pt x="0" y="2"/>
                      <a:pt x="3" y="4"/>
                      <a:pt x="1" y="3"/>
                    </a:cubicBezTo>
                    <a:cubicBezTo>
                      <a:pt x="2" y="3"/>
                      <a:pt x="2" y="3"/>
                      <a:pt x="2" y="3"/>
                    </a:cubicBezTo>
                    <a:cubicBezTo>
                      <a:pt x="1" y="3"/>
                      <a:pt x="1" y="3"/>
                      <a:pt x="1" y="3"/>
                    </a:cubicBezTo>
                    <a:cubicBezTo>
                      <a:pt x="2" y="3"/>
                      <a:pt x="2" y="3"/>
                      <a:pt x="2" y="3"/>
                    </a:cubicBezTo>
                    <a:cubicBezTo>
                      <a:pt x="2" y="4"/>
                      <a:pt x="2" y="4"/>
                      <a:pt x="1" y="4"/>
                    </a:cubicBezTo>
                    <a:cubicBezTo>
                      <a:pt x="1" y="3"/>
                      <a:pt x="1" y="4"/>
                      <a:pt x="1" y="3"/>
                    </a:cubicBezTo>
                    <a:cubicBezTo>
                      <a:pt x="1" y="3"/>
                      <a:pt x="2" y="4"/>
                      <a:pt x="2" y="4"/>
                    </a:cubicBezTo>
                    <a:cubicBezTo>
                      <a:pt x="1" y="4"/>
                      <a:pt x="1" y="4"/>
                      <a:pt x="1" y="3"/>
                    </a:cubicBezTo>
                    <a:cubicBezTo>
                      <a:pt x="1" y="4"/>
                      <a:pt x="0" y="3"/>
                      <a:pt x="1" y="5"/>
                    </a:cubicBezTo>
                    <a:cubicBezTo>
                      <a:pt x="2" y="5"/>
                      <a:pt x="2" y="5"/>
                      <a:pt x="2" y="5"/>
                    </a:cubicBezTo>
                    <a:cubicBezTo>
                      <a:pt x="3" y="6"/>
                      <a:pt x="2" y="5"/>
                      <a:pt x="2" y="4"/>
                    </a:cubicBezTo>
                    <a:cubicBezTo>
                      <a:pt x="2" y="5"/>
                      <a:pt x="2" y="5"/>
                      <a:pt x="2" y="5"/>
                    </a:cubicBezTo>
                    <a:cubicBezTo>
                      <a:pt x="0" y="3"/>
                      <a:pt x="2" y="5"/>
                      <a:pt x="2" y="4"/>
                    </a:cubicBezTo>
                    <a:cubicBezTo>
                      <a:pt x="2" y="5"/>
                      <a:pt x="2" y="5"/>
                      <a:pt x="3" y="5"/>
                    </a:cubicBezTo>
                    <a:cubicBezTo>
                      <a:pt x="4" y="6"/>
                      <a:pt x="2" y="4"/>
                      <a:pt x="4" y="5"/>
                    </a:cubicBezTo>
                    <a:cubicBezTo>
                      <a:pt x="4" y="5"/>
                      <a:pt x="4" y="5"/>
                      <a:pt x="4" y="5"/>
                    </a:cubicBezTo>
                    <a:cubicBezTo>
                      <a:pt x="4" y="5"/>
                      <a:pt x="4" y="5"/>
                      <a:pt x="4" y="5"/>
                    </a:cubicBezTo>
                    <a:cubicBezTo>
                      <a:pt x="3" y="4"/>
                      <a:pt x="3" y="4"/>
                      <a:pt x="3" y="4"/>
                    </a:cubicBezTo>
                    <a:cubicBezTo>
                      <a:pt x="3" y="4"/>
                      <a:pt x="2" y="4"/>
                      <a:pt x="2" y="3"/>
                    </a:cubicBezTo>
                    <a:cubicBezTo>
                      <a:pt x="3" y="4"/>
                      <a:pt x="1" y="3"/>
                      <a:pt x="2" y="3"/>
                    </a:cubicBezTo>
                    <a:cubicBezTo>
                      <a:pt x="3" y="4"/>
                      <a:pt x="3" y="4"/>
                      <a:pt x="3" y="4"/>
                    </a:cubicBezTo>
                    <a:cubicBezTo>
                      <a:pt x="3" y="4"/>
                      <a:pt x="3" y="4"/>
                      <a:pt x="3" y="4"/>
                    </a:cubicBezTo>
                    <a:cubicBezTo>
                      <a:pt x="3" y="4"/>
                      <a:pt x="4" y="4"/>
                      <a:pt x="4" y="4"/>
                    </a:cubicBezTo>
                    <a:cubicBezTo>
                      <a:pt x="4" y="4"/>
                      <a:pt x="4" y="4"/>
                      <a:pt x="3" y="4"/>
                    </a:cubicBezTo>
                    <a:cubicBezTo>
                      <a:pt x="4" y="4"/>
                      <a:pt x="4" y="3"/>
                      <a:pt x="3" y="3"/>
                    </a:cubicBezTo>
                    <a:cubicBezTo>
                      <a:pt x="3" y="3"/>
                      <a:pt x="4" y="3"/>
                      <a:pt x="4" y="3"/>
                    </a:cubicBezTo>
                    <a:cubicBezTo>
                      <a:pt x="4" y="3"/>
                      <a:pt x="4" y="3"/>
                      <a:pt x="3" y="2"/>
                    </a:cubicBezTo>
                    <a:cubicBezTo>
                      <a:pt x="2" y="2"/>
                      <a:pt x="3" y="2"/>
                      <a:pt x="4" y="2"/>
                    </a:cubicBezTo>
                    <a:cubicBezTo>
                      <a:pt x="3" y="2"/>
                      <a:pt x="3" y="2"/>
                      <a:pt x="3" y="2"/>
                    </a:cubicBezTo>
                    <a:cubicBezTo>
                      <a:pt x="2" y="1"/>
                      <a:pt x="4" y="2"/>
                      <a:pt x="3" y="1"/>
                    </a:cubicBezTo>
                    <a:cubicBezTo>
                      <a:pt x="3" y="1"/>
                      <a:pt x="3" y="1"/>
                      <a:pt x="3" y="1"/>
                    </a:cubicBezTo>
                    <a:cubicBezTo>
                      <a:pt x="3" y="1"/>
                      <a:pt x="2" y="0"/>
                      <a:pt x="2" y="0"/>
                    </a:cubicBezTo>
                    <a:cubicBezTo>
                      <a:pt x="3" y="1"/>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Freeform 2277"/>
              <p:cNvSpPr>
                <a:spLocks/>
              </p:cNvSpPr>
              <p:nvPr/>
            </p:nvSpPr>
            <p:spPr bwMode="auto">
              <a:xfrm>
                <a:off x="441" y="3159"/>
                <a:ext cx="4" cy="3"/>
              </a:xfrm>
              <a:custGeom>
                <a:avLst/>
                <a:gdLst>
                  <a:gd name="T0" fmla="*/ 1 w 2"/>
                  <a:gd name="T1" fmla="*/ 1 h 1"/>
                  <a:gd name="T2" fmla="*/ 2 w 2"/>
                  <a:gd name="T3" fmla="*/ 1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1"/>
                      <a:pt x="0" y="0"/>
                    </a:cubicBezTo>
                    <a:cubicBezTo>
                      <a:pt x="1" y="1"/>
                      <a:pt x="0" y="0"/>
                      <a:pt x="1" y="1"/>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2278"/>
              <p:cNvSpPr>
                <a:spLocks/>
              </p:cNvSpPr>
              <p:nvPr/>
            </p:nvSpPr>
            <p:spPr bwMode="auto">
              <a:xfrm>
                <a:off x="438" y="3154"/>
                <a:ext cx="10" cy="8"/>
              </a:xfrm>
              <a:custGeom>
                <a:avLst/>
                <a:gdLst>
                  <a:gd name="T0" fmla="*/ 2 w 4"/>
                  <a:gd name="T1" fmla="*/ 1 h 3"/>
                  <a:gd name="T2" fmla="*/ 2 w 4"/>
                  <a:gd name="T3" fmla="*/ 1 h 3"/>
                  <a:gd name="T4" fmla="*/ 1 w 4"/>
                  <a:gd name="T5" fmla="*/ 2 h 3"/>
                  <a:gd name="T6" fmla="*/ 3 w 4"/>
                  <a:gd name="T7" fmla="*/ 2 h 3"/>
                  <a:gd name="T8" fmla="*/ 2 w 4"/>
                  <a:gd name="T9" fmla="*/ 2 h 3"/>
                  <a:gd name="T10" fmla="*/ 3 w 4"/>
                  <a:gd name="T11" fmla="*/ 3 h 3"/>
                  <a:gd name="T12" fmla="*/ 2 w 4"/>
                  <a:gd name="T13" fmla="*/ 2 h 3"/>
                  <a:gd name="T14" fmla="*/ 3 w 4"/>
                  <a:gd name="T15" fmla="*/ 3 h 3"/>
                  <a:gd name="T16" fmla="*/ 3 w 4"/>
                  <a:gd name="T17" fmla="*/ 2 h 3"/>
                  <a:gd name="T18" fmla="*/ 3 w 4"/>
                  <a:gd name="T19" fmla="*/ 3 h 3"/>
                  <a:gd name="T20" fmla="*/ 2 w 4"/>
                  <a:gd name="T21" fmla="*/ 2 h 3"/>
                  <a:gd name="T22" fmla="*/ 3 w 4"/>
                  <a:gd name="T23" fmla="*/ 2 h 3"/>
                  <a:gd name="T24" fmla="*/ 4 w 4"/>
                  <a:gd name="T25" fmla="*/ 2 h 3"/>
                  <a:gd name="T26" fmla="*/ 4 w 4"/>
                  <a:gd name="T27" fmla="*/ 2 h 3"/>
                  <a:gd name="T28" fmla="*/ 2 w 4"/>
                  <a:gd name="T29" fmla="*/ 2 h 3"/>
                  <a:gd name="T30" fmla="*/ 4 w 4"/>
                  <a:gd name="T31" fmla="*/ 2 h 3"/>
                  <a:gd name="T32" fmla="*/ 4 w 4"/>
                  <a:gd name="T33" fmla="*/ 1 h 3"/>
                  <a:gd name="T34" fmla="*/ 2 w 4"/>
                  <a:gd name="T35" fmla="*/ 0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3" y="2"/>
                    </a:cubicBezTo>
                    <a:cubicBezTo>
                      <a:pt x="2" y="2"/>
                      <a:pt x="2" y="2"/>
                      <a:pt x="2" y="2"/>
                    </a:cubicBezTo>
                    <a:cubicBezTo>
                      <a:pt x="2" y="2"/>
                      <a:pt x="1" y="2"/>
                      <a:pt x="3" y="3"/>
                    </a:cubicBezTo>
                    <a:cubicBezTo>
                      <a:pt x="3" y="3"/>
                      <a:pt x="2" y="2"/>
                      <a:pt x="2" y="2"/>
                    </a:cubicBezTo>
                    <a:cubicBezTo>
                      <a:pt x="3" y="3"/>
                      <a:pt x="3" y="3"/>
                      <a:pt x="3" y="3"/>
                    </a:cubicBezTo>
                    <a:cubicBezTo>
                      <a:pt x="3" y="2"/>
                      <a:pt x="3" y="2"/>
                      <a:pt x="3" y="2"/>
                    </a:cubicBezTo>
                    <a:cubicBezTo>
                      <a:pt x="3" y="3"/>
                      <a:pt x="3" y="3"/>
                      <a:pt x="3" y="3"/>
                    </a:cubicBezTo>
                    <a:cubicBezTo>
                      <a:pt x="4" y="3"/>
                      <a:pt x="1" y="2"/>
                      <a:pt x="2" y="2"/>
                    </a:cubicBezTo>
                    <a:cubicBezTo>
                      <a:pt x="3" y="2"/>
                      <a:pt x="3" y="2"/>
                      <a:pt x="3" y="2"/>
                    </a:cubicBezTo>
                    <a:cubicBezTo>
                      <a:pt x="3" y="2"/>
                      <a:pt x="3" y="2"/>
                      <a:pt x="4" y="2"/>
                    </a:cubicBezTo>
                    <a:cubicBezTo>
                      <a:pt x="4" y="2"/>
                      <a:pt x="3" y="2"/>
                      <a:pt x="4" y="2"/>
                    </a:cubicBezTo>
                    <a:cubicBezTo>
                      <a:pt x="3" y="2"/>
                      <a:pt x="3" y="2"/>
                      <a:pt x="2" y="2"/>
                    </a:cubicBezTo>
                    <a:cubicBezTo>
                      <a:pt x="1" y="1"/>
                      <a:pt x="3" y="2"/>
                      <a:pt x="4" y="2"/>
                    </a:cubicBezTo>
                    <a:cubicBezTo>
                      <a:pt x="3" y="1"/>
                      <a:pt x="2" y="1"/>
                      <a:pt x="4" y="1"/>
                    </a:cubicBezTo>
                    <a:cubicBezTo>
                      <a:pt x="3" y="1"/>
                      <a:pt x="2" y="1"/>
                      <a:pt x="2" y="0"/>
                    </a:cubicBezTo>
                    <a:cubicBezTo>
                      <a:pt x="3" y="1"/>
                      <a:pt x="3" y="1"/>
                      <a:pt x="3" y="1"/>
                    </a:cubicBezTo>
                    <a:cubicBezTo>
                      <a:pt x="3" y="1"/>
                      <a:pt x="4" y="1"/>
                      <a:pt x="3" y="1"/>
                    </a:cubicBezTo>
                    <a:cubicBezTo>
                      <a:pt x="3" y="1"/>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Rectangle 2279"/>
              <p:cNvSpPr>
                <a:spLocks noChangeArrowheads="1"/>
              </p:cNvSpPr>
              <p:nvPr/>
            </p:nvSpPr>
            <p:spPr bwMode="auto">
              <a:xfrm>
                <a:off x="441" y="3157"/>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2280"/>
              <p:cNvSpPr>
                <a:spLocks/>
              </p:cNvSpPr>
              <p:nvPr/>
            </p:nvSpPr>
            <p:spPr bwMode="auto">
              <a:xfrm>
                <a:off x="850" y="3004"/>
                <a:ext cx="2" cy="3"/>
              </a:xfrm>
              <a:custGeom>
                <a:avLst/>
                <a:gdLst>
                  <a:gd name="T0" fmla="*/ 0 w 2"/>
                  <a:gd name="T1" fmla="*/ 3 h 3"/>
                  <a:gd name="T2" fmla="*/ 0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2281"/>
              <p:cNvSpPr>
                <a:spLocks/>
              </p:cNvSpPr>
              <p:nvPr/>
            </p:nvSpPr>
            <p:spPr bwMode="auto">
              <a:xfrm>
                <a:off x="850" y="3004"/>
                <a:ext cx="2" cy="10"/>
              </a:xfrm>
              <a:custGeom>
                <a:avLst/>
                <a:gdLst>
                  <a:gd name="T0" fmla="*/ 0 w 1"/>
                  <a:gd name="T1" fmla="*/ 4 h 4"/>
                  <a:gd name="T2" fmla="*/ 0 w 1"/>
                  <a:gd name="T3" fmla="*/ 4 h 4"/>
                  <a:gd name="T4" fmla="*/ 1 w 1"/>
                  <a:gd name="T5" fmla="*/ 0 h 4"/>
                  <a:gd name="T6" fmla="*/ 0 w 1"/>
                  <a:gd name="T7" fmla="*/ 2 h 4"/>
                  <a:gd name="T8" fmla="*/ 1 w 1"/>
                  <a:gd name="T9" fmla="*/ 2 h 4"/>
                  <a:gd name="T10" fmla="*/ 0 w 1"/>
                  <a:gd name="T11" fmla="*/ 3 h 4"/>
                  <a:gd name="T12" fmla="*/ 0 w 1"/>
                  <a:gd name="T13" fmla="*/ 3 h 4"/>
                  <a:gd name="T14" fmla="*/ 0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4"/>
                    </a:moveTo>
                    <a:cubicBezTo>
                      <a:pt x="0" y="4"/>
                      <a:pt x="0" y="4"/>
                      <a:pt x="0" y="4"/>
                    </a:cubicBezTo>
                    <a:cubicBezTo>
                      <a:pt x="1" y="1"/>
                      <a:pt x="1" y="2"/>
                      <a:pt x="1" y="0"/>
                    </a:cubicBezTo>
                    <a:cubicBezTo>
                      <a:pt x="1" y="1"/>
                      <a:pt x="0" y="1"/>
                      <a:pt x="0" y="2"/>
                    </a:cubicBezTo>
                    <a:cubicBezTo>
                      <a:pt x="0" y="2"/>
                      <a:pt x="1" y="1"/>
                      <a:pt x="1" y="2"/>
                    </a:cubicBezTo>
                    <a:cubicBezTo>
                      <a:pt x="0" y="2"/>
                      <a:pt x="0" y="2"/>
                      <a:pt x="0" y="3"/>
                    </a:cubicBezTo>
                    <a:cubicBezTo>
                      <a:pt x="0" y="4"/>
                      <a:pt x="0" y="2"/>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2282"/>
              <p:cNvSpPr>
                <a:spLocks/>
              </p:cNvSpPr>
              <p:nvPr/>
            </p:nvSpPr>
            <p:spPr bwMode="auto">
              <a:xfrm>
                <a:off x="852" y="30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Freeform 2283"/>
              <p:cNvSpPr>
                <a:spLocks/>
              </p:cNvSpPr>
              <p:nvPr/>
            </p:nvSpPr>
            <p:spPr bwMode="auto">
              <a:xfrm>
                <a:off x="852" y="300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2284"/>
              <p:cNvSpPr>
                <a:spLocks/>
              </p:cNvSpPr>
              <p:nvPr/>
            </p:nvSpPr>
            <p:spPr bwMode="auto">
              <a:xfrm>
                <a:off x="854" y="30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Freeform 2285"/>
              <p:cNvSpPr>
                <a:spLocks/>
              </p:cNvSpPr>
              <p:nvPr/>
            </p:nvSpPr>
            <p:spPr bwMode="auto">
              <a:xfrm>
                <a:off x="852" y="3007"/>
                <a:ext cx="2" cy="7"/>
              </a:xfrm>
              <a:custGeom>
                <a:avLst/>
                <a:gdLst>
                  <a:gd name="T0" fmla="*/ 1 w 1"/>
                  <a:gd name="T1" fmla="*/ 1 h 3"/>
                  <a:gd name="T2" fmla="*/ 1 w 1"/>
                  <a:gd name="T3" fmla="*/ 1 h 3"/>
                  <a:gd name="T4" fmla="*/ 1 w 1"/>
                  <a:gd name="T5" fmla="*/ 1 h 3"/>
                  <a:gd name="T6" fmla="*/ 1 w 1"/>
                  <a:gd name="T7" fmla="*/ 2 h 3"/>
                  <a:gd name="T8" fmla="*/ 0 w 1"/>
                  <a:gd name="T9" fmla="*/ 2 h 3"/>
                  <a:gd name="T10" fmla="*/ 0 w 1"/>
                  <a:gd name="T11" fmla="*/ 3 h 3"/>
                  <a:gd name="T12" fmla="*/ 1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1"/>
                    </a:moveTo>
                    <a:cubicBezTo>
                      <a:pt x="1" y="0"/>
                      <a:pt x="1" y="0"/>
                      <a:pt x="1" y="1"/>
                    </a:cubicBezTo>
                    <a:cubicBezTo>
                      <a:pt x="1" y="1"/>
                      <a:pt x="1" y="1"/>
                      <a:pt x="1" y="1"/>
                    </a:cubicBezTo>
                    <a:cubicBezTo>
                      <a:pt x="1" y="1"/>
                      <a:pt x="1" y="2"/>
                      <a:pt x="1" y="2"/>
                    </a:cubicBezTo>
                    <a:cubicBezTo>
                      <a:pt x="0" y="2"/>
                      <a:pt x="1" y="1"/>
                      <a:pt x="0" y="2"/>
                    </a:cubicBezTo>
                    <a:cubicBezTo>
                      <a:pt x="0" y="3"/>
                      <a:pt x="0" y="3"/>
                      <a:pt x="0"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2286"/>
              <p:cNvSpPr>
                <a:spLocks/>
              </p:cNvSpPr>
              <p:nvPr/>
            </p:nvSpPr>
            <p:spPr bwMode="auto">
              <a:xfrm>
                <a:off x="854" y="3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2287"/>
              <p:cNvSpPr>
                <a:spLocks/>
              </p:cNvSpPr>
              <p:nvPr/>
            </p:nvSpPr>
            <p:spPr bwMode="auto">
              <a:xfrm>
                <a:off x="852" y="3007"/>
                <a:ext cx="2" cy="2"/>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2288"/>
              <p:cNvSpPr>
                <a:spLocks/>
              </p:cNvSpPr>
              <p:nvPr/>
            </p:nvSpPr>
            <p:spPr bwMode="auto">
              <a:xfrm>
                <a:off x="854" y="3007"/>
                <a:ext cx="3" cy="9"/>
              </a:xfrm>
              <a:custGeom>
                <a:avLst/>
                <a:gdLst>
                  <a:gd name="T0" fmla="*/ 1 w 1"/>
                  <a:gd name="T1" fmla="*/ 1 h 4"/>
                  <a:gd name="T2" fmla="*/ 0 w 1"/>
                  <a:gd name="T3" fmla="*/ 2 h 4"/>
                  <a:gd name="T4" fmla="*/ 0 w 1"/>
                  <a:gd name="T5" fmla="*/ 4 h 4"/>
                  <a:gd name="T6" fmla="*/ 1 w 1"/>
                  <a:gd name="T7" fmla="*/ 3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2"/>
                      <a:pt x="0" y="0"/>
                      <a:pt x="0" y="2"/>
                    </a:cubicBezTo>
                    <a:cubicBezTo>
                      <a:pt x="0" y="2"/>
                      <a:pt x="0" y="3"/>
                      <a:pt x="0" y="4"/>
                    </a:cubicBezTo>
                    <a:cubicBezTo>
                      <a:pt x="1" y="3"/>
                      <a:pt x="1" y="3"/>
                      <a:pt x="1"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2289"/>
              <p:cNvSpPr>
                <a:spLocks/>
              </p:cNvSpPr>
              <p:nvPr/>
            </p:nvSpPr>
            <p:spPr bwMode="auto">
              <a:xfrm>
                <a:off x="857" y="301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2290"/>
              <p:cNvSpPr>
                <a:spLocks/>
              </p:cNvSpPr>
              <p:nvPr/>
            </p:nvSpPr>
            <p:spPr bwMode="auto">
              <a:xfrm>
                <a:off x="857" y="3012"/>
                <a:ext cx="2" cy="9"/>
              </a:xfrm>
              <a:custGeom>
                <a:avLst/>
                <a:gdLst>
                  <a:gd name="T0" fmla="*/ 1 w 1"/>
                  <a:gd name="T1" fmla="*/ 0 h 4"/>
                  <a:gd name="T2" fmla="*/ 1 w 1"/>
                  <a:gd name="T3" fmla="*/ 2 h 4"/>
                  <a:gd name="T4" fmla="*/ 1 w 1"/>
                  <a:gd name="T5" fmla="*/ 0 h 4"/>
                  <a:gd name="T6" fmla="*/ 0 w 1"/>
                  <a:gd name="T7" fmla="*/ 1 h 4"/>
                  <a:gd name="T8" fmla="*/ 1 w 1"/>
                  <a:gd name="T9" fmla="*/ 0 h 4"/>
                  <a:gd name="T10" fmla="*/ 0 w 1"/>
                  <a:gd name="T11" fmla="*/ 1 h 4"/>
                  <a:gd name="T12" fmla="*/ 0 w 1"/>
                  <a:gd name="T13" fmla="*/ 0 h 4"/>
                  <a:gd name="T14" fmla="*/ 0 w 1"/>
                  <a:gd name="T15" fmla="*/ 2 h 4"/>
                  <a:gd name="T16" fmla="*/ 0 w 1"/>
                  <a:gd name="T17" fmla="*/ 1 h 4"/>
                  <a:gd name="T18" fmla="*/ 0 w 1"/>
                  <a:gd name="T19" fmla="*/ 2 h 4"/>
                  <a:gd name="T20" fmla="*/ 1 w 1"/>
                  <a:gd name="T21" fmla="*/ 3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1" y="1"/>
                      <a:pt x="1" y="0"/>
                    </a:cubicBezTo>
                    <a:cubicBezTo>
                      <a:pt x="1" y="0"/>
                      <a:pt x="1" y="1"/>
                      <a:pt x="0" y="1"/>
                    </a:cubicBezTo>
                    <a:cubicBezTo>
                      <a:pt x="0" y="0"/>
                      <a:pt x="1" y="1"/>
                      <a:pt x="1" y="0"/>
                    </a:cubicBezTo>
                    <a:cubicBezTo>
                      <a:pt x="1" y="0"/>
                      <a:pt x="0" y="0"/>
                      <a:pt x="0" y="1"/>
                    </a:cubicBezTo>
                    <a:cubicBezTo>
                      <a:pt x="0" y="0"/>
                      <a:pt x="0" y="0"/>
                      <a:pt x="0" y="0"/>
                    </a:cubicBezTo>
                    <a:cubicBezTo>
                      <a:pt x="0" y="2"/>
                      <a:pt x="0" y="2"/>
                      <a:pt x="0" y="2"/>
                    </a:cubicBezTo>
                    <a:cubicBezTo>
                      <a:pt x="0" y="2"/>
                      <a:pt x="0" y="0"/>
                      <a:pt x="0" y="1"/>
                    </a:cubicBezTo>
                    <a:cubicBezTo>
                      <a:pt x="0" y="2"/>
                      <a:pt x="0" y="2"/>
                      <a:pt x="0" y="2"/>
                    </a:cubicBezTo>
                    <a:cubicBezTo>
                      <a:pt x="0" y="2"/>
                      <a:pt x="1" y="4"/>
                      <a:pt x="1" y="3"/>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2291"/>
              <p:cNvSpPr>
                <a:spLocks/>
              </p:cNvSpPr>
              <p:nvPr/>
            </p:nvSpPr>
            <p:spPr bwMode="auto">
              <a:xfrm>
                <a:off x="861" y="301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2292"/>
              <p:cNvSpPr>
                <a:spLocks/>
              </p:cNvSpPr>
              <p:nvPr/>
            </p:nvSpPr>
            <p:spPr bwMode="auto">
              <a:xfrm>
                <a:off x="861" y="3009"/>
                <a:ext cx="3" cy="12"/>
              </a:xfrm>
              <a:custGeom>
                <a:avLst/>
                <a:gdLst>
                  <a:gd name="T0" fmla="*/ 0 w 1"/>
                  <a:gd name="T1" fmla="*/ 0 h 5"/>
                  <a:gd name="T2" fmla="*/ 0 w 1"/>
                  <a:gd name="T3" fmla="*/ 1 h 5"/>
                  <a:gd name="T4" fmla="*/ 0 w 1"/>
                  <a:gd name="T5" fmla="*/ 1 h 5"/>
                  <a:gd name="T6" fmla="*/ 0 w 1"/>
                  <a:gd name="T7" fmla="*/ 2 h 5"/>
                  <a:gd name="T8" fmla="*/ 0 w 1"/>
                  <a:gd name="T9" fmla="*/ 1 h 5"/>
                  <a:gd name="T10" fmla="*/ 1 w 1"/>
                  <a:gd name="T11" fmla="*/ 3 h 5"/>
                  <a:gd name="T12" fmla="*/ 0 w 1"/>
                  <a:gd name="T13" fmla="*/ 3 h 5"/>
                  <a:gd name="T14" fmla="*/ 1 w 1"/>
                  <a:gd name="T15" fmla="*/ 3 h 5"/>
                  <a:gd name="T16" fmla="*/ 1 w 1"/>
                  <a:gd name="T17" fmla="*/ 2 h 5"/>
                  <a:gd name="T18" fmla="*/ 1 w 1"/>
                  <a:gd name="T19" fmla="*/ 2 h 5"/>
                  <a:gd name="T20" fmla="*/ 0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0"/>
                    </a:moveTo>
                    <a:cubicBezTo>
                      <a:pt x="0" y="1"/>
                      <a:pt x="0" y="1"/>
                      <a:pt x="0" y="1"/>
                    </a:cubicBezTo>
                    <a:cubicBezTo>
                      <a:pt x="0" y="1"/>
                      <a:pt x="0" y="1"/>
                      <a:pt x="0" y="1"/>
                    </a:cubicBezTo>
                    <a:cubicBezTo>
                      <a:pt x="0" y="1"/>
                      <a:pt x="0" y="2"/>
                      <a:pt x="0" y="2"/>
                    </a:cubicBezTo>
                    <a:cubicBezTo>
                      <a:pt x="0" y="3"/>
                      <a:pt x="0" y="2"/>
                      <a:pt x="0" y="1"/>
                    </a:cubicBezTo>
                    <a:cubicBezTo>
                      <a:pt x="1" y="2"/>
                      <a:pt x="0" y="2"/>
                      <a:pt x="1" y="3"/>
                    </a:cubicBezTo>
                    <a:cubicBezTo>
                      <a:pt x="1" y="3"/>
                      <a:pt x="1" y="3"/>
                      <a:pt x="0" y="3"/>
                    </a:cubicBezTo>
                    <a:cubicBezTo>
                      <a:pt x="1" y="5"/>
                      <a:pt x="1" y="3"/>
                      <a:pt x="1" y="3"/>
                    </a:cubicBezTo>
                    <a:cubicBezTo>
                      <a:pt x="1" y="2"/>
                      <a:pt x="1" y="2"/>
                      <a:pt x="1" y="2"/>
                    </a:cubicBezTo>
                    <a:cubicBezTo>
                      <a:pt x="1" y="2"/>
                      <a:pt x="1" y="2"/>
                      <a:pt x="1" y="2"/>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2293"/>
              <p:cNvSpPr>
                <a:spLocks/>
              </p:cNvSpPr>
              <p:nvPr/>
            </p:nvSpPr>
            <p:spPr bwMode="auto">
              <a:xfrm>
                <a:off x="859" y="300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0"/>
                      <a:pt x="1" y="0"/>
                      <a:pt x="1" y="1"/>
                    </a:cubicBezTo>
                    <a:cubicBezTo>
                      <a:pt x="1"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2294"/>
              <p:cNvSpPr>
                <a:spLocks/>
              </p:cNvSpPr>
              <p:nvPr/>
            </p:nvSpPr>
            <p:spPr bwMode="auto">
              <a:xfrm>
                <a:off x="864" y="30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2295"/>
              <p:cNvSpPr>
                <a:spLocks/>
              </p:cNvSpPr>
              <p:nvPr/>
            </p:nvSpPr>
            <p:spPr bwMode="auto">
              <a:xfrm>
                <a:off x="864" y="3009"/>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2296"/>
              <p:cNvSpPr>
                <a:spLocks/>
              </p:cNvSpPr>
              <p:nvPr/>
            </p:nvSpPr>
            <p:spPr bwMode="auto">
              <a:xfrm>
                <a:off x="864" y="3000"/>
                <a:ext cx="19" cy="19"/>
              </a:xfrm>
              <a:custGeom>
                <a:avLst/>
                <a:gdLst>
                  <a:gd name="T0" fmla="*/ 8 w 8"/>
                  <a:gd name="T1" fmla="*/ 2 h 8"/>
                  <a:gd name="T2" fmla="*/ 8 w 8"/>
                  <a:gd name="T3" fmla="*/ 2 h 8"/>
                  <a:gd name="T4" fmla="*/ 7 w 8"/>
                  <a:gd name="T5" fmla="*/ 1 h 8"/>
                  <a:gd name="T6" fmla="*/ 6 w 8"/>
                  <a:gd name="T7" fmla="*/ 0 h 8"/>
                  <a:gd name="T8" fmla="*/ 6 w 8"/>
                  <a:gd name="T9" fmla="*/ 1 h 8"/>
                  <a:gd name="T10" fmla="*/ 5 w 8"/>
                  <a:gd name="T11" fmla="*/ 0 h 8"/>
                  <a:gd name="T12" fmla="*/ 5 w 8"/>
                  <a:gd name="T13" fmla="*/ 1 h 8"/>
                  <a:gd name="T14" fmla="*/ 4 w 8"/>
                  <a:gd name="T15" fmla="*/ 2 h 8"/>
                  <a:gd name="T16" fmla="*/ 2 w 8"/>
                  <a:gd name="T17" fmla="*/ 3 h 8"/>
                  <a:gd name="T18" fmla="*/ 2 w 8"/>
                  <a:gd name="T19" fmla="*/ 5 h 8"/>
                  <a:gd name="T20" fmla="*/ 1 w 8"/>
                  <a:gd name="T21" fmla="*/ 4 h 8"/>
                  <a:gd name="T22" fmla="*/ 2 w 8"/>
                  <a:gd name="T23" fmla="*/ 4 h 8"/>
                  <a:gd name="T24" fmla="*/ 1 w 8"/>
                  <a:gd name="T25" fmla="*/ 4 h 8"/>
                  <a:gd name="T26" fmla="*/ 1 w 8"/>
                  <a:gd name="T27" fmla="*/ 6 h 8"/>
                  <a:gd name="T28" fmla="*/ 0 w 8"/>
                  <a:gd name="T29" fmla="*/ 4 h 8"/>
                  <a:gd name="T30" fmla="*/ 0 w 8"/>
                  <a:gd name="T31" fmla="*/ 5 h 8"/>
                  <a:gd name="T32" fmla="*/ 1 w 8"/>
                  <a:gd name="T33" fmla="*/ 6 h 8"/>
                  <a:gd name="T34" fmla="*/ 1 w 8"/>
                  <a:gd name="T35" fmla="*/ 7 h 8"/>
                  <a:gd name="T36" fmla="*/ 2 w 8"/>
                  <a:gd name="T37" fmla="*/ 4 h 8"/>
                  <a:gd name="T38" fmla="*/ 3 w 8"/>
                  <a:gd name="T39" fmla="*/ 5 h 8"/>
                  <a:gd name="T40" fmla="*/ 4 w 8"/>
                  <a:gd name="T41" fmla="*/ 5 h 8"/>
                  <a:gd name="T42" fmla="*/ 4 w 8"/>
                  <a:gd name="T43" fmla="*/ 4 h 8"/>
                  <a:gd name="T44" fmla="*/ 5 w 8"/>
                  <a:gd name="T45" fmla="*/ 4 h 8"/>
                  <a:gd name="T46" fmla="*/ 4 w 8"/>
                  <a:gd name="T47" fmla="*/ 3 h 8"/>
                  <a:gd name="T48" fmla="*/ 5 w 8"/>
                  <a:gd name="T49" fmla="*/ 4 h 8"/>
                  <a:gd name="T50" fmla="*/ 4 w 8"/>
                  <a:gd name="T51" fmla="*/ 2 h 8"/>
                  <a:gd name="T52" fmla="*/ 6 w 8"/>
                  <a:gd name="T53" fmla="*/ 4 h 8"/>
                  <a:gd name="T54" fmla="*/ 6 w 8"/>
                  <a:gd name="T55" fmla="*/ 3 h 8"/>
                  <a:gd name="T56" fmla="*/ 5 w 8"/>
                  <a:gd name="T57" fmla="*/ 2 h 8"/>
                  <a:gd name="T58" fmla="*/ 6 w 8"/>
                  <a:gd name="T59" fmla="*/ 4 h 8"/>
                  <a:gd name="T60" fmla="*/ 6 w 8"/>
                  <a:gd name="T61" fmla="*/ 2 h 8"/>
                  <a:gd name="T62" fmla="*/ 6 w 8"/>
                  <a:gd name="T63" fmla="*/ 2 h 8"/>
                  <a:gd name="T64" fmla="*/ 7 w 8"/>
                  <a:gd name="T65" fmla="*/ 2 h 8"/>
                  <a:gd name="T66" fmla="*/ 7 w 8"/>
                  <a:gd name="T67" fmla="*/ 3 h 8"/>
                  <a:gd name="T68" fmla="*/ 8 w 8"/>
                  <a:gd name="T69" fmla="*/ 4 h 8"/>
                  <a:gd name="T70" fmla="*/ 7 w 8"/>
                  <a:gd name="T71" fmla="*/ 2 h 8"/>
                  <a:gd name="T72" fmla="*/ 8 w 8"/>
                  <a:gd name="T7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8">
                    <a:moveTo>
                      <a:pt x="8" y="2"/>
                    </a:moveTo>
                    <a:cubicBezTo>
                      <a:pt x="8" y="2"/>
                      <a:pt x="8" y="2"/>
                      <a:pt x="8" y="2"/>
                    </a:cubicBezTo>
                    <a:cubicBezTo>
                      <a:pt x="7" y="1"/>
                      <a:pt x="7" y="1"/>
                      <a:pt x="7" y="1"/>
                    </a:cubicBezTo>
                    <a:cubicBezTo>
                      <a:pt x="7" y="1"/>
                      <a:pt x="6" y="0"/>
                      <a:pt x="6" y="0"/>
                    </a:cubicBezTo>
                    <a:cubicBezTo>
                      <a:pt x="6" y="0"/>
                      <a:pt x="6" y="1"/>
                      <a:pt x="6" y="1"/>
                    </a:cubicBezTo>
                    <a:cubicBezTo>
                      <a:pt x="5" y="0"/>
                      <a:pt x="5" y="0"/>
                      <a:pt x="5" y="0"/>
                    </a:cubicBezTo>
                    <a:cubicBezTo>
                      <a:pt x="5" y="1"/>
                      <a:pt x="5" y="2"/>
                      <a:pt x="5" y="1"/>
                    </a:cubicBezTo>
                    <a:cubicBezTo>
                      <a:pt x="4" y="1"/>
                      <a:pt x="5" y="2"/>
                      <a:pt x="4" y="2"/>
                    </a:cubicBezTo>
                    <a:cubicBezTo>
                      <a:pt x="4" y="2"/>
                      <a:pt x="3" y="4"/>
                      <a:pt x="2" y="3"/>
                    </a:cubicBezTo>
                    <a:cubicBezTo>
                      <a:pt x="2" y="5"/>
                      <a:pt x="2" y="5"/>
                      <a:pt x="2" y="5"/>
                    </a:cubicBezTo>
                    <a:cubicBezTo>
                      <a:pt x="2" y="4"/>
                      <a:pt x="2" y="5"/>
                      <a:pt x="1" y="4"/>
                    </a:cubicBezTo>
                    <a:cubicBezTo>
                      <a:pt x="2" y="4"/>
                      <a:pt x="2" y="4"/>
                      <a:pt x="2" y="4"/>
                    </a:cubicBezTo>
                    <a:cubicBezTo>
                      <a:pt x="1" y="3"/>
                      <a:pt x="1" y="4"/>
                      <a:pt x="1" y="4"/>
                    </a:cubicBezTo>
                    <a:cubicBezTo>
                      <a:pt x="1" y="4"/>
                      <a:pt x="1" y="5"/>
                      <a:pt x="1" y="6"/>
                    </a:cubicBezTo>
                    <a:cubicBezTo>
                      <a:pt x="1" y="4"/>
                      <a:pt x="1" y="6"/>
                      <a:pt x="0" y="4"/>
                    </a:cubicBezTo>
                    <a:cubicBezTo>
                      <a:pt x="0" y="4"/>
                      <a:pt x="1" y="5"/>
                      <a:pt x="0" y="5"/>
                    </a:cubicBezTo>
                    <a:cubicBezTo>
                      <a:pt x="0" y="6"/>
                      <a:pt x="1" y="6"/>
                      <a:pt x="1" y="6"/>
                    </a:cubicBezTo>
                    <a:cubicBezTo>
                      <a:pt x="1" y="7"/>
                      <a:pt x="1" y="6"/>
                      <a:pt x="1" y="7"/>
                    </a:cubicBezTo>
                    <a:cubicBezTo>
                      <a:pt x="2" y="8"/>
                      <a:pt x="2" y="5"/>
                      <a:pt x="2" y="4"/>
                    </a:cubicBezTo>
                    <a:cubicBezTo>
                      <a:pt x="3" y="5"/>
                      <a:pt x="3" y="5"/>
                      <a:pt x="3" y="5"/>
                    </a:cubicBezTo>
                    <a:cubicBezTo>
                      <a:pt x="3" y="4"/>
                      <a:pt x="3" y="4"/>
                      <a:pt x="4" y="5"/>
                    </a:cubicBezTo>
                    <a:cubicBezTo>
                      <a:pt x="4" y="4"/>
                      <a:pt x="5" y="5"/>
                      <a:pt x="4" y="4"/>
                    </a:cubicBezTo>
                    <a:cubicBezTo>
                      <a:pt x="4" y="4"/>
                      <a:pt x="4" y="4"/>
                      <a:pt x="5" y="4"/>
                    </a:cubicBezTo>
                    <a:cubicBezTo>
                      <a:pt x="4" y="3"/>
                      <a:pt x="4" y="3"/>
                      <a:pt x="4" y="3"/>
                    </a:cubicBezTo>
                    <a:cubicBezTo>
                      <a:pt x="4" y="3"/>
                      <a:pt x="5" y="4"/>
                      <a:pt x="5" y="4"/>
                    </a:cubicBezTo>
                    <a:cubicBezTo>
                      <a:pt x="5" y="3"/>
                      <a:pt x="4" y="3"/>
                      <a:pt x="4" y="2"/>
                    </a:cubicBezTo>
                    <a:cubicBezTo>
                      <a:pt x="6" y="4"/>
                      <a:pt x="6" y="4"/>
                      <a:pt x="6" y="4"/>
                    </a:cubicBezTo>
                    <a:cubicBezTo>
                      <a:pt x="6" y="3"/>
                      <a:pt x="6" y="3"/>
                      <a:pt x="6" y="3"/>
                    </a:cubicBezTo>
                    <a:cubicBezTo>
                      <a:pt x="6" y="3"/>
                      <a:pt x="5" y="3"/>
                      <a:pt x="5" y="2"/>
                    </a:cubicBezTo>
                    <a:cubicBezTo>
                      <a:pt x="5" y="2"/>
                      <a:pt x="6" y="3"/>
                      <a:pt x="6" y="4"/>
                    </a:cubicBezTo>
                    <a:cubicBezTo>
                      <a:pt x="7" y="4"/>
                      <a:pt x="6" y="2"/>
                      <a:pt x="6" y="2"/>
                    </a:cubicBezTo>
                    <a:cubicBezTo>
                      <a:pt x="6" y="2"/>
                      <a:pt x="6" y="2"/>
                      <a:pt x="6" y="2"/>
                    </a:cubicBezTo>
                    <a:cubicBezTo>
                      <a:pt x="6" y="1"/>
                      <a:pt x="6" y="2"/>
                      <a:pt x="7" y="2"/>
                    </a:cubicBezTo>
                    <a:cubicBezTo>
                      <a:pt x="8" y="2"/>
                      <a:pt x="7" y="3"/>
                      <a:pt x="7" y="3"/>
                    </a:cubicBezTo>
                    <a:cubicBezTo>
                      <a:pt x="8" y="3"/>
                      <a:pt x="8" y="3"/>
                      <a:pt x="8" y="4"/>
                    </a:cubicBezTo>
                    <a:cubicBezTo>
                      <a:pt x="7" y="2"/>
                      <a:pt x="7" y="2"/>
                      <a:pt x="7" y="2"/>
                    </a:cubicBezTo>
                    <a:cubicBezTo>
                      <a:pt x="8" y="3"/>
                      <a:pt x="8" y="2"/>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Rectangle 2297"/>
              <p:cNvSpPr>
                <a:spLocks noChangeArrowheads="1"/>
              </p:cNvSpPr>
              <p:nvPr/>
            </p:nvSpPr>
            <p:spPr bwMode="auto">
              <a:xfrm>
                <a:off x="883" y="30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2298"/>
              <p:cNvSpPr>
                <a:spLocks/>
              </p:cNvSpPr>
              <p:nvPr/>
            </p:nvSpPr>
            <p:spPr bwMode="auto">
              <a:xfrm>
                <a:off x="883" y="30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Rectangle 2299"/>
              <p:cNvSpPr>
                <a:spLocks noChangeArrowheads="1"/>
              </p:cNvSpPr>
              <p:nvPr/>
            </p:nvSpPr>
            <p:spPr bwMode="auto">
              <a:xfrm>
                <a:off x="876" y="30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2300"/>
              <p:cNvSpPr>
                <a:spLocks/>
              </p:cNvSpPr>
              <p:nvPr/>
            </p:nvSpPr>
            <p:spPr bwMode="auto">
              <a:xfrm>
                <a:off x="878" y="30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2301"/>
              <p:cNvSpPr>
                <a:spLocks/>
              </p:cNvSpPr>
              <p:nvPr/>
            </p:nvSpPr>
            <p:spPr bwMode="auto">
              <a:xfrm>
                <a:off x="876" y="301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Rectangle 2302"/>
              <p:cNvSpPr>
                <a:spLocks noChangeArrowheads="1"/>
              </p:cNvSpPr>
              <p:nvPr/>
            </p:nvSpPr>
            <p:spPr bwMode="auto">
              <a:xfrm>
                <a:off x="883" y="30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2303"/>
              <p:cNvSpPr>
                <a:spLocks/>
              </p:cNvSpPr>
              <p:nvPr/>
            </p:nvSpPr>
            <p:spPr bwMode="auto">
              <a:xfrm>
                <a:off x="878" y="2990"/>
                <a:ext cx="12" cy="14"/>
              </a:xfrm>
              <a:custGeom>
                <a:avLst/>
                <a:gdLst>
                  <a:gd name="T0" fmla="*/ 2 w 5"/>
                  <a:gd name="T1" fmla="*/ 1 h 6"/>
                  <a:gd name="T2" fmla="*/ 1 w 5"/>
                  <a:gd name="T3" fmla="*/ 1 h 6"/>
                  <a:gd name="T4" fmla="*/ 3 w 5"/>
                  <a:gd name="T5" fmla="*/ 3 h 6"/>
                  <a:gd name="T6" fmla="*/ 1 w 5"/>
                  <a:gd name="T7" fmla="*/ 1 h 6"/>
                  <a:gd name="T8" fmla="*/ 2 w 5"/>
                  <a:gd name="T9" fmla="*/ 3 h 6"/>
                  <a:gd name="T10" fmla="*/ 1 w 5"/>
                  <a:gd name="T11" fmla="*/ 3 h 6"/>
                  <a:gd name="T12" fmla="*/ 2 w 5"/>
                  <a:gd name="T13" fmla="*/ 5 h 6"/>
                  <a:gd name="T14" fmla="*/ 0 w 5"/>
                  <a:gd name="T15" fmla="*/ 3 h 6"/>
                  <a:gd name="T16" fmla="*/ 0 w 5"/>
                  <a:gd name="T17" fmla="*/ 3 h 6"/>
                  <a:gd name="T18" fmla="*/ 0 w 5"/>
                  <a:gd name="T19" fmla="*/ 4 h 6"/>
                  <a:gd name="T20" fmla="*/ 1 w 5"/>
                  <a:gd name="T21" fmla="*/ 5 h 6"/>
                  <a:gd name="T22" fmla="*/ 2 w 5"/>
                  <a:gd name="T23" fmla="*/ 6 h 6"/>
                  <a:gd name="T24" fmla="*/ 2 w 5"/>
                  <a:gd name="T25" fmla="*/ 5 h 6"/>
                  <a:gd name="T26" fmla="*/ 3 w 5"/>
                  <a:gd name="T27" fmla="*/ 6 h 6"/>
                  <a:gd name="T28" fmla="*/ 2 w 5"/>
                  <a:gd name="T29" fmla="*/ 5 h 6"/>
                  <a:gd name="T30" fmla="*/ 3 w 5"/>
                  <a:gd name="T31" fmla="*/ 5 h 6"/>
                  <a:gd name="T32" fmla="*/ 3 w 5"/>
                  <a:gd name="T33" fmla="*/ 5 h 6"/>
                  <a:gd name="T34" fmla="*/ 3 w 5"/>
                  <a:gd name="T35" fmla="*/ 5 h 6"/>
                  <a:gd name="T36" fmla="*/ 2 w 5"/>
                  <a:gd name="T37" fmla="*/ 4 h 6"/>
                  <a:gd name="T38" fmla="*/ 3 w 5"/>
                  <a:gd name="T39" fmla="*/ 5 h 6"/>
                  <a:gd name="T40" fmla="*/ 3 w 5"/>
                  <a:gd name="T41" fmla="*/ 4 h 6"/>
                  <a:gd name="T42" fmla="*/ 4 w 5"/>
                  <a:gd name="T43" fmla="*/ 4 h 6"/>
                  <a:gd name="T44" fmla="*/ 3 w 5"/>
                  <a:gd name="T45" fmla="*/ 4 h 6"/>
                  <a:gd name="T46" fmla="*/ 4 w 5"/>
                  <a:gd name="T47" fmla="*/ 4 h 6"/>
                  <a:gd name="T48" fmla="*/ 2 w 5"/>
                  <a:gd name="T49" fmla="*/ 3 h 6"/>
                  <a:gd name="T50" fmla="*/ 4 w 5"/>
                  <a:gd name="T51" fmla="*/ 4 h 6"/>
                  <a:gd name="T52" fmla="*/ 4 w 5"/>
                  <a:gd name="T53" fmla="*/ 3 h 6"/>
                  <a:gd name="T54" fmla="*/ 4 w 5"/>
                  <a:gd name="T55" fmla="*/ 3 h 6"/>
                  <a:gd name="T56" fmla="*/ 4 w 5"/>
                  <a:gd name="T57" fmla="*/ 2 h 6"/>
                  <a:gd name="T58" fmla="*/ 4 w 5"/>
                  <a:gd name="T59" fmla="*/ 2 h 6"/>
                  <a:gd name="T60" fmla="*/ 3 w 5"/>
                  <a:gd name="T61" fmla="*/ 2 h 6"/>
                  <a:gd name="T62" fmla="*/ 4 w 5"/>
                  <a:gd name="T63" fmla="*/ 2 h 6"/>
                  <a:gd name="T64" fmla="*/ 2 w 5"/>
                  <a:gd name="T65" fmla="*/ 1 h 6"/>
                  <a:gd name="T66" fmla="*/ 3 w 5"/>
                  <a:gd name="T67" fmla="*/ 2 h 6"/>
                  <a:gd name="T68" fmla="*/ 2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2" y="1"/>
                    </a:moveTo>
                    <a:cubicBezTo>
                      <a:pt x="1" y="0"/>
                      <a:pt x="1" y="1"/>
                      <a:pt x="1" y="1"/>
                    </a:cubicBezTo>
                    <a:cubicBezTo>
                      <a:pt x="1" y="1"/>
                      <a:pt x="3" y="2"/>
                      <a:pt x="3" y="3"/>
                    </a:cubicBezTo>
                    <a:cubicBezTo>
                      <a:pt x="1" y="1"/>
                      <a:pt x="1" y="1"/>
                      <a:pt x="1" y="1"/>
                    </a:cubicBezTo>
                    <a:cubicBezTo>
                      <a:pt x="1" y="2"/>
                      <a:pt x="0" y="2"/>
                      <a:pt x="2" y="3"/>
                    </a:cubicBezTo>
                    <a:cubicBezTo>
                      <a:pt x="1" y="3"/>
                      <a:pt x="1" y="3"/>
                      <a:pt x="1" y="3"/>
                    </a:cubicBezTo>
                    <a:cubicBezTo>
                      <a:pt x="1" y="3"/>
                      <a:pt x="3" y="5"/>
                      <a:pt x="2" y="5"/>
                    </a:cubicBezTo>
                    <a:cubicBezTo>
                      <a:pt x="1" y="4"/>
                      <a:pt x="1" y="4"/>
                      <a:pt x="0" y="3"/>
                    </a:cubicBezTo>
                    <a:cubicBezTo>
                      <a:pt x="0" y="3"/>
                      <a:pt x="0" y="3"/>
                      <a:pt x="0" y="3"/>
                    </a:cubicBezTo>
                    <a:cubicBezTo>
                      <a:pt x="0" y="3"/>
                      <a:pt x="0" y="4"/>
                      <a:pt x="0" y="4"/>
                    </a:cubicBezTo>
                    <a:cubicBezTo>
                      <a:pt x="1" y="4"/>
                      <a:pt x="1" y="5"/>
                      <a:pt x="1" y="5"/>
                    </a:cubicBezTo>
                    <a:cubicBezTo>
                      <a:pt x="1" y="5"/>
                      <a:pt x="2" y="6"/>
                      <a:pt x="2" y="6"/>
                    </a:cubicBezTo>
                    <a:cubicBezTo>
                      <a:pt x="2" y="5"/>
                      <a:pt x="2" y="5"/>
                      <a:pt x="2" y="5"/>
                    </a:cubicBezTo>
                    <a:cubicBezTo>
                      <a:pt x="3" y="5"/>
                      <a:pt x="2" y="5"/>
                      <a:pt x="3" y="6"/>
                    </a:cubicBezTo>
                    <a:cubicBezTo>
                      <a:pt x="2" y="5"/>
                      <a:pt x="2" y="5"/>
                      <a:pt x="2" y="5"/>
                    </a:cubicBezTo>
                    <a:cubicBezTo>
                      <a:pt x="3" y="5"/>
                      <a:pt x="3" y="6"/>
                      <a:pt x="3" y="5"/>
                    </a:cubicBezTo>
                    <a:cubicBezTo>
                      <a:pt x="3" y="5"/>
                      <a:pt x="2" y="5"/>
                      <a:pt x="3" y="5"/>
                    </a:cubicBezTo>
                    <a:cubicBezTo>
                      <a:pt x="3" y="5"/>
                      <a:pt x="3" y="5"/>
                      <a:pt x="3" y="5"/>
                    </a:cubicBezTo>
                    <a:cubicBezTo>
                      <a:pt x="3" y="5"/>
                      <a:pt x="3" y="5"/>
                      <a:pt x="2" y="4"/>
                    </a:cubicBezTo>
                    <a:cubicBezTo>
                      <a:pt x="3" y="5"/>
                      <a:pt x="3" y="5"/>
                      <a:pt x="3" y="5"/>
                    </a:cubicBezTo>
                    <a:cubicBezTo>
                      <a:pt x="3" y="4"/>
                      <a:pt x="3" y="4"/>
                      <a:pt x="3" y="4"/>
                    </a:cubicBezTo>
                    <a:cubicBezTo>
                      <a:pt x="3" y="4"/>
                      <a:pt x="5" y="5"/>
                      <a:pt x="4" y="4"/>
                    </a:cubicBezTo>
                    <a:cubicBezTo>
                      <a:pt x="4" y="4"/>
                      <a:pt x="4" y="4"/>
                      <a:pt x="3" y="4"/>
                    </a:cubicBezTo>
                    <a:cubicBezTo>
                      <a:pt x="3" y="3"/>
                      <a:pt x="4" y="4"/>
                      <a:pt x="4" y="4"/>
                    </a:cubicBezTo>
                    <a:cubicBezTo>
                      <a:pt x="3" y="4"/>
                      <a:pt x="3" y="3"/>
                      <a:pt x="2" y="3"/>
                    </a:cubicBezTo>
                    <a:cubicBezTo>
                      <a:pt x="3" y="3"/>
                      <a:pt x="2" y="2"/>
                      <a:pt x="4" y="4"/>
                    </a:cubicBezTo>
                    <a:cubicBezTo>
                      <a:pt x="4" y="3"/>
                      <a:pt x="3" y="3"/>
                      <a:pt x="4" y="3"/>
                    </a:cubicBezTo>
                    <a:cubicBezTo>
                      <a:pt x="4" y="3"/>
                      <a:pt x="4" y="3"/>
                      <a:pt x="4" y="3"/>
                    </a:cubicBezTo>
                    <a:cubicBezTo>
                      <a:pt x="3" y="2"/>
                      <a:pt x="5" y="3"/>
                      <a:pt x="4" y="2"/>
                    </a:cubicBezTo>
                    <a:cubicBezTo>
                      <a:pt x="4" y="2"/>
                      <a:pt x="4" y="2"/>
                      <a:pt x="4" y="2"/>
                    </a:cubicBezTo>
                    <a:cubicBezTo>
                      <a:pt x="3" y="2"/>
                      <a:pt x="3" y="2"/>
                      <a:pt x="3" y="2"/>
                    </a:cubicBezTo>
                    <a:cubicBezTo>
                      <a:pt x="4" y="2"/>
                      <a:pt x="4" y="2"/>
                      <a:pt x="4" y="2"/>
                    </a:cubicBezTo>
                    <a:cubicBezTo>
                      <a:pt x="3" y="1"/>
                      <a:pt x="3" y="1"/>
                      <a:pt x="2" y="1"/>
                    </a:cubicBezTo>
                    <a:cubicBezTo>
                      <a:pt x="2" y="1"/>
                      <a:pt x="3" y="1"/>
                      <a:pt x="3" y="2"/>
                    </a:cubicBezTo>
                    <a:cubicBezTo>
                      <a:pt x="3" y="1"/>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2304"/>
              <p:cNvSpPr>
                <a:spLocks/>
              </p:cNvSpPr>
              <p:nvPr/>
            </p:nvSpPr>
            <p:spPr bwMode="auto">
              <a:xfrm>
                <a:off x="885"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8" name="Freeform 2305"/>
              <p:cNvSpPr>
                <a:spLocks/>
              </p:cNvSpPr>
              <p:nvPr/>
            </p:nvSpPr>
            <p:spPr bwMode="auto">
              <a:xfrm>
                <a:off x="883" y="2983"/>
                <a:ext cx="12" cy="14"/>
              </a:xfrm>
              <a:custGeom>
                <a:avLst/>
                <a:gdLst>
                  <a:gd name="T0" fmla="*/ 2 w 5"/>
                  <a:gd name="T1" fmla="*/ 4 h 6"/>
                  <a:gd name="T2" fmla="*/ 3 w 5"/>
                  <a:gd name="T3" fmla="*/ 4 h 6"/>
                  <a:gd name="T4" fmla="*/ 1 w 5"/>
                  <a:gd name="T5" fmla="*/ 3 h 6"/>
                  <a:gd name="T6" fmla="*/ 1 w 5"/>
                  <a:gd name="T7" fmla="*/ 2 h 6"/>
                  <a:gd name="T8" fmla="*/ 3 w 5"/>
                  <a:gd name="T9" fmla="*/ 3 h 6"/>
                  <a:gd name="T10" fmla="*/ 3 w 5"/>
                  <a:gd name="T11" fmla="*/ 3 h 6"/>
                  <a:gd name="T12" fmla="*/ 2 w 5"/>
                  <a:gd name="T13" fmla="*/ 3 h 6"/>
                  <a:gd name="T14" fmla="*/ 2 w 5"/>
                  <a:gd name="T15" fmla="*/ 2 h 6"/>
                  <a:gd name="T16" fmla="*/ 2 w 5"/>
                  <a:gd name="T17" fmla="*/ 2 h 6"/>
                  <a:gd name="T18" fmla="*/ 4 w 5"/>
                  <a:gd name="T19" fmla="*/ 3 h 6"/>
                  <a:gd name="T20" fmla="*/ 0 w 5"/>
                  <a:gd name="T21" fmla="*/ 0 h 6"/>
                  <a:gd name="T22" fmla="*/ 1 w 5"/>
                  <a:gd name="T23" fmla="*/ 1 h 6"/>
                  <a:gd name="T24" fmla="*/ 2 w 5"/>
                  <a:gd name="T25" fmla="*/ 1 h 6"/>
                  <a:gd name="T26" fmla="*/ 2 w 5"/>
                  <a:gd name="T27" fmla="*/ 1 h 6"/>
                  <a:gd name="T28" fmla="*/ 1 w 5"/>
                  <a:gd name="T29" fmla="*/ 1 h 6"/>
                  <a:gd name="T30" fmla="*/ 0 w 5"/>
                  <a:gd name="T31" fmla="*/ 3 h 6"/>
                  <a:gd name="T32" fmla="*/ 0 w 5"/>
                  <a:gd name="T33" fmla="*/ 2 h 6"/>
                  <a:gd name="T34" fmla="*/ 1 w 5"/>
                  <a:gd name="T35" fmla="*/ 3 h 6"/>
                  <a:gd name="T36" fmla="*/ 2 w 5"/>
                  <a:gd name="T37" fmla="*/ 4 h 6"/>
                  <a:gd name="T38" fmla="*/ 2 w 5"/>
                  <a:gd name="T39" fmla="*/ 4 h 6"/>
                  <a:gd name="T40" fmla="*/ 3 w 5"/>
                  <a:gd name="T41" fmla="*/ 5 h 6"/>
                  <a:gd name="T42" fmla="*/ 4 w 5"/>
                  <a:gd name="T43" fmla="*/ 5 h 6"/>
                  <a:gd name="T44" fmla="*/ 4 w 5"/>
                  <a:gd name="T45" fmla="*/ 5 h 6"/>
                  <a:gd name="T46" fmla="*/ 2 w 5"/>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4"/>
                    </a:moveTo>
                    <a:cubicBezTo>
                      <a:pt x="2" y="4"/>
                      <a:pt x="3" y="4"/>
                      <a:pt x="3" y="4"/>
                    </a:cubicBezTo>
                    <a:cubicBezTo>
                      <a:pt x="3" y="4"/>
                      <a:pt x="2" y="4"/>
                      <a:pt x="1" y="3"/>
                    </a:cubicBezTo>
                    <a:cubicBezTo>
                      <a:pt x="2" y="3"/>
                      <a:pt x="1" y="2"/>
                      <a:pt x="1" y="2"/>
                    </a:cubicBezTo>
                    <a:cubicBezTo>
                      <a:pt x="1" y="3"/>
                      <a:pt x="3" y="3"/>
                      <a:pt x="3" y="3"/>
                    </a:cubicBezTo>
                    <a:cubicBezTo>
                      <a:pt x="3" y="3"/>
                      <a:pt x="3" y="3"/>
                      <a:pt x="3" y="3"/>
                    </a:cubicBezTo>
                    <a:cubicBezTo>
                      <a:pt x="3" y="3"/>
                      <a:pt x="3" y="3"/>
                      <a:pt x="2" y="3"/>
                    </a:cubicBezTo>
                    <a:cubicBezTo>
                      <a:pt x="1" y="2"/>
                      <a:pt x="1" y="2"/>
                      <a:pt x="2" y="2"/>
                    </a:cubicBezTo>
                    <a:cubicBezTo>
                      <a:pt x="2" y="2"/>
                      <a:pt x="2" y="2"/>
                      <a:pt x="2" y="2"/>
                    </a:cubicBezTo>
                    <a:cubicBezTo>
                      <a:pt x="3" y="3"/>
                      <a:pt x="3" y="2"/>
                      <a:pt x="4" y="3"/>
                    </a:cubicBezTo>
                    <a:cubicBezTo>
                      <a:pt x="2" y="2"/>
                      <a:pt x="3" y="1"/>
                      <a:pt x="0" y="0"/>
                    </a:cubicBezTo>
                    <a:cubicBezTo>
                      <a:pt x="0" y="0"/>
                      <a:pt x="1" y="1"/>
                      <a:pt x="1" y="1"/>
                    </a:cubicBezTo>
                    <a:cubicBezTo>
                      <a:pt x="1" y="1"/>
                      <a:pt x="2" y="1"/>
                      <a:pt x="2" y="1"/>
                    </a:cubicBezTo>
                    <a:cubicBezTo>
                      <a:pt x="2" y="1"/>
                      <a:pt x="2" y="2"/>
                      <a:pt x="2" y="1"/>
                    </a:cubicBezTo>
                    <a:cubicBezTo>
                      <a:pt x="1" y="1"/>
                      <a:pt x="1" y="1"/>
                      <a:pt x="1" y="1"/>
                    </a:cubicBezTo>
                    <a:cubicBezTo>
                      <a:pt x="0" y="1"/>
                      <a:pt x="0" y="2"/>
                      <a:pt x="0" y="3"/>
                    </a:cubicBezTo>
                    <a:cubicBezTo>
                      <a:pt x="0" y="2"/>
                      <a:pt x="0" y="2"/>
                      <a:pt x="0" y="2"/>
                    </a:cubicBezTo>
                    <a:cubicBezTo>
                      <a:pt x="1" y="3"/>
                      <a:pt x="1" y="3"/>
                      <a:pt x="1" y="3"/>
                    </a:cubicBezTo>
                    <a:cubicBezTo>
                      <a:pt x="2" y="4"/>
                      <a:pt x="2" y="4"/>
                      <a:pt x="2" y="4"/>
                    </a:cubicBezTo>
                    <a:cubicBezTo>
                      <a:pt x="2" y="4"/>
                      <a:pt x="2" y="4"/>
                      <a:pt x="2" y="4"/>
                    </a:cubicBezTo>
                    <a:cubicBezTo>
                      <a:pt x="2" y="4"/>
                      <a:pt x="3" y="4"/>
                      <a:pt x="3" y="5"/>
                    </a:cubicBezTo>
                    <a:cubicBezTo>
                      <a:pt x="3" y="5"/>
                      <a:pt x="3" y="5"/>
                      <a:pt x="4" y="5"/>
                    </a:cubicBezTo>
                    <a:cubicBezTo>
                      <a:pt x="5" y="6"/>
                      <a:pt x="3" y="5"/>
                      <a:pt x="4" y="5"/>
                    </a:cubicBezTo>
                    <a:lnTo>
                      <a:pt x="2"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2306"/>
              <p:cNvSpPr>
                <a:spLocks/>
              </p:cNvSpPr>
              <p:nvPr/>
            </p:nvSpPr>
            <p:spPr bwMode="auto">
              <a:xfrm>
                <a:off x="888" y="2993"/>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2307"/>
              <p:cNvSpPr>
                <a:spLocks/>
              </p:cNvSpPr>
              <p:nvPr/>
            </p:nvSpPr>
            <p:spPr bwMode="auto">
              <a:xfrm>
                <a:off x="883" y="29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2308"/>
              <p:cNvSpPr>
                <a:spLocks/>
              </p:cNvSpPr>
              <p:nvPr/>
            </p:nvSpPr>
            <p:spPr bwMode="auto">
              <a:xfrm>
                <a:off x="890" y="2988"/>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2309"/>
              <p:cNvSpPr>
                <a:spLocks/>
              </p:cNvSpPr>
              <p:nvPr/>
            </p:nvSpPr>
            <p:spPr bwMode="auto">
              <a:xfrm>
                <a:off x="883" y="2981"/>
                <a:ext cx="7" cy="4"/>
              </a:xfrm>
              <a:custGeom>
                <a:avLst/>
                <a:gdLst>
                  <a:gd name="T0" fmla="*/ 1 w 3"/>
                  <a:gd name="T1" fmla="*/ 0 h 2"/>
                  <a:gd name="T2" fmla="*/ 0 w 3"/>
                  <a:gd name="T3" fmla="*/ 1 h 2"/>
                  <a:gd name="T4" fmla="*/ 3 w 3"/>
                  <a:gd name="T5" fmla="*/ 2 h 2"/>
                  <a:gd name="T6" fmla="*/ 1 w 3"/>
                  <a:gd name="T7" fmla="*/ 1 h 2"/>
                  <a:gd name="T8" fmla="*/ 2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1" y="1"/>
                      <a:pt x="1" y="1"/>
                      <a:pt x="0" y="1"/>
                    </a:cubicBezTo>
                    <a:cubicBezTo>
                      <a:pt x="1" y="2"/>
                      <a:pt x="2" y="2"/>
                      <a:pt x="3" y="2"/>
                    </a:cubicBezTo>
                    <a:cubicBezTo>
                      <a:pt x="3" y="2"/>
                      <a:pt x="2" y="2"/>
                      <a:pt x="1" y="1"/>
                    </a:cubicBezTo>
                    <a:cubicBezTo>
                      <a:pt x="2" y="2"/>
                      <a:pt x="1" y="1"/>
                      <a:pt x="2"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47" name="Freeform 2311"/>
            <p:cNvSpPr>
              <a:spLocks/>
            </p:cNvSpPr>
            <p:nvPr/>
          </p:nvSpPr>
          <p:spPr bwMode="auto">
            <a:xfrm>
              <a:off x="883" y="2969"/>
              <a:ext cx="14" cy="16"/>
            </a:xfrm>
            <a:custGeom>
              <a:avLst/>
              <a:gdLst>
                <a:gd name="T0" fmla="*/ 4 w 6"/>
                <a:gd name="T1" fmla="*/ 6 h 7"/>
                <a:gd name="T2" fmla="*/ 4 w 6"/>
                <a:gd name="T3" fmla="*/ 5 h 7"/>
                <a:gd name="T4" fmla="*/ 5 w 6"/>
                <a:gd name="T5" fmla="*/ 6 h 7"/>
                <a:gd name="T6" fmla="*/ 5 w 6"/>
                <a:gd name="T7" fmla="*/ 6 h 7"/>
                <a:gd name="T8" fmla="*/ 5 w 6"/>
                <a:gd name="T9" fmla="*/ 5 h 7"/>
                <a:gd name="T10" fmla="*/ 5 w 6"/>
                <a:gd name="T11" fmla="*/ 5 h 7"/>
                <a:gd name="T12" fmla="*/ 4 w 6"/>
                <a:gd name="T13" fmla="*/ 4 h 7"/>
                <a:gd name="T14" fmla="*/ 6 w 6"/>
                <a:gd name="T15" fmla="*/ 4 h 7"/>
                <a:gd name="T16" fmla="*/ 3 w 6"/>
                <a:gd name="T17" fmla="*/ 4 h 7"/>
                <a:gd name="T18" fmla="*/ 4 w 6"/>
                <a:gd name="T19" fmla="*/ 3 h 7"/>
                <a:gd name="T20" fmla="*/ 4 w 6"/>
                <a:gd name="T21" fmla="*/ 3 h 7"/>
                <a:gd name="T22" fmla="*/ 4 w 6"/>
                <a:gd name="T23" fmla="*/ 3 h 7"/>
                <a:gd name="T24" fmla="*/ 5 w 6"/>
                <a:gd name="T25" fmla="*/ 3 h 7"/>
                <a:gd name="T26" fmla="*/ 5 w 6"/>
                <a:gd name="T27" fmla="*/ 2 h 7"/>
                <a:gd name="T28" fmla="*/ 6 w 6"/>
                <a:gd name="T29" fmla="*/ 2 h 7"/>
                <a:gd name="T30" fmla="*/ 6 w 6"/>
                <a:gd name="T31" fmla="*/ 2 h 7"/>
                <a:gd name="T32" fmla="*/ 3 w 6"/>
                <a:gd name="T33" fmla="*/ 3 h 7"/>
                <a:gd name="T34" fmla="*/ 3 w 6"/>
                <a:gd name="T35" fmla="*/ 4 h 7"/>
                <a:gd name="T36" fmla="*/ 4 w 6"/>
                <a:gd name="T37" fmla="*/ 2 h 7"/>
                <a:gd name="T38" fmla="*/ 5 w 6"/>
                <a:gd name="T39" fmla="*/ 2 h 7"/>
                <a:gd name="T40" fmla="*/ 4 w 6"/>
                <a:gd name="T41" fmla="*/ 3 h 7"/>
                <a:gd name="T42" fmla="*/ 4 w 6"/>
                <a:gd name="T43" fmla="*/ 3 h 7"/>
                <a:gd name="T44" fmla="*/ 4 w 6"/>
                <a:gd name="T45" fmla="*/ 4 h 7"/>
                <a:gd name="T46" fmla="*/ 5 w 6"/>
                <a:gd name="T47" fmla="*/ 2 h 7"/>
                <a:gd name="T48" fmla="*/ 6 w 6"/>
                <a:gd name="T49" fmla="*/ 3 h 7"/>
                <a:gd name="T50" fmla="*/ 6 w 6"/>
                <a:gd name="T51" fmla="*/ 1 h 7"/>
                <a:gd name="T52" fmla="*/ 4 w 6"/>
                <a:gd name="T53" fmla="*/ 0 h 7"/>
                <a:gd name="T54" fmla="*/ 4 w 6"/>
                <a:gd name="T55" fmla="*/ 2 h 7"/>
                <a:gd name="T56" fmla="*/ 2 w 6"/>
                <a:gd name="T57" fmla="*/ 2 h 7"/>
                <a:gd name="T58" fmla="*/ 4 w 6"/>
                <a:gd name="T59" fmla="*/ 2 h 7"/>
                <a:gd name="T60" fmla="*/ 2 w 6"/>
                <a:gd name="T61" fmla="*/ 2 h 7"/>
                <a:gd name="T62" fmla="*/ 4 w 6"/>
                <a:gd name="T63" fmla="*/ 2 h 7"/>
                <a:gd name="T64" fmla="*/ 2 w 6"/>
                <a:gd name="T65" fmla="*/ 2 h 7"/>
                <a:gd name="T66" fmla="*/ 2 w 6"/>
                <a:gd name="T67" fmla="*/ 5 h 7"/>
                <a:gd name="T68" fmla="*/ 3 w 6"/>
                <a:gd name="T69" fmla="*/ 5 h 7"/>
                <a:gd name="T70" fmla="*/ 3 w 6"/>
                <a:gd name="T71" fmla="*/ 6 h 7"/>
                <a:gd name="T72" fmla="*/ 4 w 6"/>
                <a:gd name="T73" fmla="*/ 6 h 7"/>
                <a:gd name="T74" fmla="*/ 1 w 6"/>
                <a:gd name="T75" fmla="*/ 5 h 7"/>
                <a:gd name="T76" fmla="*/ 2 w 6"/>
                <a:gd name="T77" fmla="*/ 6 h 7"/>
                <a:gd name="T78" fmla="*/ 2 w 6"/>
                <a:gd name="T79" fmla="*/ 6 h 7"/>
                <a:gd name="T80" fmla="*/ 2 w 6"/>
                <a:gd name="T81" fmla="*/ 6 h 7"/>
                <a:gd name="T82" fmla="*/ 4 w 6"/>
                <a:gd name="T83" fmla="*/ 7 h 7"/>
                <a:gd name="T84" fmla="*/ 6 w 6"/>
                <a:gd name="T85" fmla="*/ 6 h 7"/>
                <a:gd name="T86" fmla="*/ 4 w 6"/>
                <a:gd name="T8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 h="7">
                  <a:moveTo>
                    <a:pt x="4" y="6"/>
                  </a:moveTo>
                  <a:cubicBezTo>
                    <a:pt x="4" y="6"/>
                    <a:pt x="4" y="5"/>
                    <a:pt x="4" y="5"/>
                  </a:cubicBezTo>
                  <a:cubicBezTo>
                    <a:pt x="5" y="5"/>
                    <a:pt x="5" y="6"/>
                    <a:pt x="5" y="6"/>
                  </a:cubicBezTo>
                  <a:cubicBezTo>
                    <a:pt x="6" y="6"/>
                    <a:pt x="4" y="5"/>
                    <a:pt x="5" y="6"/>
                  </a:cubicBezTo>
                  <a:cubicBezTo>
                    <a:pt x="5" y="5"/>
                    <a:pt x="5" y="5"/>
                    <a:pt x="5" y="5"/>
                  </a:cubicBezTo>
                  <a:cubicBezTo>
                    <a:pt x="5" y="5"/>
                    <a:pt x="4" y="5"/>
                    <a:pt x="5" y="5"/>
                  </a:cubicBezTo>
                  <a:cubicBezTo>
                    <a:pt x="4" y="4"/>
                    <a:pt x="4" y="4"/>
                    <a:pt x="4" y="4"/>
                  </a:cubicBezTo>
                  <a:cubicBezTo>
                    <a:pt x="5" y="4"/>
                    <a:pt x="5" y="4"/>
                    <a:pt x="6" y="4"/>
                  </a:cubicBezTo>
                  <a:cubicBezTo>
                    <a:pt x="5" y="4"/>
                    <a:pt x="4" y="4"/>
                    <a:pt x="3" y="4"/>
                  </a:cubicBezTo>
                  <a:cubicBezTo>
                    <a:pt x="4" y="3"/>
                    <a:pt x="3" y="3"/>
                    <a:pt x="4" y="3"/>
                  </a:cubicBezTo>
                  <a:cubicBezTo>
                    <a:pt x="4" y="3"/>
                    <a:pt x="4" y="3"/>
                    <a:pt x="4" y="3"/>
                  </a:cubicBezTo>
                  <a:cubicBezTo>
                    <a:pt x="6" y="3"/>
                    <a:pt x="4" y="3"/>
                    <a:pt x="4" y="3"/>
                  </a:cubicBezTo>
                  <a:cubicBezTo>
                    <a:pt x="5" y="3"/>
                    <a:pt x="5" y="3"/>
                    <a:pt x="5" y="3"/>
                  </a:cubicBezTo>
                  <a:cubicBezTo>
                    <a:pt x="5" y="3"/>
                    <a:pt x="5" y="2"/>
                    <a:pt x="5" y="2"/>
                  </a:cubicBezTo>
                  <a:cubicBezTo>
                    <a:pt x="6" y="2"/>
                    <a:pt x="6" y="2"/>
                    <a:pt x="6" y="2"/>
                  </a:cubicBezTo>
                  <a:cubicBezTo>
                    <a:pt x="6" y="2"/>
                    <a:pt x="6" y="2"/>
                    <a:pt x="6" y="2"/>
                  </a:cubicBezTo>
                  <a:cubicBezTo>
                    <a:pt x="0" y="5"/>
                    <a:pt x="4" y="3"/>
                    <a:pt x="3" y="3"/>
                  </a:cubicBezTo>
                  <a:cubicBezTo>
                    <a:pt x="3" y="4"/>
                    <a:pt x="3" y="4"/>
                    <a:pt x="3" y="4"/>
                  </a:cubicBezTo>
                  <a:cubicBezTo>
                    <a:pt x="4" y="3"/>
                    <a:pt x="3" y="3"/>
                    <a:pt x="4" y="2"/>
                  </a:cubicBezTo>
                  <a:cubicBezTo>
                    <a:pt x="3" y="4"/>
                    <a:pt x="5" y="1"/>
                    <a:pt x="5" y="2"/>
                  </a:cubicBezTo>
                  <a:cubicBezTo>
                    <a:pt x="4" y="3"/>
                    <a:pt x="4" y="2"/>
                    <a:pt x="4" y="3"/>
                  </a:cubicBezTo>
                  <a:cubicBezTo>
                    <a:pt x="4" y="2"/>
                    <a:pt x="4" y="3"/>
                    <a:pt x="4" y="3"/>
                  </a:cubicBezTo>
                  <a:cubicBezTo>
                    <a:pt x="4" y="4"/>
                    <a:pt x="5" y="3"/>
                    <a:pt x="4" y="4"/>
                  </a:cubicBezTo>
                  <a:cubicBezTo>
                    <a:pt x="5" y="2"/>
                    <a:pt x="5" y="2"/>
                    <a:pt x="5" y="2"/>
                  </a:cubicBezTo>
                  <a:cubicBezTo>
                    <a:pt x="5" y="3"/>
                    <a:pt x="5" y="3"/>
                    <a:pt x="6" y="3"/>
                  </a:cubicBezTo>
                  <a:cubicBezTo>
                    <a:pt x="5" y="3"/>
                    <a:pt x="6" y="1"/>
                    <a:pt x="6" y="1"/>
                  </a:cubicBezTo>
                  <a:cubicBezTo>
                    <a:pt x="5" y="1"/>
                    <a:pt x="5" y="1"/>
                    <a:pt x="4" y="0"/>
                  </a:cubicBezTo>
                  <a:cubicBezTo>
                    <a:pt x="4" y="1"/>
                    <a:pt x="3" y="1"/>
                    <a:pt x="4" y="2"/>
                  </a:cubicBezTo>
                  <a:cubicBezTo>
                    <a:pt x="2" y="2"/>
                    <a:pt x="2" y="2"/>
                    <a:pt x="2" y="2"/>
                  </a:cubicBezTo>
                  <a:cubicBezTo>
                    <a:pt x="3" y="2"/>
                    <a:pt x="3" y="2"/>
                    <a:pt x="4" y="2"/>
                  </a:cubicBezTo>
                  <a:cubicBezTo>
                    <a:pt x="4" y="2"/>
                    <a:pt x="3" y="2"/>
                    <a:pt x="2" y="2"/>
                  </a:cubicBezTo>
                  <a:cubicBezTo>
                    <a:pt x="2" y="2"/>
                    <a:pt x="3" y="2"/>
                    <a:pt x="4" y="2"/>
                  </a:cubicBezTo>
                  <a:cubicBezTo>
                    <a:pt x="2" y="2"/>
                    <a:pt x="2" y="2"/>
                    <a:pt x="2" y="2"/>
                  </a:cubicBezTo>
                  <a:cubicBezTo>
                    <a:pt x="2" y="3"/>
                    <a:pt x="3" y="4"/>
                    <a:pt x="2" y="5"/>
                  </a:cubicBezTo>
                  <a:cubicBezTo>
                    <a:pt x="3" y="5"/>
                    <a:pt x="3" y="5"/>
                    <a:pt x="3" y="5"/>
                  </a:cubicBezTo>
                  <a:cubicBezTo>
                    <a:pt x="2" y="5"/>
                    <a:pt x="5" y="6"/>
                    <a:pt x="3" y="6"/>
                  </a:cubicBezTo>
                  <a:cubicBezTo>
                    <a:pt x="4" y="6"/>
                    <a:pt x="4" y="6"/>
                    <a:pt x="4" y="6"/>
                  </a:cubicBezTo>
                  <a:cubicBezTo>
                    <a:pt x="3" y="6"/>
                    <a:pt x="2" y="6"/>
                    <a:pt x="1" y="5"/>
                  </a:cubicBezTo>
                  <a:cubicBezTo>
                    <a:pt x="2" y="6"/>
                    <a:pt x="1" y="6"/>
                    <a:pt x="2" y="6"/>
                  </a:cubicBezTo>
                  <a:cubicBezTo>
                    <a:pt x="2" y="6"/>
                    <a:pt x="2" y="6"/>
                    <a:pt x="2" y="6"/>
                  </a:cubicBezTo>
                  <a:cubicBezTo>
                    <a:pt x="3" y="6"/>
                    <a:pt x="2" y="6"/>
                    <a:pt x="2" y="6"/>
                  </a:cubicBezTo>
                  <a:cubicBezTo>
                    <a:pt x="2" y="7"/>
                    <a:pt x="3" y="6"/>
                    <a:pt x="4" y="7"/>
                  </a:cubicBezTo>
                  <a:cubicBezTo>
                    <a:pt x="3" y="6"/>
                    <a:pt x="6" y="7"/>
                    <a:pt x="6" y="6"/>
                  </a:cubicBezTo>
                  <a:cubicBezTo>
                    <a:pt x="5" y="6"/>
                    <a:pt x="5" y="6"/>
                    <a:pt x="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2312"/>
            <p:cNvSpPr>
              <a:spLocks/>
            </p:cNvSpPr>
            <p:nvPr/>
          </p:nvSpPr>
          <p:spPr bwMode="auto">
            <a:xfrm>
              <a:off x="885"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2313"/>
            <p:cNvSpPr>
              <a:spLocks/>
            </p:cNvSpPr>
            <p:nvPr/>
          </p:nvSpPr>
          <p:spPr bwMode="auto">
            <a:xfrm>
              <a:off x="897" y="297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Rectangle 2314"/>
            <p:cNvSpPr>
              <a:spLocks noChangeArrowheads="1"/>
            </p:cNvSpPr>
            <p:nvPr/>
          </p:nvSpPr>
          <p:spPr bwMode="auto">
            <a:xfrm>
              <a:off x="888" y="29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Rectangle 2315"/>
            <p:cNvSpPr>
              <a:spLocks noChangeArrowheads="1"/>
            </p:cNvSpPr>
            <p:nvPr/>
          </p:nvSpPr>
          <p:spPr bwMode="auto">
            <a:xfrm>
              <a:off x="892" y="29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2316"/>
            <p:cNvSpPr>
              <a:spLocks/>
            </p:cNvSpPr>
            <p:nvPr/>
          </p:nvSpPr>
          <p:spPr bwMode="auto">
            <a:xfrm>
              <a:off x="89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2317"/>
            <p:cNvSpPr>
              <a:spLocks/>
            </p:cNvSpPr>
            <p:nvPr/>
          </p:nvSpPr>
          <p:spPr bwMode="auto">
            <a:xfrm>
              <a:off x="90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2318"/>
            <p:cNvSpPr>
              <a:spLocks/>
            </p:cNvSpPr>
            <p:nvPr/>
          </p:nvSpPr>
          <p:spPr bwMode="auto">
            <a:xfrm>
              <a:off x="897" y="2954"/>
              <a:ext cx="26" cy="27"/>
            </a:xfrm>
            <a:custGeom>
              <a:avLst/>
              <a:gdLst>
                <a:gd name="T0" fmla="*/ 9 w 11"/>
                <a:gd name="T1" fmla="*/ 1 h 11"/>
                <a:gd name="T2" fmla="*/ 7 w 11"/>
                <a:gd name="T3" fmla="*/ 0 h 11"/>
                <a:gd name="T4" fmla="*/ 6 w 11"/>
                <a:gd name="T5" fmla="*/ 0 h 11"/>
                <a:gd name="T6" fmla="*/ 7 w 11"/>
                <a:gd name="T7" fmla="*/ 1 h 11"/>
                <a:gd name="T8" fmla="*/ 7 w 11"/>
                <a:gd name="T9" fmla="*/ 3 h 11"/>
                <a:gd name="T10" fmla="*/ 6 w 11"/>
                <a:gd name="T11" fmla="*/ 3 h 11"/>
                <a:gd name="T12" fmla="*/ 6 w 11"/>
                <a:gd name="T13" fmla="*/ 5 h 11"/>
                <a:gd name="T14" fmla="*/ 6 w 11"/>
                <a:gd name="T15" fmla="*/ 5 h 11"/>
                <a:gd name="T16" fmla="*/ 5 w 11"/>
                <a:gd name="T17" fmla="*/ 5 h 11"/>
                <a:gd name="T18" fmla="*/ 7 w 11"/>
                <a:gd name="T19" fmla="*/ 7 h 11"/>
                <a:gd name="T20" fmla="*/ 6 w 11"/>
                <a:gd name="T21" fmla="*/ 7 h 11"/>
                <a:gd name="T22" fmla="*/ 5 w 11"/>
                <a:gd name="T23" fmla="*/ 7 h 11"/>
                <a:gd name="T24" fmla="*/ 4 w 11"/>
                <a:gd name="T25" fmla="*/ 7 h 11"/>
                <a:gd name="T26" fmla="*/ 3 w 11"/>
                <a:gd name="T27" fmla="*/ 7 h 11"/>
                <a:gd name="T28" fmla="*/ 3 w 11"/>
                <a:gd name="T29" fmla="*/ 8 h 11"/>
                <a:gd name="T30" fmla="*/ 3 w 11"/>
                <a:gd name="T31" fmla="*/ 9 h 11"/>
                <a:gd name="T32" fmla="*/ 2 w 11"/>
                <a:gd name="T33" fmla="*/ 8 h 11"/>
                <a:gd name="T34" fmla="*/ 2 w 11"/>
                <a:gd name="T35" fmla="*/ 8 h 11"/>
                <a:gd name="T36" fmla="*/ 0 w 11"/>
                <a:gd name="T37" fmla="*/ 8 h 11"/>
                <a:gd name="T38" fmla="*/ 1 w 11"/>
                <a:gd name="T39" fmla="*/ 9 h 11"/>
                <a:gd name="T40" fmla="*/ 1 w 11"/>
                <a:gd name="T41" fmla="*/ 8 h 11"/>
                <a:gd name="T42" fmla="*/ 1 w 11"/>
                <a:gd name="T43" fmla="*/ 11 h 11"/>
                <a:gd name="T44" fmla="*/ 2 w 11"/>
                <a:gd name="T45" fmla="*/ 11 h 11"/>
                <a:gd name="T46" fmla="*/ 2 w 11"/>
                <a:gd name="T47" fmla="*/ 11 h 11"/>
                <a:gd name="T48" fmla="*/ 3 w 11"/>
                <a:gd name="T49" fmla="*/ 11 h 11"/>
                <a:gd name="T50" fmla="*/ 4 w 11"/>
                <a:gd name="T51" fmla="*/ 11 h 11"/>
                <a:gd name="T52" fmla="*/ 5 w 11"/>
                <a:gd name="T53" fmla="*/ 10 h 11"/>
                <a:gd name="T54" fmla="*/ 5 w 11"/>
                <a:gd name="T55" fmla="*/ 10 h 11"/>
                <a:gd name="T56" fmla="*/ 5 w 11"/>
                <a:gd name="T57" fmla="*/ 10 h 11"/>
                <a:gd name="T58" fmla="*/ 6 w 11"/>
                <a:gd name="T59" fmla="*/ 9 h 11"/>
                <a:gd name="T60" fmla="*/ 6 w 11"/>
                <a:gd name="T61" fmla="*/ 8 h 11"/>
                <a:gd name="T62" fmla="*/ 7 w 11"/>
                <a:gd name="T63" fmla="*/ 9 h 11"/>
                <a:gd name="T64" fmla="*/ 8 w 11"/>
                <a:gd name="T65" fmla="*/ 8 h 11"/>
                <a:gd name="T66" fmla="*/ 7 w 11"/>
                <a:gd name="T67" fmla="*/ 7 h 11"/>
                <a:gd name="T68" fmla="*/ 7 w 11"/>
                <a:gd name="T69" fmla="*/ 6 h 11"/>
                <a:gd name="T70" fmla="*/ 8 w 11"/>
                <a:gd name="T71" fmla="*/ 5 h 11"/>
                <a:gd name="T72" fmla="*/ 8 w 11"/>
                <a:gd name="T73" fmla="*/ 5 h 11"/>
                <a:gd name="T74" fmla="*/ 9 w 11"/>
                <a:gd name="T75" fmla="*/ 3 h 11"/>
                <a:gd name="T76" fmla="*/ 7 w 11"/>
                <a:gd name="T77" fmla="*/ 3 h 11"/>
                <a:gd name="T78" fmla="*/ 9 w 11"/>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1">
                  <a:moveTo>
                    <a:pt x="10" y="2"/>
                  </a:moveTo>
                  <a:cubicBezTo>
                    <a:pt x="10" y="2"/>
                    <a:pt x="10" y="2"/>
                    <a:pt x="9" y="1"/>
                  </a:cubicBezTo>
                  <a:cubicBezTo>
                    <a:pt x="9" y="1"/>
                    <a:pt x="9" y="1"/>
                    <a:pt x="9" y="1"/>
                  </a:cubicBezTo>
                  <a:cubicBezTo>
                    <a:pt x="9" y="1"/>
                    <a:pt x="8" y="1"/>
                    <a:pt x="7" y="0"/>
                  </a:cubicBezTo>
                  <a:cubicBezTo>
                    <a:pt x="8" y="1"/>
                    <a:pt x="8" y="1"/>
                    <a:pt x="8" y="1"/>
                  </a:cubicBezTo>
                  <a:cubicBezTo>
                    <a:pt x="9" y="1"/>
                    <a:pt x="7" y="0"/>
                    <a:pt x="6" y="0"/>
                  </a:cubicBezTo>
                  <a:cubicBezTo>
                    <a:pt x="7" y="1"/>
                    <a:pt x="9" y="2"/>
                    <a:pt x="8" y="2"/>
                  </a:cubicBezTo>
                  <a:cubicBezTo>
                    <a:pt x="8" y="2"/>
                    <a:pt x="8" y="2"/>
                    <a:pt x="7" y="1"/>
                  </a:cubicBezTo>
                  <a:cubicBezTo>
                    <a:pt x="7" y="1"/>
                    <a:pt x="8" y="2"/>
                    <a:pt x="8" y="3"/>
                  </a:cubicBezTo>
                  <a:cubicBezTo>
                    <a:pt x="5" y="1"/>
                    <a:pt x="9" y="4"/>
                    <a:pt x="7" y="3"/>
                  </a:cubicBezTo>
                  <a:cubicBezTo>
                    <a:pt x="7" y="3"/>
                    <a:pt x="6" y="3"/>
                    <a:pt x="7" y="4"/>
                  </a:cubicBezTo>
                  <a:cubicBezTo>
                    <a:pt x="6" y="3"/>
                    <a:pt x="7" y="4"/>
                    <a:pt x="6" y="3"/>
                  </a:cubicBezTo>
                  <a:cubicBezTo>
                    <a:pt x="8" y="5"/>
                    <a:pt x="5" y="3"/>
                    <a:pt x="7" y="5"/>
                  </a:cubicBezTo>
                  <a:cubicBezTo>
                    <a:pt x="6" y="5"/>
                    <a:pt x="7" y="5"/>
                    <a:pt x="6" y="5"/>
                  </a:cubicBezTo>
                  <a:cubicBezTo>
                    <a:pt x="6" y="5"/>
                    <a:pt x="6" y="5"/>
                    <a:pt x="6" y="4"/>
                  </a:cubicBezTo>
                  <a:cubicBezTo>
                    <a:pt x="6" y="4"/>
                    <a:pt x="7" y="6"/>
                    <a:pt x="6" y="5"/>
                  </a:cubicBezTo>
                  <a:cubicBezTo>
                    <a:pt x="5" y="5"/>
                    <a:pt x="6" y="5"/>
                    <a:pt x="7" y="6"/>
                  </a:cubicBezTo>
                  <a:cubicBezTo>
                    <a:pt x="6" y="6"/>
                    <a:pt x="6" y="6"/>
                    <a:pt x="5" y="5"/>
                  </a:cubicBezTo>
                  <a:cubicBezTo>
                    <a:pt x="6" y="6"/>
                    <a:pt x="6" y="6"/>
                    <a:pt x="6" y="6"/>
                  </a:cubicBezTo>
                  <a:cubicBezTo>
                    <a:pt x="6" y="6"/>
                    <a:pt x="6" y="6"/>
                    <a:pt x="7" y="7"/>
                  </a:cubicBezTo>
                  <a:cubicBezTo>
                    <a:pt x="6" y="7"/>
                    <a:pt x="7" y="8"/>
                    <a:pt x="7" y="8"/>
                  </a:cubicBezTo>
                  <a:cubicBezTo>
                    <a:pt x="6" y="7"/>
                    <a:pt x="7" y="8"/>
                    <a:pt x="6" y="7"/>
                  </a:cubicBezTo>
                  <a:cubicBezTo>
                    <a:pt x="6" y="7"/>
                    <a:pt x="6" y="7"/>
                    <a:pt x="5" y="6"/>
                  </a:cubicBezTo>
                  <a:cubicBezTo>
                    <a:pt x="5" y="6"/>
                    <a:pt x="5" y="6"/>
                    <a:pt x="5" y="7"/>
                  </a:cubicBezTo>
                  <a:cubicBezTo>
                    <a:pt x="5" y="7"/>
                    <a:pt x="5" y="6"/>
                    <a:pt x="4" y="6"/>
                  </a:cubicBezTo>
                  <a:cubicBezTo>
                    <a:pt x="4" y="6"/>
                    <a:pt x="5" y="8"/>
                    <a:pt x="4" y="7"/>
                  </a:cubicBezTo>
                  <a:cubicBezTo>
                    <a:pt x="4" y="7"/>
                    <a:pt x="4" y="7"/>
                    <a:pt x="4" y="7"/>
                  </a:cubicBezTo>
                  <a:cubicBezTo>
                    <a:pt x="4" y="8"/>
                    <a:pt x="3" y="7"/>
                    <a:pt x="3" y="7"/>
                  </a:cubicBezTo>
                  <a:cubicBezTo>
                    <a:pt x="4" y="8"/>
                    <a:pt x="4" y="8"/>
                    <a:pt x="4" y="8"/>
                  </a:cubicBezTo>
                  <a:cubicBezTo>
                    <a:pt x="3" y="6"/>
                    <a:pt x="4" y="9"/>
                    <a:pt x="3" y="8"/>
                  </a:cubicBezTo>
                  <a:cubicBezTo>
                    <a:pt x="3" y="9"/>
                    <a:pt x="3" y="10"/>
                    <a:pt x="3" y="10"/>
                  </a:cubicBezTo>
                  <a:cubicBezTo>
                    <a:pt x="3" y="9"/>
                    <a:pt x="3" y="9"/>
                    <a:pt x="3" y="9"/>
                  </a:cubicBezTo>
                  <a:cubicBezTo>
                    <a:pt x="3" y="10"/>
                    <a:pt x="3" y="8"/>
                    <a:pt x="3" y="7"/>
                  </a:cubicBezTo>
                  <a:cubicBezTo>
                    <a:pt x="3" y="8"/>
                    <a:pt x="2" y="7"/>
                    <a:pt x="2" y="8"/>
                  </a:cubicBezTo>
                  <a:cubicBezTo>
                    <a:pt x="2" y="7"/>
                    <a:pt x="2" y="7"/>
                    <a:pt x="2" y="7"/>
                  </a:cubicBezTo>
                  <a:cubicBezTo>
                    <a:pt x="2" y="7"/>
                    <a:pt x="2" y="9"/>
                    <a:pt x="2" y="8"/>
                  </a:cubicBezTo>
                  <a:cubicBezTo>
                    <a:pt x="2" y="8"/>
                    <a:pt x="2" y="8"/>
                    <a:pt x="2" y="8"/>
                  </a:cubicBezTo>
                  <a:cubicBezTo>
                    <a:pt x="1" y="8"/>
                    <a:pt x="1" y="6"/>
                    <a:pt x="0" y="8"/>
                  </a:cubicBezTo>
                  <a:cubicBezTo>
                    <a:pt x="0" y="9"/>
                    <a:pt x="0" y="10"/>
                    <a:pt x="0" y="11"/>
                  </a:cubicBezTo>
                  <a:cubicBezTo>
                    <a:pt x="0" y="10"/>
                    <a:pt x="1" y="9"/>
                    <a:pt x="1" y="9"/>
                  </a:cubicBezTo>
                  <a:cubicBezTo>
                    <a:pt x="1" y="10"/>
                    <a:pt x="1" y="10"/>
                    <a:pt x="1" y="10"/>
                  </a:cubicBezTo>
                  <a:cubicBezTo>
                    <a:pt x="1" y="9"/>
                    <a:pt x="1" y="8"/>
                    <a:pt x="1" y="8"/>
                  </a:cubicBezTo>
                  <a:cubicBezTo>
                    <a:pt x="1" y="7"/>
                    <a:pt x="1" y="9"/>
                    <a:pt x="1" y="8"/>
                  </a:cubicBezTo>
                  <a:cubicBezTo>
                    <a:pt x="1" y="9"/>
                    <a:pt x="1" y="10"/>
                    <a:pt x="1" y="11"/>
                  </a:cubicBezTo>
                  <a:cubicBezTo>
                    <a:pt x="2" y="10"/>
                    <a:pt x="2" y="10"/>
                    <a:pt x="2" y="10"/>
                  </a:cubicBezTo>
                  <a:cubicBezTo>
                    <a:pt x="1" y="11"/>
                    <a:pt x="2" y="10"/>
                    <a:pt x="2" y="11"/>
                  </a:cubicBezTo>
                  <a:cubicBezTo>
                    <a:pt x="2" y="9"/>
                    <a:pt x="2" y="11"/>
                    <a:pt x="3" y="11"/>
                  </a:cubicBezTo>
                  <a:cubicBezTo>
                    <a:pt x="2" y="11"/>
                    <a:pt x="2" y="11"/>
                    <a:pt x="2" y="11"/>
                  </a:cubicBezTo>
                  <a:cubicBezTo>
                    <a:pt x="2" y="10"/>
                    <a:pt x="3" y="10"/>
                    <a:pt x="3" y="10"/>
                  </a:cubicBezTo>
                  <a:cubicBezTo>
                    <a:pt x="3" y="11"/>
                    <a:pt x="3" y="10"/>
                    <a:pt x="3" y="11"/>
                  </a:cubicBezTo>
                  <a:cubicBezTo>
                    <a:pt x="3" y="10"/>
                    <a:pt x="3" y="9"/>
                    <a:pt x="3"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9"/>
                    <a:pt x="5" y="10"/>
                  </a:cubicBezTo>
                  <a:cubicBezTo>
                    <a:pt x="6" y="10"/>
                    <a:pt x="6" y="10"/>
                    <a:pt x="6" y="10"/>
                  </a:cubicBezTo>
                  <a:cubicBezTo>
                    <a:pt x="6" y="10"/>
                    <a:pt x="5" y="8"/>
                    <a:pt x="6" y="9"/>
                  </a:cubicBezTo>
                  <a:cubicBezTo>
                    <a:pt x="6" y="8"/>
                    <a:pt x="6" y="8"/>
                    <a:pt x="5" y="7"/>
                  </a:cubicBezTo>
                  <a:cubicBezTo>
                    <a:pt x="5" y="7"/>
                    <a:pt x="6" y="8"/>
                    <a:pt x="6" y="8"/>
                  </a:cubicBezTo>
                  <a:cubicBezTo>
                    <a:pt x="5" y="7"/>
                    <a:pt x="7" y="8"/>
                    <a:pt x="6" y="7"/>
                  </a:cubicBezTo>
                  <a:cubicBezTo>
                    <a:pt x="7" y="9"/>
                    <a:pt x="6" y="8"/>
                    <a:pt x="7" y="9"/>
                  </a:cubicBezTo>
                  <a:cubicBezTo>
                    <a:pt x="8" y="9"/>
                    <a:pt x="7" y="8"/>
                    <a:pt x="7" y="8"/>
                  </a:cubicBezTo>
                  <a:cubicBezTo>
                    <a:pt x="8" y="8"/>
                    <a:pt x="8" y="8"/>
                    <a:pt x="8" y="8"/>
                  </a:cubicBezTo>
                  <a:cubicBezTo>
                    <a:pt x="8" y="8"/>
                    <a:pt x="7" y="7"/>
                    <a:pt x="8" y="8"/>
                  </a:cubicBezTo>
                  <a:cubicBezTo>
                    <a:pt x="7" y="7"/>
                    <a:pt x="7" y="7"/>
                    <a:pt x="7" y="7"/>
                  </a:cubicBezTo>
                  <a:cubicBezTo>
                    <a:pt x="8" y="7"/>
                    <a:pt x="8" y="7"/>
                    <a:pt x="8" y="7"/>
                  </a:cubicBezTo>
                  <a:cubicBezTo>
                    <a:pt x="7" y="6"/>
                    <a:pt x="7" y="6"/>
                    <a:pt x="7" y="6"/>
                  </a:cubicBezTo>
                  <a:cubicBezTo>
                    <a:pt x="9" y="7"/>
                    <a:pt x="8" y="6"/>
                    <a:pt x="7" y="5"/>
                  </a:cubicBezTo>
                  <a:cubicBezTo>
                    <a:pt x="7" y="4"/>
                    <a:pt x="7" y="5"/>
                    <a:pt x="8" y="5"/>
                  </a:cubicBezTo>
                  <a:cubicBezTo>
                    <a:pt x="8" y="5"/>
                    <a:pt x="8" y="5"/>
                    <a:pt x="8" y="5"/>
                  </a:cubicBezTo>
                  <a:cubicBezTo>
                    <a:pt x="8" y="5"/>
                    <a:pt x="9" y="5"/>
                    <a:pt x="8" y="5"/>
                  </a:cubicBezTo>
                  <a:cubicBezTo>
                    <a:pt x="8" y="4"/>
                    <a:pt x="9" y="5"/>
                    <a:pt x="9" y="5"/>
                  </a:cubicBezTo>
                  <a:cubicBezTo>
                    <a:pt x="8" y="4"/>
                    <a:pt x="11" y="5"/>
                    <a:pt x="9" y="3"/>
                  </a:cubicBezTo>
                  <a:cubicBezTo>
                    <a:pt x="9" y="3"/>
                    <a:pt x="8" y="3"/>
                    <a:pt x="8" y="4"/>
                  </a:cubicBezTo>
                  <a:cubicBezTo>
                    <a:pt x="8" y="3"/>
                    <a:pt x="7" y="3"/>
                    <a:pt x="7" y="3"/>
                  </a:cubicBezTo>
                  <a:cubicBezTo>
                    <a:pt x="7" y="3"/>
                    <a:pt x="8" y="3"/>
                    <a:pt x="8" y="3"/>
                  </a:cubicBezTo>
                  <a:cubicBezTo>
                    <a:pt x="9" y="4"/>
                    <a:pt x="9" y="4"/>
                    <a:pt x="9" y="4"/>
                  </a:cubicBezTo>
                  <a:cubicBezTo>
                    <a:pt x="11" y="4"/>
                    <a:pt x="7" y="2"/>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2319"/>
            <p:cNvSpPr>
              <a:spLocks/>
            </p:cNvSpPr>
            <p:nvPr/>
          </p:nvSpPr>
          <p:spPr bwMode="auto">
            <a:xfrm>
              <a:off x="916" y="2969"/>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Rectangle 2320"/>
            <p:cNvSpPr>
              <a:spLocks noChangeArrowheads="1"/>
            </p:cNvSpPr>
            <p:nvPr/>
          </p:nvSpPr>
          <p:spPr bwMode="auto">
            <a:xfrm>
              <a:off x="916" y="296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7" name="Freeform 2321"/>
            <p:cNvSpPr>
              <a:spLocks/>
            </p:cNvSpPr>
            <p:nvPr/>
          </p:nvSpPr>
          <p:spPr bwMode="auto">
            <a:xfrm>
              <a:off x="921" y="295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2322"/>
            <p:cNvSpPr>
              <a:spLocks/>
            </p:cNvSpPr>
            <p:nvPr/>
          </p:nvSpPr>
          <p:spPr bwMode="auto">
            <a:xfrm>
              <a:off x="918" y="29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2323"/>
            <p:cNvSpPr>
              <a:spLocks/>
            </p:cNvSpPr>
            <p:nvPr/>
          </p:nvSpPr>
          <p:spPr bwMode="auto">
            <a:xfrm>
              <a:off x="909" y="2940"/>
              <a:ext cx="14" cy="17"/>
            </a:xfrm>
            <a:custGeom>
              <a:avLst/>
              <a:gdLst>
                <a:gd name="T0" fmla="*/ 4 w 6"/>
                <a:gd name="T1" fmla="*/ 1 h 7"/>
                <a:gd name="T2" fmla="*/ 3 w 6"/>
                <a:gd name="T3" fmla="*/ 1 h 7"/>
                <a:gd name="T4" fmla="*/ 4 w 6"/>
                <a:gd name="T5" fmla="*/ 1 h 7"/>
                <a:gd name="T6" fmla="*/ 2 w 6"/>
                <a:gd name="T7" fmla="*/ 1 h 7"/>
                <a:gd name="T8" fmla="*/ 3 w 6"/>
                <a:gd name="T9" fmla="*/ 3 h 7"/>
                <a:gd name="T10" fmla="*/ 2 w 6"/>
                <a:gd name="T11" fmla="*/ 3 h 7"/>
                <a:gd name="T12" fmla="*/ 3 w 6"/>
                <a:gd name="T13" fmla="*/ 4 h 7"/>
                <a:gd name="T14" fmla="*/ 2 w 6"/>
                <a:gd name="T15" fmla="*/ 4 h 7"/>
                <a:gd name="T16" fmla="*/ 2 w 6"/>
                <a:gd name="T17" fmla="*/ 5 h 7"/>
                <a:gd name="T18" fmla="*/ 3 w 6"/>
                <a:gd name="T19" fmla="*/ 5 h 7"/>
                <a:gd name="T20" fmla="*/ 3 w 6"/>
                <a:gd name="T21" fmla="*/ 5 h 7"/>
                <a:gd name="T22" fmla="*/ 3 w 6"/>
                <a:gd name="T23" fmla="*/ 5 h 7"/>
                <a:gd name="T24" fmla="*/ 3 w 6"/>
                <a:gd name="T25" fmla="*/ 5 h 7"/>
                <a:gd name="T26" fmla="*/ 3 w 6"/>
                <a:gd name="T27" fmla="*/ 5 h 7"/>
                <a:gd name="T28" fmla="*/ 3 w 6"/>
                <a:gd name="T29" fmla="*/ 6 h 7"/>
                <a:gd name="T30" fmla="*/ 2 w 6"/>
                <a:gd name="T31" fmla="*/ 5 h 7"/>
                <a:gd name="T32" fmla="*/ 3 w 6"/>
                <a:gd name="T33" fmla="*/ 7 h 7"/>
                <a:gd name="T34" fmla="*/ 4 w 6"/>
                <a:gd name="T35" fmla="*/ 7 h 7"/>
                <a:gd name="T36" fmla="*/ 4 w 6"/>
                <a:gd name="T37" fmla="*/ 6 h 7"/>
                <a:gd name="T38" fmla="*/ 4 w 6"/>
                <a:gd name="T39" fmla="*/ 6 h 7"/>
                <a:gd name="T40" fmla="*/ 3 w 6"/>
                <a:gd name="T41" fmla="*/ 5 h 7"/>
                <a:gd name="T42" fmla="*/ 5 w 6"/>
                <a:gd name="T43" fmla="*/ 6 h 7"/>
                <a:gd name="T44" fmla="*/ 6 w 6"/>
                <a:gd name="T45" fmla="*/ 6 h 7"/>
                <a:gd name="T46" fmla="*/ 6 w 6"/>
                <a:gd name="T47" fmla="*/ 6 h 7"/>
                <a:gd name="T48" fmla="*/ 5 w 6"/>
                <a:gd name="T49" fmla="*/ 5 h 7"/>
                <a:gd name="T50" fmla="*/ 5 w 6"/>
                <a:gd name="T51" fmla="*/ 5 h 7"/>
                <a:gd name="T52" fmla="*/ 3 w 6"/>
                <a:gd name="T53" fmla="*/ 5 h 7"/>
                <a:gd name="T54" fmla="*/ 3 w 6"/>
                <a:gd name="T55" fmla="*/ 5 h 7"/>
                <a:gd name="T56" fmla="*/ 4 w 6"/>
                <a:gd name="T57" fmla="*/ 5 h 7"/>
                <a:gd name="T58" fmla="*/ 4 w 6"/>
                <a:gd name="T59" fmla="*/ 5 h 7"/>
                <a:gd name="T60" fmla="*/ 5 w 6"/>
                <a:gd name="T61" fmla="*/ 5 h 7"/>
                <a:gd name="T62" fmla="*/ 4 w 6"/>
                <a:gd name="T63" fmla="*/ 4 h 7"/>
                <a:gd name="T64" fmla="*/ 4 w 6"/>
                <a:gd name="T65" fmla="*/ 3 h 7"/>
                <a:gd name="T66" fmla="*/ 5 w 6"/>
                <a:gd name="T67" fmla="*/ 4 h 7"/>
                <a:gd name="T68" fmla="*/ 4 w 6"/>
                <a:gd name="T69" fmla="*/ 3 h 7"/>
                <a:gd name="T70" fmla="*/ 5 w 6"/>
                <a:gd name="T71" fmla="*/ 2 h 7"/>
                <a:gd name="T72" fmla="*/ 4 w 6"/>
                <a:gd name="T73" fmla="*/ 2 h 7"/>
                <a:gd name="T74" fmla="*/ 4 w 6"/>
                <a:gd name="T75" fmla="*/ 2 h 7"/>
                <a:gd name="T76" fmla="*/ 4 w 6"/>
                <a:gd name="T77" fmla="*/ 2 h 7"/>
                <a:gd name="T78" fmla="*/ 3 w 6"/>
                <a:gd name="T79" fmla="*/ 1 h 7"/>
                <a:gd name="T80" fmla="*/ 4 w 6"/>
                <a:gd name="T8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4" y="1"/>
                  </a:moveTo>
                  <a:cubicBezTo>
                    <a:pt x="3" y="1"/>
                    <a:pt x="3" y="1"/>
                    <a:pt x="3" y="1"/>
                  </a:cubicBezTo>
                  <a:cubicBezTo>
                    <a:pt x="4" y="1"/>
                    <a:pt x="3" y="1"/>
                    <a:pt x="4" y="1"/>
                  </a:cubicBezTo>
                  <a:cubicBezTo>
                    <a:pt x="3" y="1"/>
                    <a:pt x="4" y="0"/>
                    <a:pt x="2" y="1"/>
                  </a:cubicBezTo>
                  <a:cubicBezTo>
                    <a:pt x="3" y="1"/>
                    <a:pt x="2" y="2"/>
                    <a:pt x="3" y="3"/>
                  </a:cubicBezTo>
                  <a:cubicBezTo>
                    <a:pt x="2" y="3"/>
                    <a:pt x="2" y="3"/>
                    <a:pt x="2" y="3"/>
                  </a:cubicBezTo>
                  <a:cubicBezTo>
                    <a:pt x="4" y="4"/>
                    <a:pt x="0" y="3"/>
                    <a:pt x="3" y="4"/>
                  </a:cubicBezTo>
                  <a:cubicBezTo>
                    <a:pt x="2" y="4"/>
                    <a:pt x="2" y="4"/>
                    <a:pt x="2" y="4"/>
                  </a:cubicBezTo>
                  <a:cubicBezTo>
                    <a:pt x="1" y="4"/>
                    <a:pt x="4" y="5"/>
                    <a:pt x="2" y="5"/>
                  </a:cubicBezTo>
                  <a:cubicBezTo>
                    <a:pt x="3" y="5"/>
                    <a:pt x="3" y="5"/>
                    <a:pt x="3" y="5"/>
                  </a:cubicBezTo>
                  <a:cubicBezTo>
                    <a:pt x="3" y="5"/>
                    <a:pt x="3" y="5"/>
                    <a:pt x="3" y="5"/>
                  </a:cubicBezTo>
                  <a:cubicBezTo>
                    <a:pt x="3" y="5"/>
                    <a:pt x="3" y="5"/>
                    <a:pt x="3" y="5"/>
                  </a:cubicBezTo>
                  <a:cubicBezTo>
                    <a:pt x="3" y="5"/>
                    <a:pt x="3" y="5"/>
                    <a:pt x="3" y="5"/>
                  </a:cubicBezTo>
                  <a:cubicBezTo>
                    <a:pt x="2" y="5"/>
                    <a:pt x="3" y="5"/>
                    <a:pt x="3" y="5"/>
                  </a:cubicBezTo>
                  <a:cubicBezTo>
                    <a:pt x="2" y="5"/>
                    <a:pt x="3" y="5"/>
                    <a:pt x="3" y="6"/>
                  </a:cubicBezTo>
                  <a:cubicBezTo>
                    <a:pt x="3" y="6"/>
                    <a:pt x="2" y="5"/>
                    <a:pt x="2" y="5"/>
                  </a:cubicBezTo>
                  <a:cubicBezTo>
                    <a:pt x="3" y="6"/>
                    <a:pt x="1" y="5"/>
                    <a:pt x="3" y="7"/>
                  </a:cubicBezTo>
                  <a:cubicBezTo>
                    <a:pt x="4" y="7"/>
                    <a:pt x="4" y="7"/>
                    <a:pt x="4" y="7"/>
                  </a:cubicBezTo>
                  <a:cubicBezTo>
                    <a:pt x="5" y="7"/>
                    <a:pt x="4" y="6"/>
                    <a:pt x="4" y="6"/>
                  </a:cubicBezTo>
                  <a:cubicBezTo>
                    <a:pt x="4" y="6"/>
                    <a:pt x="4" y="6"/>
                    <a:pt x="4" y="6"/>
                  </a:cubicBezTo>
                  <a:cubicBezTo>
                    <a:pt x="1" y="5"/>
                    <a:pt x="4" y="6"/>
                    <a:pt x="3" y="5"/>
                  </a:cubicBezTo>
                  <a:cubicBezTo>
                    <a:pt x="4" y="6"/>
                    <a:pt x="4" y="6"/>
                    <a:pt x="5" y="6"/>
                  </a:cubicBezTo>
                  <a:cubicBezTo>
                    <a:pt x="6" y="6"/>
                    <a:pt x="3" y="5"/>
                    <a:pt x="6" y="6"/>
                  </a:cubicBezTo>
                  <a:cubicBezTo>
                    <a:pt x="6" y="6"/>
                    <a:pt x="6" y="6"/>
                    <a:pt x="6" y="6"/>
                  </a:cubicBezTo>
                  <a:cubicBezTo>
                    <a:pt x="6" y="6"/>
                    <a:pt x="6" y="5"/>
                    <a:pt x="5" y="5"/>
                  </a:cubicBezTo>
                  <a:cubicBezTo>
                    <a:pt x="5" y="5"/>
                    <a:pt x="5" y="5"/>
                    <a:pt x="5" y="5"/>
                  </a:cubicBezTo>
                  <a:cubicBezTo>
                    <a:pt x="4" y="5"/>
                    <a:pt x="4" y="5"/>
                    <a:pt x="3" y="5"/>
                  </a:cubicBezTo>
                  <a:cubicBezTo>
                    <a:pt x="4" y="5"/>
                    <a:pt x="3" y="5"/>
                    <a:pt x="3" y="5"/>
                  </a:cubicBezTo>
                  <a:cubicBezTo>
                    <a:pt x="4" y="5"/>
                    <a:pt x="4" y="5"/>
                    <a:pt x="4" y="5"/>
                  </a:cubicBezTo>
                  <a:cubicBezTo>
                    <a:pt x="4" y="5"/>
                    <a:pt x="4" y="5"/>
                    <a:pt x="4" y="5"/>
                  </a:cubicBezTo>
                  <a:cubicBezTo>
                    <a:pt x="4" y="5"/>
                    <a:pt x="5" y="5"/>
                    <a:pt x="5" y="5"/>
                  </a:cubicBezTo>
                  <a:cubicBezTo>
                    <a:pt x="5" y="5"/>
                    <a:pt x="5" y="5"/>
                    <a:pt x="4" y="4"/>
                  </a:cubicBezTo>
                  <a:cubicBezTo>
                    <a:pt x="5" y="5"/>
                    <a:pt x="5" y="4"/>
                    <a:pt x="4" y="3"/>
                  </a:cubicBezTo>
                  <a:cubicBezTo>
                    <a:pt x="4" y="3"/>
                    <a:pt x="5" y="3"/>
                    <a:pt x="5" y="4"/>
                  </a:cubicBezTo>
                  <a:cubicBezTo>
                    <a:pt x="5" y="4"/>
                    <a:pt x="5" y="3"/>
                    <a:pt x="4" y="3"/>
                  </a:cubicBezTo>
                  <a:cubicBezTo>
                    <a:pt x="3" y="3"/>
                    <a:pt x="4" y="3"/>
                    <a:pt x="5" y="2"/>
                  </a:cubicBezTo>
                  <a:cubicBezTo>
                    <a:pt x="4" y="2"/>
                    <a:pt x="4" y="2"/>
                    <a:pt x="4" y="2"/>
                  </a:cubicBezTo>
                  <a:cubicBezTo>
                    <a:pt x="3" y="2"/>
                    <a:pt x="5" y="2"/>
                    <a:pt x="4" y="2"/>
                  </a:cubicBezTo>
                  <a:cubicBezTo>
                    <a:pt x="4" y="2"/>
                    <a:pt x="4" y="2"/>
                    <a:pt x="4" y="2"/>
                  </a:cubicBezTo>
                  <a:cubicBezTo>
                    <a:pt x="4" y="2"/>
                    <a:pt x="2" y="1"/>
                    <a:pt x="3"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2324"/>
            <p:cNvSpPr>
              <a:spLocks/>
            </p:cNvSpPr>
            <p:nvPr/>
          </p:nvSpPr>
          <p:spPr bwMode="auto">
            <a:xfrm>
              <a:off x="914" y="2940"/>
              <a:ext cx="4" cy="3"/>
            </a:xfrm>
            <a:custGeom>
              <a:avLst/>
              <a:gdLst>
                <a:gd name="T0" fmla="*/ 1 w 2"/>
                <a:gd name="T1" fmla="*/ 0 h 1"/>
                <a:gd name="T2" fmla="*/ 2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2" y="0"/>
                    <a:pt x="1" y="0"/>
                    <a:pt x="0" y="0"/>
                  </a:cubicBezTo>
                  <a:cubicBezTo>
                    <a:pt x="0" y="0"/>
                    <a:pt x="0" y="1"/>
                    <a:pt x="0"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2325"/>
            <p:cNvSpPr>
              <a:spLocks/>
            </p:cNvSpPr>
            <p:nvPr/>
          </p:nvSpPr>
          <p:spPr bwMode="auto">
            <a:xfrm>
              <a:off x="909" y="2935"/>
              <a:ext cx="12" cy="5"/>
            </a:xfrm>
            <a:custGeom>
              <a:avLst/>
              <a:gdLst>
                <a:gd name="T0" fmla="*/ 2 w 5"/>
                <a:gd name="T1" fmla="*/ 1 h 2"/>
                <a:gd name="T2" fmla="*/ 1 w 5"/>
                <a:gd name="T3" fmla="*/ 1 h 2"/>
                <a:gd name="T4" fmla="*/ 1 w 5"/>
                <a:gd name="T5" fmla="*/ 2 h 2"/>
                <a:gd name="T6" fmla="*/ 3 w 5"/>
                <a:gd name="T7" fmla="*/ 2 h 2"/>
                <a:gd name="T8" fmla="*/ 2 w 5"/>
                <a:gd name="T9" fmla="*/ 2 h 2"/>
                <a:gd name="T10" fmla="*/ 3 w 5"/>
                <a:gd name="T11" fmla="*/ 2 h 2"/>
                <a:gd name="T12" fmla="*/ 3 w 5"/>
                <a:gd name="T13" fmla="*/ 2 h 2"/>
                <a:gd name="T14" fmla="*/ 3 w 5"/>
                <a:gd name="T15" fmla="*/ 2 h 2"/>
                <a:gd name="T16" fmla="*/ 3 w 5"/>
                <a:gd name="T17" fmla="*/ 2 h 2"/>
                <a:gd name="T18" fmla="*/ 4 w 5"/>
                <a:gd name="T19" fmla="*/ 2 h 2"/>
                <a:gd name="T20" fmla="*/ 2 w 5"/>
                <a:gd name="T21" fmla="*/ 2 h 2"/>
                <a:gd name="T22" fmla="*/ 3 w 5"/>
                <a:gd name="T23" fmla="*/ 1 h 2"/>
                <a:gd name="T24" fmla="*/ 4 w 5"/>
                <a:gd name="T25" fmla="*/ 1 h 2"/>
                <a:gd name="T26" fmla="*/ 3 w 5"/>
                <a:gd name="T27" fmla="*/ 1 h 2"/>
                <a:gd name="T28" fmla="*/ 2 w 5"/>
                <a:gd name="T29" fmla="*/ 1 h 2"/>
                <a:gd name="T30" fmla="*/ 4 w 5"/>
                <a:gd name="T31" fmla="*/ 1 h 2"/>
                <a:gd name="T32" fmla="*/ 3 w 5"/>
                <a:gd name="T33" fmla="*/ 0 h 2"/>
                <a:gd name="T34" fmla="*/ 1 w 5"/>
                <a:gd name="T35" fmla="*/ 0 h 2"/>
                <a:gd name="T36" fmla="*/ 2 w 5"/>
                <a:gd name="T37" fmla="*/ 0 h 2"/>
                <a:gd name="T38" fmla="*/ 3 w 5"/>
                <a:gd name="T39" fmla="*/ 0 h 2"/>
                <a:gd name="T40" fmla="*/ 1 w 5"/>
                <a:gd name="T41" fmla="*/ 1 h 2"/>
                <a:gd name="T42" fmla="*/ 2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2" y="1"/>
                  </a:moveTo>
                  <a:cubicBezTo>
                    <a:pt x="1" y="1"/>
                    <a:pt x="1" y="1"/>
                    <a:pt x="1" y="1"/>
                  </a:cubicBezTo>
                  <a:cubicBezTo>
                    <a:pt x="1" y="1"/>
                    <a:pt x="2" y="2"/>
                    <a:pt x="1" y="2"/>
                  </a:cubicBezTo>
                  <a:cubicBezTo>
                    <a:pt x="1" y="2"/>
                    <a:pt x="2" y="2"/>
                    <a:pt x="3" y="2"/>
                  </a:cubicBezTo>
                  <a:cubicBezTo>
                    <a:pt x="2" y="2"/>
                    <a:pt x="2" y="2"/>
                    <a:pt x="2" y="2"/>
                  </a:cubicBezTo>
                  <a:cubicBezTo>
                    <a:pt x="2" y="2"/>
                    <a:pt x="1" y="2"/>
                    <a:pt x="3" y="2"/>
                  </a:cubicBezTo>
                  <a:cubicBezTo>
                    <a:pt x="3" y="2"/>
                    <a:pt x="2" y="2"/>
                    <a:pt x="3" y="2"/>
                  </a:cubicBezTo>
                  <a:cubicBezTo>
                    <a:pt x="3" y="2"/>
                    <a:pt x="3" y="2"/>
                    <a:pt x="3" y="2"/>
                  </a:cubicBezTo>
                  <a:cubicBezTo>
                    <a:pt x="3" y="2"/>
                    <a:pt x="3" y="2"/>
                    <a:pt x="3" y="2"/>
                  </a:cubicBezTo>
                  <a:cubicBezTo>
                    <a:pt x="4" y="2"/>
                    <a:pt x="4" y="2"/>
                    <a:pt x="4" y="2"/>
                  </a:cubicBezTo>
                  <a:cubicBezTo>
                    <a:pt x="5" y="2"/>
                    <a:pt x="1" y="2"/>
                    <a:pt x="2" y="2"/>
                  </a:cubicBezTo>
                  <a:cubicBezTo>
                    <a:pt x="3" y="1"/>
                    <a:pt x="3" y="1"/>
                    <a:pt x="3" y="1"/>
                  </a:cubicBezTo>
                  <a:cubicBezTo>
                    <a:pt x="4" y="1"/>
                    <a:pt x="3" y="1"/>
                    <a:pt x="4" y="1"/>
                  </a:cubicBezTo>
                  <a:cubicBezTo>
                    <a:pt x="4" y="1"/>
                    <a:pt x="3" y="1"/>
                    <a:pt x="3" y="1"/>
                  </a:cubicBezTo>
                  <a:cubicBezTo>
                    <a:pt x="3" y="1"/>
                    <a:pt x="3" y="1"/>
                    <a:pt x="2" y="1"/>
                  </a:cubicBezTo>
                  <a:cubicBezTo>
                    <a:pt x="1" y="1"/>
                    <a:pt x="3" y="1"/>
                    <a:pt x="4" y="1"/>
                  </a:cubicBezTo>
                  <a:cubicBezTo>
                    <a:pt x="3" y="1"/>
                    <a:pt x="2" y="1"/>
                    <a:pt x="3" y="0"/>
                  </a:cubicBezTo>
                  <a:cubicBezTo>
                    <a:pt x="2" y="0"/>
                    <a:pt x="1" y="1"/>
                    <a:pt x="1" y="0"/>
                  </a:cubicBezTo>
                  <a:cubicBezTo>
                    <a:pt x="2" y="0"/>
                    <a:pt x="2" y="0"/>
                    <a:pt x="2" y="0"/>
                  </a:cubicBezTo>
                  <a:cubicBezTo>
                    <a:pt x="3" y="0"/>
                    <a:pt x="3" y="0"/>
                    <a:pt x="3" y="0"/>
                  </a:cubicBezTo>
                  <a:cubicBezTo>
                    <a:pt x="2" y="0"/>
                    <a:pt x="1" y="0"/>
                    <a:pt x="1" y="1"/>
                  </a:cubicBezTo>
                  <a:cubicBezTo>
                    <a:pt x="0" y="1"/>
                    <a:pt x="2"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Rectangle 2326"/>
            <p:cNvSpPr>
              <a:spLocks noChangeArrowheads="1"/>
            </p:cNvSpPr>
            <p:nvPr/>
          </p:nvSpPr>
          <p:spPr bwMode="auto">
            <a:xfrm>
              <a:off x="911" y="293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2327"/>
            <p:cNvSpPr>
              <a:spLocks/>
            </p:cNvSpPr>
            <p:nvPr/>
          </p:nvSpPr>
          <p:spPr bwMode="auto">
            <a:xfrm>
              <a:off x="883" y="3104"/>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4" name="Freeform 2328"/>
            <p:cNvSpPr>
              <a:spLocks/>
            </p:cNvSpPr>
            <p:nvPr/>
          </p:nvSpPr>
          <p:spPr bwMode="auto">
            <a:xfrm>
              <a:off x="883" y="3104"/>
              <a:ext cx="7" cy="8"/>
            </a:xfrm>
            <a:custGeom>
              <a:avLst/>
              <a:gdLst>
                <a:gd name="T0" fmla="*/ 3 w 3"/>
                <a:gd name="T1" fmla="*/ 3 h 3"/>
                <a:gd name="T2" fmla="*/ 3 w 3"/>
                <a:gd name="T3" fmla="*/ 3 h 3"/>
                <a:gd name="T4" fmla="*/ 0 w 3"/>
                <a:gd name="T5" fmla="*/ 0 h 3"/>
                <a:gd name="T6" fmla="*/ 2 w 3"/>
                <a:gd name="T7" fmla="*/ 2 h 3"/>
                <a:gd name="T8" fmla="*/ 1 w 3"/>
                <a:gd name="T9" fmla="*/ 1 h 3"/>
                <a:gd name="T10" fmla="*/ 2 w 3"/>
                <a:gd name="T11" fmla="*/ 2 h 3"/>
                <a:gd name="T12" fmla="*/ 2 w 3"/>
                <a:gd name="T13" fmla="*/ 2 h 3"/>
                <a:gd name="T14" fmla="*/ 3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3"/>
                  </a:moveTo>
                  <a:cubicBezTo>
                    <a:pt x="3" y="3"/>
                    <a:pt x="3" y="3"/>
                    <a:pt x="3" y="3"/>
                  </a:cubicBezTo>
                  <a:cubicBezTo>
                    <a:pt x="1" y="1"/>
                    <a:pt x="2" y="1"/>
                    <a:pt x="0" y="0"/>
                  </a:cubicBezTo>
                  <a:cubicBezTo>
                    <a:pt x="1" y="0"/>
                    <a:pt x="1" y="1"/>
                    <a:pt x="2" y="2"/>
                  </a:cubicBezTo>
                  <a:cubicBezTo>
                    <a:pt x="2" y="2"/>
                    <a:pt x="1" y="1"/>
                    <a:pt x="1" y="1"/>
                  </a:cubicBezTo>
                  <a:cubicBezTo>
                    <a:pt x="2" y="2"/>
                    <a:pt x="2" y="2"/>
                    <a:pt x="2" y="2"/>
                  </a:cubicBezTo>
                  <a:cubicBezTo>
                    <a:pt x="3" y="3"/>
                    <a:pt x="2" y="2"/>
                    <a:pt x="2" y="2"/>
                  </a:cubicBez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2329"/>
            <p:cNvSpPr>
              <a:spLocks/>
            </p:cNvSpPr>
            <p:nvPr/>
          </p:nvSpPr>
          <p:spPr bwMode="auto">
            <a:xfrm>
              <a:off x="888"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6" name="Freeform 2330"/>
            <p:cNvSpPr>
              <a:spLocks/>
            </p:cNvSpPr>
            <p:nvPr/>
          </p:nvSpPr>
          <p:spPr bwMode="auto">
            <a:xfrm>
              <a:off x="885" y="3104"/>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2331"/>
            <p:cNvSpPr>
              <a:spLocks/>
            </p:cNvSpPr>
            <p:nvPr/>
          </p:nvSpPr>
          <p:spPr bwMode="auto">
            <a:xfrm>
              <a:off x="888"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Freeform 2332"/>
            <p:cNvSpPr>
              <a:spLocks/>
            </p:cNvSpPr>
            <p:nvPr/>
          </p:nvSpPr>
          <p:spPr bwMode="auto">
            <a:xfrm>
              <a:off x="885" y="3104"/>
              <a:ext cx="5" cy="8"/>
            </a:xfrm>
            <a:custGeom>
              <a:avLst/>
              <a:gdLst>
                <a:gd name="T0" fmla="*/ 1 w 2"/>
                <a:gd name="T1" fmla="*/ 0 h 3"/>
                <a:gd name="T2" fmla="*/ 1 w 2"/>
                <a:gd name="T3" fmla="*/ 1 h 3"/>
                <a:gd name="T4" fmla="*/ 1 w 2"/>
                <a:gd name="T5" fmla="*/ 1 h 3"/>
                <a:gd name="T6" fmla="*/ 1 w 2"/>
                <a:gd name="T7" fmla="*/ 2 h 3"/>
                <a:gd name="T8" fmla="*/ 1 w 2"/>
                <a:gd name="T9" fmla="*/ 2 h 3"/>
                <a:gd name="T10" fmla="*/ 2 w 2"/>
                <a:gd name="T11" fmla="*/ 3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0" y="0"/>
                    <a:pt x="1" y="0"/>
                    <a:pt x="1" y="1"/>
                  </a:cubicBezTo>
                  <a:cubicBezTo>
                    <a:pt x="1" y="1"/>
                    <a:pt x="1" y="1"/>
                    <a:pt x="1" y="1"/>
                  </a:cubicBezTo>
                  <a:cubicBezTo>
                    <a:pt x="1" y="1"/>
                    <a:pt x="2" y="2"/>
                    <a:pt x="1" y="2"/>
                  </a:cubicBezTo>
                  <a:cubicBezTo>
                    <a:pt x="2" y="2"/>
                    <a:pt x="1" y="1"/>
                    <a:pt x="1" y="2"/>
                  </a:cubicBezTo>
                  <a:cubicBezTo>
                    <a:pt x="2" y="3"/>
                    <a:pt x="2" y="3"/>
                    <a:pt x="2" y="3"/>
                  </a:cubicBezTo>
                  <a:cubicBezTo>
                    <a:pt x="2"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2333"/>
            <p:cNvSpPr>
              <a:spLocks/>
            </p:cNvSpPr>
            <p:nvPr/>
          </p:nvSpPr>
          <p:spPr bwMode="auto">
            <a:xfrm>
              <a:off x="888" y="3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Rectangle 2334"/>
            <p:cNvSpPr>
              <a:spLocks noChangeArrowheads="1"/>
            </p:cNvSpPr>
            <p:nvPr/>
          </p:nvSpPr>
          <p:spPr bwMode="auto">
            <a:xfrm>
              <a:off x="888" y="31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2335"/>
            <p:cNvSpPr>
              <a:spLocks/>
            </p:cNvSpPr>
            <p:nvPr/>
          </p:nvSpPr>
          <p:spPr bwMode="auto">
            <a:xfrm>
              <a:off x="888" y="3104"/>
              <a:ext cx="2" cy="8"/>
            </a:xfrm>
            <a:custGeom>
              <a:avLst/>
              <a:gdLst>
                <a:gd name="T0" fmla="*/ 0 w 1"/>
                <a:gd name="T1" fmla="*/ 0 h 3"/>
                <a:gd name="T2" fmla="*/ 0 w 1"/>
                <a:gd name="T3" fmla="*/ 1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2"/>
                    <a:pt x="0" y="0"/>
                    <a:pt x="0" y="1"/>
                  </a:cubicBezTo>
                  <a:cubicBezTo>
                    <a:pt x="0" y="1"/>
                    <a:pt x="1" y="2"/>
                    <a:pt x="1" y="3"/>
                  </a:cubicBezTo>
                  <a:cubicBezTo>
                    <a:pt x="1" y="3"/>
                    <a:pt x="1" y="3"/>
                    <a:pt x="1" y="3"/>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2336"/>
            <p:cNvSpPr>
              <a:spLocks/>
            </p:cNvSpPr>
            <p:nvPr/>
          </p:nvSpPr>
          <p:spPr bwMode="auto">
            <a:xfrm>
              <a:off x="892"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2337"/>
            <p:cNvSpPr>
              <a:spLocks/>
            </p:cNvSpPr>
            <p:nvPr/>
          </p:nvSpPr>
          <p:spPr bwMode="auto">
            <a:xfrm>
              <a:off x="890" y="3107"/>
              <a:ext cx="5" cy="9"/>
            </a:xfrm>
            <a:custGeom>
              <a:avLst/>
              <a:gdLst>
                <a:gd name="T0" fmla="*/ 0 w 2"/>
                <a:gd name="T1" fmla="*/ 0 h 4"/>
                <a:gd name="T2" fmla="*/ 1 w 2"/>
                <a:gd name="T3" fmla="*/ 2 h 4"/>
                <a:gd name="T4" fmla="*/ 0 w 2"/>
                <a:gd name="T5" fmla="*/ 1 h 4"/>
                <a:gd name="T6" fmla="*/ 0 w 2"/>
                <a:gd name="T7" fmla="*/ 1 h 4"/>
                <a:gd name="T8" fmla="*/ 0 w 2"/>
                <a:gd name="T9" fmla="*/ 0 h 4"/>
                <a:gd name="T10" fmla="*/ 0 w 2"/>
                <a:gd name="T11" fmla="*/ 1 h 4"/>
                <a:gd name="T12" fmla="*/ 0 w 2"/>
                <a:gd name="T13" fmla="*/ 0 h 4"/>
                <a:gd name="T14" fmla="*/ 0 w 2"/>
                <a:gd name="T15" fmla="*/ 2 h 4"/>
                <a:gd name="T16" fmla="*/ 0 w 2"/>
                <a:gd name="T17" fmla="*/ 2 h 4"/>
                <a:gd name="T18" fmla="*/ 1 w 2"/>
                <a:gd name="T19" fmla="*/ 3 h 4"/>
                <a:gd name="T20" fmla="*/ 1 w 2"/>
                <a:gd name="T21" fmla="*/ 3 h 4"/>
                <a:gd name="T22" fmla="*/ 0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1" y="2"/>
                    <a:pt x="0" y="1"/>
                    <a:pt x="0" y="2"/>
                  </a:cubicBezTo>
                  <a:cubicBezTo>
                    <a:pt x="1" y="2"/>
                    <a:pt x="1" y="2"/>
                    <a:pt x="1" y="3"/>
                  </a:cubicBezTo>
                  <a:cubicBezTo>
                    <a:pt x="1" y="2"/>
                    <a:pt x="1" y="4"/>
                    <a:pt x="1" y="3"/>
                  </a:cubicBezTo>
                  <a:cubicBezTo>
                    <a:pt x="2" y="3"/>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Rectangle 2338"/>
            <p:cNvSpPr>
              <a:spLocks noChangeArrowheads="1"/>
            </p:cNvSpPr>
            <p:nvPr/>
          </p:nvSpPr>
          <p:spPr bwMode="auto">
            <a:xfrm>
              <a:off x="892"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2339"/>
            <p:cNvSpPr>
              <a:spLocks/>
            </p:cNvSpPr>
            <p:nvPr/>
          </p:nvSpPr>
          <p:spPr bwMode="auto">
            <a:xfrm>
              <a:off x="890" y="3104"/>
              <a:ext cx="5" cy="10"/>
            </a:xfrm>
            <a:custGeom>
              <a:avLst/>
              <a:gdLst>
                <a:gd name="T0" fmla="*/ 0 w 2"/>
                <a:gd name="T1" fmla="*/ 1 h 4"/>
                <a:gd name="T2" fmla="*/ 1 w 2"/>
                <a:gd name="T3" fmla="*/ 2 h 4"/>
                <a:gd name="T4" fmla="*/ 0 w 2"/>
                <a:gd name="T5" fmla="*/ 1 h 4"/>
                <a:gd name="T6" fmla="*/ 1 w 2"/>
                <a:gd name="T7" fmla="*/ 2 h 4"/>
                <a:gd name="T8" fmla="*/ 1 w 2"/>
                <a:gd name="T9" fmla="*/ 1 h 4"/>
                <a:gd name="T10" fmla="*/ 2 w 2"/>
                <a:gd name="T11" fmla="*/ 3 h 4"/>
                <a:gd name="T12" fmla="*/ 1 w 2"/>
                <a:gd name="T13" fmla="*/ 3 h 4"/>
                <a:gd name="T14" fmla="*/ 2 w 2"/>
                <a:gd name="T15" fmla="*/ 2 h 4"/>
                <a:gd name="T16" fmla="*/ 2 w 2"/>
                <a:gd name="T17" fmla="*/ 2 h 4"/>
                <a:gd name="T18" fmla="*/ 2 w 2"/>
                <a:gd name="T19" fmla="*/ 2 h 4"/>
                <a:gd name="T20" fmla="*/ 0 w 2"/>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1"/>
                  </a:moveTo>
                  <a:cubicBezTo>
                    <a:pt x="1" y="2"/>
                    <a:pt x="1" y="2"/>
                    <a:pt x="1" y="2"/>
                  </a:cubicBezTo>
                  <a:cubicBezTo>
                    <a:pt x="0" y="1"/>
                    <a:pt x="0" y="1"/>
                    <a:pt x="0" y="1"/>
                  </a:cubicBezTo>
                  <a:cubicBezTo>
                    <a:pt x="1" y="1"/>
                    <a:pt x="1" y="2"/>
                    <a:pt x="1" y="2"/>
                  </a:cubicBezTo>
                  <a:cubicBezTo>
                    <a:pt x="1" y="4"/>
                    <a:pt x="1" y="2"/>
                    <a:pt x="1" y="1"/>
                  </a:cubicBezTo>
                  <a:cubicBezTo>
                    <a:pt x="1" y="2"/>
                    <a:pt x="1" y="2"/>
                    <a:pt x="2" y="3"/>
                  </a:cubicBezTo>
                  <a:cubicBezTo>
                    <a:pt x="2" y="3"/>
                    <a:pt x="2" y="3"/>
                    <a:pt x="1" y="3"/>
                  </a:cubicBezTo>
                  <a:cubicBezTo>
                    <a:pt x="2" y="4"/>
                    <a:pt x="2" y="3"/>
                    <a:pt x="2" y="2"/>
                  </a:cubicBezTo>
                  <a:cubicBezTo>
                    <a:pt x="2" y="2"/>
                    <a:pt x="2" y="2"/>
                    <a:pt x="2" y="2"/>
                  </a:cubicBezTo>
                  <a:cubicBezTo>
                    <a:pt x="2" y="2"/>
                    <a:pt x="2" y="2"/>
                    <a:pt x="2" y="2"/>
                  </a:cubicBezTo>
                  <a:cubicBezTo>
                    <a:pt x="1" y="1"/>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2340"/>
            <p:cNvSpPr>
              <a:spLocks/>
            </p:cNvSpPr>
            <p:nvPr/>
          </p:nvSpPr>
          <p:spPr bwMode="auto">
            <a:xfrm>
              <a:off x="890"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2341"/>
            <p:cNvSpPr>
              <a:spLocks/>
            </p:cNvSpPr>
            <p:nvPr/>
          </p:nvSpPr>
          <p:spPr bwMode="auto">
            <a:xfrm>
              <a:off x="895"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Freeform 2342"/>
            <p:cNvSpPr>
              <a:spLocks/>
            </p:cNvSpPr>
            <p:nvPr/>
          </p:nvSpPr>
          <p:spPr bwMode="auto">
            <a:xfrm>
              <a:off x="892" y="310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2343"/>
            <p:cNvSpPr>
              <a:spLocks/>
            </p:cNvSpPr>
            <p:nvPr/>
          </p:nvSpPr>
          <p:spPr bwMode="auto">
            <a:xfrm>
              <a:off x="892" y="3095"/>
              <a:ext cx="12" cy="17"/>
            </a:xfrm>
            <a:custGeom>
              <a:avLst/>
              <a:gdLst>
                <a:gd name="T0" fmla="*/ 2 w 5"/>
                <a:gd name="T1" fmla="*/ 5 h 7"/>
                <a:gd name="T2" fmla="*/ 2 w 5"/>
                <a:gd name="T3" fmla="*/ 5 h 7"/>
                <a:gd name="T4" fmla="*/ 2 w 5"/>
                <a:gd name="T5" fmla="*/ 4 h 7"/>
                <a:gd name="T6" fmla="*/ 2 w 5"/>
                <a:gd name="T7" fmla="*/ 2 h 7"/>
                <a:gd name="T8" fmla="*/ 2 w 5"/>
                <a:gd name="T9" fmla="*/ 3 h 7"/>
                <a:gd name="T10" fmla="*/ 2 w 5"/>
                <a:gd name="T11" fmla="*/ 2 h 7"/>
                <a:gd name="T12" fmla="*/ 1 w 5"/>
                <a:gd name="T13" fmla="*/ 2 h 7"/>
                <a:gd name="T14" fmla="*/ 1 w 5"/>
                <a:gd name="T15" fmla="*/ 3 h 7"/>
                <a:gd name="T16" fmla="*/ 0 w 5"/>
                <a:gd name="T17" fmla="*/ 3 h 7"/>
                <a:gd name="T18" fmla="*/ 2 w 5"/>
                <a:gd name="T19" fmla="*/ 4 h 7"/>
                <a:gd name="T20" fmla="*/ 1 w 5"/>
                <a:gd name="T21" fmla="*/ 4 h 7"/>
                <a:gd name="T22" fmla="*/ 1 w 5"/>
                <a:gd name="T23" fmla="*/ 4 h 7"/>
                <a:gd name="T24" fmla="*/ 0 w 5"/>
                <a:gd name="T25" fmla="*/ 4 h 7"/>
                <a:gd name="T26" fmla="*/ 2 w 5"/>
                <a:gd name="T27" fmla="*/ 5 h 7"/>
                <a:gd name="T28" fmla="*/ 0 w 5"/>
                <a:gd name="T29" fmla="*/ 4 h 7"/>
                <a:gd name="T30" fmla="*/ 1 w 5"/>
                <a:gd name="T31" fmla="*/ 5 h 7"/>
                <a:gd name="T32" fmla="*/ 2 w 5"/>
                <a:gd name="T33" fmla="*/ 6 h 7"/>
                <a:gd name="T34" fmla="*/ 2 w 5"/>
                <a:gd name="T35" fmla="*/ 7 h 7"/>
                <a:gd name="T36" fmla="*/ 2 w 5"/>
                <a:gd name="T37" fmla="*/ 4 h 7"/>
                <a:gd name="T38" fmla="*/ 2 w 5"/>
                <a:gd name="T39" fmla="*/ 4 h 7"/>
                <a:gd name="T40" fmla="*/ 4 w 5"/>
                <a:gd name="T41" fmla="*/ 3 h 7"/>
                <a:gd name="T42" fmla="*/ 2 w 5"/>
                <a:gd name="T43" fmla="*/ 2 h 7"/>
                <a:gd name="T44" fmla="*/ 0 w 5"/>
                <a:gd name="T45" fmla="*/ 4 h 7"/>
                <a:gd name="T46" fmla="*/ 0 w 5"/>
                <a:gd name="T47" fmla="*/ 4 h 7"/>
                <a:gd name="T48" fmla="*/ 0 w 5"/>
                <a:gd name="T49" fmla="*/ 5 h 7"/>
                <a:gd name="T50" fmla="*/ 1 w 5"/>
                <a:gd name="T51" fmla="*/ 3 h 7"/>
                <a:gd name="T52" fmla="*/ 1 w 5"/>
                <a:gd name="T53" fmla="*/ 5 h 7"/>
                <a:gd name="T54" fmla="*/ 1 w 5"/>
                <a:gd name="T55" fmla="*/ 4 h 7"/>
                <a:gd name="T56" fmla="*/ 1 w 5"/>
                <a:gd name="T57" fmla="*/ 4 h 7"/>
                <a:gd name="T58" fmla="*/ 1 w 5"/>
                <a:gd name="T59" fmla="*/ 5 h 7"/>
                <a:gd name="T60" fmla="*/ 1 w 5"/>
                <a:gd name="T61" fmla="*/ 4 h 7"/>
                <a:gd name="T62" fmla="*/ 1 w 5"/>
                <a:gd name="T63" fmla="*/ 3 h 7"/>
                <a:gd name="T64" fmla="*/ 2 w 5"/>
                <a:gd name="T65" fmla="*/ 4 h 7"/>
                <a:gd name="T66" fmla="*/ 2 w 5"/>
                <a:gd name="T67" fmla="*/ 5 h 7"/>
                <a:gd name="T68" fmla="*/ 2 w 5"/>
                <a:gd name="T69" fmla="*/ 6 h 7"/>
                <a:gd name="T70" fmla="*/ 2 w 5"/>
                <a:gd name="T71" fmla="*/ 4 h 7"/>
                <a:gd name="T72" fmla="*/ 2 w 5"/>
                <a:gd name="T7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7">
                  <a:moveTo>
                    <a:pt x="2" y="5"/>
                  </a:moveTo>
                  <a:cubicBezTo>
                    <a:pt x="2" y="5"/>
                    <a:pt x="2" y="5"/>
                    <a:pt x="2" y="5"/>
                  </a:cubicBezTo>
                  <a:cubicBezTo>
                    <a:pt x="2" y="4"/>
                    <a:pt x="2" y="4"/>
                    <a:pt x="2" y="4"/>
                  </a:cubicBezTo>
                  <a:cubicBezTo>
                    <a:pt x="2" y="3"/>
                    <a:pt x="2" y="3"/>
                    <a:pt x="2" y="2"/>
                  </a:cubicBezTo>
                  <a:cubicBezTo>
                    <a:pt x="2" y="2"/>
                    <a:pt x="2" y="3"/>
                    <a:pt x="2" y="3"/>
                  </a:cubicBezTo>
                  <a:cubicBezTo>
                    <a:pt x="2" y="2"/>
                    <a:pt x="2" y="2"/>
                    <a:pt x="2" y="2"/>
                  </a:cubicBezTo>
                  <a:cubicBezTo>
                    <a:pt x="2" y="2"/>
                    <a:pt x="1" y="3"/>
                    <a:pt x="1" y="2"/>
                  </a:cubicBezTo>
                  <a:cubicBezTo>
                    <a:pt x="1" y="2"/>
                    <a:pt x="1" y="2"/>
                    <a:pt x="1" y="3"/>
                  </a:cubicBezTo>
                  <a:cubicBezTo>
                    <a:pt x="0" y="2"/>
                    <a:pt x="2" y="3"/>
                    <a:pt x="0" y="3"/>
                  </a:cubicBezTo>
                  <a:cubicBezTo>
                    <a:pt x="2" y="4"/>
                    <a:pt x="2" y="4"/>
                    <a:pt x="2" y="4"/>
                  </a:cubicBezTo>
                  <a:cubicBezTo>
                    <a:pt x="1" y="4"/>
                    <a:pt x="2" y="4"/>
                    <a:pt x="1" y="4"/>
                  </a:cubicBezTo>
                  <a:cubicBezTo>
                    <a:pt x="1" y="4"/>
                    <a:pt x="1" y="4"/>
                    <a:pt x="1" y="4"/>
                  </a:cubicBezTo>
                  <a:cubicBezTo>
                    <a:pt x="0" y="3"/>
                    <a:pt x="1" y="4"/>
                    <a:pt x="0" y="4"/>
                  </a:cubicBezTo>
                  <a:cubicBezTo>
                    <a:pt x="0" y="4"/>
                    <a:pt x="2" y="5"/>
                    <a:pt x="2" y="5"/>
                  </a:cubicBezTo>
                  <a:cubicBezTo>
                    <a:pt x="0" y="4"/>
                    <a:pt x="1" y="5"/>
                    <a:pt x="0" y="4"/>
                  </a:cubicBezTo>
                  <a:cubicBezTo>
                    <a:pt x="0" y="4"/>
                    <a:pt x="1" y="5"/>
                    <a:pt x="1" y="5"/>
                  </a:cubicBezTo>
                  <a:cubicBezTo>
                    <a:pt x="1" y="6"/>
                    <a:pt x="1" y="5"/>
                    <a:pt x="2" y="6"/>
                  </a:cubicBezTo>
                  <a:cubicBezTo>
                    <a:pt x="2" y="7"/>
                    <a:pt x="1" y="6"/>
                    <a:pt x="2" y="7"/>
                  </a:cubicBezTo>
                  <a:cubicBezTo>
                    <a:pt x="3" y="7"/>
                    <a:pt x="2" y="4"/>
                    <a:pt x="2" y="4"/>
                  </a:cubicBezTo>
                  <a:cubicBezTo>
                    <a:pt x="2" y="4"/>
                    <a:pt x="2" y="4"/>
                    <a:pt x="2" y="4"/>
                  </a:cubicBezTo>
                  <a:cubicBezTo>
                    <a:pt x="2" y="3"/>
                    <a:pt x="2" y="3"/>
                    <a:pt x="4" y="3"/>
                  </a:cubicBezTo>
                  <a:cubicBezTo>
                    <a:pt x="3" y="3"/>
                    <a:pt x="4" y="3"/>
                    <a:pt x="2" y="2"/>
                  </a:cubicBezTo>
                  <a:cubicBezTo>
                    <a:pt x="2" y="3"/>
                    <a:pt x="5" y="0"/>
                    <a:pt x="0" y="4"/>
                  </a:cubicBezTo>
                  <a:cubicBezTo>
                    <a:pt x="0" y="4"/>
                    <a:pt x="0" y="4"/>
                    <a:pt x="0" y="4"/>
                  </a:cubicBezTo>
                  <a:cubicBezTo>
                    <a:pt x="0" y="4"/>
                    <a:pt x="0" y="5"/>
                    <a:pt x="0" y="5"/>
                  </a:cubicBezTo>
                  <a:cubicBezTo>
                    <a:pt x="0" y="4"/>
                    <a:pt x="1" y="4"/>
                    <a:pt x="1" y="3"/>
                  </a:cubicBezTo>
                  <a:cubicBezTo>
                    <a:pt x="1" y="5"/>
                    <a:pt x="1" y="5"/>
                    <a:pt x="1" y="5"/>
                  </a:cubicBezTo>
                  <a:cubicBezTo>
                    <a:pt x="1" y="4"/>
                    <a:pt x="1" y="4"/>
                    <a:pt x="1" y="4"/>
                  </a:cubicBezTo>
                  <a:cubicBezTo>
                    <a:pt x="1" y="5"/>
                    <a:pt x="1" y="4"/>
                    <a:pt x="1" y="4"/>
                  </a:cubicBezTo>
                  <a:cubicBezTo>
                    <a:pt x="1" y="4"/>
                    <a:pt x="1" y="5"/>
                    <a:pt x="1" y="5"/>
                  </a:cubicBezTo>
                  <a:cubicBezTo>
                    <a:pt x="1" y="6"/>
                    <a:pt x="1" y="3"/>
                    <a:pt x="1" y="4"/>
                  </a:cubicBezTo>
                  <a:cubicBezTo>
                    <a:pt x="1" y="3"/>
                    <a:pt x="1" y="3"/>
                    <a:pt x="1" y="3"/>
                  </a:cubicBezTo>
                  <a:cubicBezTo>
                    <a:pt x="2" y="3"/>
                    <a:pt x="2" y="4"/>
                    <a:pt x="2" y="4"/>
                  </a:cubicBezTo>
                  <a:cubicBezTo>
                    <a:pt x="2" y="5"/>
                    <a:pt x="2" y="5"/>
                    <a:pt x="2" y="5"/>
                  </a:cubicBezTo>
                  <a:cubicBezTo>
                    <a:pt x="2" y="6"/>
                    <a:pt x="2" y="6"/>
                    <a:pt x="2" y="6"/>
                  </a:cubicBezTo>
                  <a:cubicBezTo>
                    <a:pt x="2" y="4"/>
                    <a:pt x="2" y="4"/>
                    <a:pt x="2" y="4"/>
                  </a:cubicBezTo>
                  <a:cubicBezTo>
                    <a:pt x="2" y="5"/>
                    <a:pt x="2" y="5"/>
                    <a:pt x="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Rectangle 2344"/>
            <p:cNvSpPr>
              <a:spLocks noChangeArrowheads="1"/>
            </p:cNvSpPr>
            <p:nvPr/>
          </p:nvSpPr>
          <p:spPr bwMode="auto">
            <a:xfrm>
              <a:off x="897" y="3109"/>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2345"/>
            <p:cNvSpPr>
              <a:spLocks/>
            </p:cNvSpPr>
            <p:nvPr/>
          </p:nvSpPr>
          <p:spPr bwMode="auto">
            <a:xfrm>
              <a:off x="897" y="31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Rectangle 2346"/>
            <p:cNvSpPr>
              <a:spLocks noChangeArrowheads="1"/>
            </p:cNvSpPr>
            <p:nvPr/>
          </p:nvSpPr>
          <p:spPr bwMode="auto">
            <a:xfrm>
              <a:off x="895"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2347"/>
            <p:cNvSpPr>
              <a:spLocks/>
            </p:cNvSpPr>
            <p:nvPr/>
          </p:nvSpPr>
          <p:spPr bwMode="auto">
            <a:xfrm>
              <a:off x="895" y="310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2348"/>
            <p:cNvSpPr>
              <a:spLocks/>
            </p:cNvSpPr>
            <p:nvPr/>
          </p:nvSpPr>
          <p:spPr bwMode="auto">
            <a:xfrm>
              <a:off x="902" y="3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Rectangle 2349"/>
            <p:cNvSpPr>
              <a:spLocks noChangeArrowheads="1"/>
            </p:cNvSpPr>
            <p:nvPr/>
          </p:nvSpPr>
          <p:spPr bwMode="auto">
            <a:xfrm>
              <a:off x="897" y="31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2350"/>
            <p:cNvSpPr>
              <a:spLocks/>
            </p:cNvSpPr>
            <p:nvPr/>
          </p:nvSpPr>
          <p:spPr bwMode="auto">
            <a:xfrm>
              <a:off x="897" y="3095"/>
              <a:ext cx="7" cy="14"/>
            </a:xfrm>
            <a:custGeom>
              <a:avLst/>
              <a:gdLst>
                <a:gd name="T0" fmla="*/ 2 w 3"/>
                <a:gd name="T1" fmla="*/ 1 h 6"/>
                <a:gd name="T2" fmla="*/ 2 w 3"/>
                <a:gd name="T3" fmla="*/ 1 h 6"/>
                <a:gd name="T4" fmla="*/ 2 w 3"/>
                <a:gd name="T5" fmla="*/ 3 h 6"/>
                <a:gd name="T6" fmla="*/ 2 w 3"/>
                <a:gd name="T7" fmla="*/ 1 h 6"/>
                <a:gd name="T8" fmla="*/ 1 w 3"/>
                <a:gd name="T9" fmla="*/ 3 h 6"/>
                <a:gd name="T10" fmla="*/ 1 w 3"/>
                <a:gd name="T11" fmla="*/ 2 h 6"/>
                <a:gd name="T12" fmla="*/ 1 w 3"/>
                <a:gd name="T13" fmla="*/ 4 h 6"/>
                <a:gd name="T14" fmla="*/ 1 w 3"/>
                <a:gd name="T15" fmla="*/ 2 h 6"/>
                <a:gd name="T16" fmla="*/ 1 w 3"/>
                <a:gd name="T17" fmla="*/ 1 h 6"/>
                <a:gd name="T18" fmla="*/ 0 w 3"/>
                <a:gd name="T19" fmla="*/ 2 h 6"/>
                <a:gd name="T20" fmla="*/ 0 w 3"/>
                <a:gd name="T21" fmla="*/ 4 h 6"/>
                <a:gd name="T22" fmla="*/ 0 w 3"/>
                <a:gd name="T23" fmla="*/ 5 h 6"/>
                <a:gd name="T24" fmla="*/ 1 w 3"/>
                <a:gd name="T25" fmla="*/ 4 h 6"/>
                <a:gd name="T26" fmla="*/ 1 w 3"/>
                <a:gd name="T27" fmla="*/ 5 h 6"/>
                <a:gd name="T28" fmla="*/ 1 w 3"/>
                <a:gd name="T29" fmla="*/ 4 h 6"/>
                <a:gd name="T30" fmla="*/ 1 w 3"/>
                <a:gd name="T31" fmla="*/ 5 h 6"/>
                <a:gd name="T32" fmla="*/ 1 w 3"/>
                <a:gd name="T33" fmla="*/ 5 h 6"/>
                <a:gd name="T34" fmla="*/ 1 w 3"/>
                <a:gd name="T35" fmla="*/ 5 h 6"/>
                <a:gd name="T36" fmla="*/ 1 w 3"/>
                <a:gd name="T37" fmla="*/ 4 h 6"/>
                <a:gd name="T38" fmla="*/ 1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5 h 6"/>
                <a:gd name="T52" fmla="*/ 2 w 3"/>
                <a:gd name="T53" fmla="*/ 4 h 6"/>
                <a:gd name="T54" fmla="*/ 2 w 3"/>
                <a:gd name="T55" fmla="*/ 5 h 6"/>
                <a:gd name="T56" fmla="*/ 3 w 3"/>
                <a:gd name="T57" fmla="*/ 4 h 6"/>
                <a:gd name="T58" fmla="*/ 2 w 3"/>
                <a:gd name="T59" fmla="*/ 3 h 6"/>
                <a:gd name="T60" fmla="*/ 2 w 3"/>
                <a:gd name="T61" fmla="*/ 3 h 6"/>
                <a:gd name="T62" fmla="*/ 2 w 3"/>
                <a:gd name="T63" fmla="*/ 3 h 6"/>
                <a:gd name="T64" fmla="*/ 2 w 3"/>
                <a:gd name="T65" fmla="*/ 2 h 6"/>
                <a:gd name="T66" fmla="*/ 2 w 3"/>
                <a:gd name="T67" fmla="*/ 3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2" y="0"/>
                    <a:pt x="2" y="1"/>
                    <a:pt x="2" y="1"/>
                  </a:cubicBezTo>
                  <a:cubicBezTo>
                    <a:pt x="2" y="1"/>
                    <a:pt x="2" y="3"/>
                    <a:pt x="2" y="3"/>
                  </a:cubicBezTo>
                  <a:cubicBezTo>
                    <a:pt x="2" y="1"/>
                    <a:pt x="2" y="1"/>
                    <a:pt x="2" y="1"/>
                  </a:cubicBezTo>
                  <a:cubicBezTo>
                    <a:pt x="1" y="1"/>
                    <a:pt x="1" y="1"/>
                    <a:pt x="1" y="3"/>
                  </a:cubicBezTo>
                  <a:cubicBezTo>
                    <a:pt x="1" y="2"/>
                    <a:pt x="1" y="2"/>
                    <a:pt x="1" y="2"/>
                  </a:cubicBezTo>
                  <a:cubicBezTo>
                    <a:pt x="1" y="2"/>
                    <a:pt x="1" y="5"/>
                    <a:pt x="1" y="4"/>
                  </a:cubicBezTo>
                  <a:cubicBezTo>
                    <a:pt x="1" y="3"/>
                    <a:pt x="1" y="3"/>
                    <a:pt x="1" y="2"/>
                  </a:cubicBezTo>
                  <a:cubicBezTo>
                    <a:pt x="1" y="1"/>
                    <a:pt x="1" y="1"/>
                    <a:pt x="1" y="1"/>
                  </a:cubicBezTo>
                  <a:cubicBezTo>
                    <a:pt x="1" y="2"/>
                    <a:pt x="0" y="2"/>
                    <a:pt x="0" y="2"/>
                  </a:cubicBezTo>
                  <a:cubicBezTo>
                    <a:pt x="0" y="3"/>
                    <a:pt x="0" y="4"/>
                    <a:pt x="0" y="4"/>
                  </a:cubicBezTo>
                  <a:cubicBezTo>
                    <a:pt x="0" y="4"/>
                    <a:pt x="0" y="5"/>
                    <a:pt x="0" y="5"/>
                  </a:cubicBezTo>
                  <a:cubicBezTo>
                    <a:pt x="1" y="5"/>
                    <a:pt x="1" y="5"/>
                    <a:pt x="1" y="4"/>
                  </a:cubicBezTo>
                  <a:cubicBezTo>
                    <a:pt x="1" y="5"/>
                    <a:pt x="1" y="4"/>
                    <a:pt x="1" y="5"/>
                  </a:cubicBezTo>
                  <a:cubicBezTo>
                    <a:pt x="1" y="4"/>
                    <a:pt x="1" y="4"/>
                    <a:pt x="1" y="4"/>
                  </a:cubicBezTo>
                  <a:cubicBezTo>
                    <a:pt x="1" y="5"/>
                    <a:pt x="1" y="5"/>
                    <a:pt x="1" y="5"/>
                  </a:cubicBezTo>
                  <a:cubicBezTo>
                    <a:pt x="1" y="5"/>
                    <a:pt x="1" y="4"/>
                    <a:pt x="1" y="5"/>
                  </a:cubicBezTo>
                  <a:cubicBezTo>
                    <a:pt x="1" y="5"/>
                    <a:pt x="1" y="5"/>
                    <a:pt x="1" y="5"/>
                  </a:cubicBezTo>
                  <a:cubicBezTo>
                    <a:pt x="1" y="5"/>
                    <a:pt x="1" y="5"/>
                    <a:pt x="1" y="4"/>
                  </a:cubicBezTo>
                  <a:cubicBezTo>
                    <a:pt x="1" y="5"/>
                    <a:pt x="1" y="5"/>
                    <a:pt x="1" y="5"/>
                  </a:cubicBezTo>
                  <a:cubicBezTo>
                    <a:pt x="1" y="4"/>
                    <a:pt x="1" y="4"/>
                    <a:pt x="1" y="4"/>
                  </a:cubicBezTo>
                  <a:cubicBezTo>
                    <a:pt x="1" y="4"/>
                    <a:pt x="2" y="6"/>
                    <a:pt x="2" y="5"/>
                  </a:cubicBezTo>
                  <a:cubicBezTo>
                    <a:pt x="2" y="5"/>
                    <a:pt x="2" y="5"/>
                    <a:pt x="2" y="4"/>
                  </a:cubicBezTo>
                  <a:cubicBezTo>
                    <a:pt x="2" y="4"/>
                    <a:pt x="2" y="5"/>
                    <a:pt x="2" y="5"/>
                  </a:cubicBezTo>
                  <a:cubicBezTo>
                    <a:pt x="2" y="4"/>
                    <a:pt x="2" y="3"/>
                    <a:pt x="1" y="3"/>
                  </a:cubicBezTo>
                  <a:cubicBezTo>
                    <a:pt x="2" y="4"/>
                    <a:pt x="2" y="3"/>
                    <a:pt x="2" y="5"/>
                  </a:cubicBezTo>
                  <a:cubicBezTo>
                    <a:pt x="2" y="5"/>
                    <a:pt x="2" y="4"/>
                    <a:pt x="2" y="4"/>
                  </a:cubicBezTo>
                  <a:cubicBezTo>
                    <a:pt x="2" y="5"/>
                    <a:pt x="2" y="5"/>
                    <a:pt x="2" y="5"/>
                  </a:cubicBezTo>
                  <a:cubicBezTo>
                    <a:pt x="2" y="3"/>
                    <a:pt x="3" y="5"/>
                    <a:pt x="3" y="4"/>
                  </a:cubicBezTo>
                  <a:cubicBezTo>
                    <a:pt x="2" y="3"/>
                    <a:pt x="2" y="3"/>
                    <a:pt x="2" y="3"/>
                  </a:cubicBezTo>
                  <a:cubicBezTo>
                    <a:pt x="2" y="3"/>
                    <a:pt x="2" y="3"/>
                    <a:pt x="2" y="3"/>
                  </a:cubicBezTo>
                  <a:cubicBezTo>
                    <a:pt x="2" y="3"/>
                    <a:pt x="2" y="3"/>
                    <a:pt x="2" y="3"/>
                  </a:cubicBezTo>
                  <a:cubicBezTo>
                    <a:pt x="2" y="2"/>
                    <a:pt x="2" y="2"/>
                    <a:pt x="2" y="2"/>
                  </a:cubicBezTo>
                  <a:cubicBezTo>
                    <a:pt x="2" y="2"/>
                    <a:pt x="2" y="2"/>
                    <a:pt x="2" y="3"/>
                  </a:cubicBezTo>
                  <a:cubicBezTo>
                    <a:pt x="2" y="2"/>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2351"/>
            <p:cNvSpPr>
              <a:spLocks/>
            </p:cNvSpPr>
            <p:nvPr/>
          </p:nvSpPr>
          <p:spPr bwMode="auto">
            <a:xfrm>
              <a:off x="899" y="31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2352"/>
            <p:cNvSpPr>
              <a:spLocks/>
            </p:cNvSpPr>
            <p:nvPr/>
          </p:nvSpPr>
          <p:spPr bwMode="auto">
            <a:xfrm>
              <a:off x="902" y="3093"/>
              <a:ext cx="5" cy="16"/>
            </a:xfrm>
            <a:custGeom>
              <a:avLst/>
              <a:gdLst>
                <a:gd name="T0" fmla="*/ 1 w 2"/>
                <a:gd name="T1" fmla="*/ 4 h 7"/>
                <a:gd name="T2" fmla="*/ 2 w 2"/>
                <a:gd name="T3" fmla="*/ 5 h 7"/>
                <a:gd name="T4" fmla="*/ 1 w 2"/>
                <a:gd name="T5" fmla="*/ 3 h 7"/>
                <a:gd name="T6" fmla="*/ 1 w 2"/>
                <a:gd name="T7" fmla="*/ 2 h 7"/>
                <a:gd name="T8" fmla="*/ 2 w 2"/>
                <a:gd name="T9" fmla="*/ 4 h 7"/>
                <a:gd name="T10" fmla="*/ 2 w 2"/>
                <a:gd name="T11" fmla="*/ 5 h 7"/>
                <a:gd name="T12" fmla="*/ 1 w 2"/>
                <a:gd name="T13" fmla="*/ 3 h 7"/>
                <a:gd name="T14" fmla="*/ 1 w 2"/>
                <a:gd name="T15" fmla="*/ 3 h 7"/>
                <a:gd name="T16" fmla="*/ 1 w 2"/>
                <a:gd name="T17" fmla="*/ 3 h 7"/>
                <a:gd name="T18" fmla="*/ 2 w 2"/>
                <a:gd name="T19" fmla="*/ 4 h 7"/>
                <a:gd name="T20" fmla="*/ 1 w 2"/>
                <a:gd name="T21" fmla="*/ 1 h 7"/>
                <a:gd name="T22" fmla="*/ 1 w 2"/>
                <a:gd name="T23" fmla="*/ 1 h 7"/>
                <a:gd name="T24" fmla="*/ 2 w 2"/>
                <a:gd name="T25" fmla="*/ 3 h 7"/>
                <a:gd name="T26" fmla="*/ 1 w 2"/>
                <a:gd name="T27" fmla="*/ 2 h 7"/>
                <a:gd name="T28" fmla="*/ 1 w 2"/>
                <a:gd name="T29" fmla="*/ 1 h 7"/>
                <a:gd name="T30" fmla="*/ 0 w 2"/>
                <a:gd name="T31" fmla="*/ 2 h 7"/>
                <a:gd name="T32" fmla="*/ 0 w 2"/>
                <a:gd name="T33" fmla="*/ 2 h 7"/>
                <a:gd name="T34" fmla="*/ 1 w 2"/>
                <a:gd name="T35" fmla="*/ 3 h 7"/>
                <a:gd name="T36" fmla="*/ 1 w 2"/>
                <a:gd name="T37" fmla="*/ 4 h 7"/>
                <a:gd name="T38" fmla="*/ 1 w 2"/>
                <a:gd name="T39" fmla="*/ 4 h 7"/>
                <a:gd name="T40" fmla="*/ 1 w 2"/>
                <a:gd name="T41" fmla="*/ 5 h 7"/>
                <a:gd name="T42" fmla="*/ 1 w 2"/>
                <a:gd name="T43" fmla="*/ 6 h 7"/>
                <a:gd name="T44" fmla="*/ 2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5"/>
                    <a:pt x="2" y="5"/>
                  </a:cubicBezTo>
                  <a:cubicBezTo>
                    <a:pt x="2" y="4"/>
                    <a:pt x="1" y="4"/>
                    <a:pt x="1" y="3"/>
                  </a:cubicBezTo>
                  <a:cubicBezTo>
                    <a:pt x="1" y="3"/>
                    <a:pt x="1" y="2"/>
                    <a:pt x="1" y="2"/>
                  </a:cubicBezTo>
                  <a:cubicBezTo>
                    <a:pt x="1" y="3"/>
                    <a:pt x="1" y="4"/>
                    <a:pt x="2" y="4"/>
                  </a:cubicBezTo>
                  <a:cubicBezTo>
                    <a:pt x="2" y="4"/>
                    <a:pt x="2" y="5"/>
                    <a:pt x="2" y="5"/>
                  </a:cubicBezTo>
                  <a:cubicBezTo>
                    <a:pt x="1" y="4"/>
                    <a:pt x="2" y="4"/>
                    <a:pt x="1" y="3"/>
                  </a:cubicBezTo>
                  <a:cubicBezTo>
                    <a:pt x="1" y="3"/>
                    <a:pt x="1" y="2"/>
                    <a:pt x="1" y="3"/>
                  </a:cubicBezTo>
                  <a:cubicBezTo>
                    <a:pt x="2" y="3"/>
                    <a:pt x="1" y="3"/>
                    <a:pt x="1" y="3"/>
                  </a:cubicBezTo>
                  <a:cubicBezTo>
                    <a:pt x="2" y="4"/>
                    <a:pt x="2" y="4"/>
                    <a:pt x="2" y="4"/>
                  </a:cubicBezTo>
                  <a:cubicBezTo>
                    <a:pt x="2" y="3"/>
                    <a:pt x="2" y="3"/>
                    <a:pt x="1" y="1"/>
                  </a:cubicBezTo>
                  <a:cubicBezTo>
                    <a:pt x="1" y="0"/>
                    <a:pt x="1" y="1"/>
                    <a:pt x="1" y="1"/>
                  </a:cubicBezTo>
                  <a:cubicBezTo>
                    <a:pt x="2" y="3"/>
                    <a:pt x="2" y="3"/>
                    <a:pt x="2" y="3"/>
                  </a:cubicBezTo>
                  <a:cubicBezTo>
                    <a:pt x="2" y="2"/>
                    <a:pt x="2" y="3"/>
                    <a:pt x="1" y="2"/>
                  </a:cubicBezTo>
                  <a:cubicBezTo>
                    <a:pt x="1" y="1"/>
                    <a:pt x="1" y="1"/>
                    <a:pt x="1" y="1"/>
                  </a:cubicBezTo>
                  <a:cubicBezTo>
                    <a:pt x="1" y="1"/>
                    <a:pt x="0" y="1"/>
                    <a:pt x="0" y="2"/>
                  </a:cubicBezTo>
                  <a:cubicBezTo>
                    <a:pt x="0" y="2"/>
                    <a:pt x="0" y="2"/>
                    <a:pt x="0" y="2"/>
                  </a:cubicBezTo>
                  <a:cubicBezTo>
                    <a:pt x="1" y="2"/>
                    <a:pt x="1" y="2"/>
                    <a:pt x="1" y="3"/>
                  </a:cubicBezTo>
                  <a:cubicBezTo>
                    <a:pt x="1" y="4"/>
                    <a:pt x="1" y="4"/>
                    <a:pt x="1" y="4"/>
                  </a:cubicBezTo>
                  <a:cubicBezTo>
                    <a:pt x="1" y="4"/>
                    <a:pt x="1" y="4"/>
                    <a:pt x="1" y="4"/>
                  </a:cubicBezTo>
                  <a:cubicBezTo>
                    <a:pt x="1" y="4"/>
                    <a:pt x="1" y="5"/>
                    <a:pt x="1" y="5"/>
                  </a:cubicBezTo>
                  <a:cubicBezTo>
                    <a:pt x="1" y="6"/>
                    <a:pt x="1" y="5"/>
                    <a:pt x="1" y="6"/>
                  </a:cubicBezTo>
                  <a:cubicBezTo>
                    <a:pt x="2" y="7"/>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2353"/>
            <p:cNvSpPr>
              <a:spLocks/>
            </p:cNvSpPr>
            <p:nvPr/>
          </p:nvSpPr>
          <p:spPr bwMode="auto">
            <a:xfrm>
              <a:off x="904" y="31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2354"/>
            <p:cNvSpPr>
              <a:spLocks/>
            </p:cNvSpPr>
            <p:nvPr/>
          </p:nvSpPr>
          <p:spPr bwMode="auto">
            <a:xfrm>
              <a:off x="902" y="30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2355"/>
            <p:cNvSpPr>
              <a:spLocks/>
            </p:cNvSpPr>
            <p:nvPr/>
          </p:nvSpPr>
          <p:spPr bwMode="auto">
            <a:xfrm>
              <a:off x="907" y="3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2356"/>
            <p:cNvSpPr>
              <a:spLocks/>
            </p:cNvSpPr>
            <p:nvPr/>
          </p:nvSpPr>
          <p:spPr bwMode="auto">
            <a:xfrm>
              <a:off x="904" y="3093"/>
              <a:ext cx="3" cy="7"/>
            </a:xfrm>
            <a:custGeom>
              <a:avLst/>
              <a:gdLst>
                <a:gd name="T0" fmla="*/ 0 w 1"/>
                <a:gd name="T1" fmla="*/ 0 h 3"/>
                <a:gd name="T2" fmla="*/ 0 w 1"/>
                <a:gd name="T3" fmla="*/ 1 h 3"/>
                <a:gd name="T4" fmla="*/ 1 w 1"/>
                <a:gd name="T5" fmla="*/ 3 h 3"/>
                <a:gd name="T6" fmla="*/ 1 w 1"/>
                <a:gd name="T7" fmla="*/ 1 h 3"/>
                <a:gd name="T8" fmla="*/ 1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1"/>
                    <a:pt x="0" y="1"/>
                  </a:cubicBezTo>
                  <a:cubicBezTo>
                    <a:pt x="1" y="3"/>
                    <a:pt x="1" y="3"/>
                    <a:pt x="1" y="3"/>
                  </a:cubicBezTo>
                  <a:cubicBezTo>
                    <a:pt x="1" y="3"/>
                    <a:pt x="1" y="2"/>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2357"/>
            <p:cNvSpPr>
              <a:spLocks/>
            </p:cNvSpPr>
            <p:nvPr/>
          </p:nvSpPr>
          <p:spPr bwMode="auto">
            <a:xfrm>
              <a:off x="907" y="3090"/>
              <a:ext cx="11" cy="14"/>
            </a:xfrm>
            <a:custGeom>
              <a:avLst/>
              <a:gdLst>
                <a:gd name="T0" fmla="*/ 1 w 5"/>
                <a:gd name="T1" fmla="*/ 4 h 6"/>
                <a:gd name="T2" fmla="*/ 1 w 5"/>
                <a:gd name="T3" fmla="*/ 4 h 6"/>
                <a:gd name="T4" fmla="*/ 2 w 5"/>
                <a:gd name="T5" fmla="*/ 4 h 6"/>
                <a:gd name="T6" fmla="*/ 2 w 5"/>
                <a:gd name="T7" fmla="*/ 5 h 6"/>
                <a:gd name="T8" fmla="*/ 2 w 5"/>
                <a:gd name="T9" fmla="*/ 4 h 6"/>
                <a:gd name="T10" fmla="*/ 2 w 5"/>
                <a:gd name="T11" fmla="*/ 4 h 6"/>
                <a:gd name="T12" fmla="*/ 1 w 5"/>
                <a:gd name="T13" fmla="*/ 3 h 6"/>
                <a:gd name="T14" fmla="*/ 3 w 5"/>
                <a:gd name="T15" fmla="*/ 4 h 6"/>
                <a:gd name="T16" fmla="*/ 1 w 5"/>
                <a:gd name="T17" fmla="*/ 2 h 6"/>
                <a:gd name="T18" fmla="*/ 2 w 5"/>
                <a:gd name="T19" fmla="*/ 3 h 6"/>
                <a:gd name="T20" fmla="*/ 2 w 5"/>
                <a:gd name="T21" fmla="*/ 3 h 6"/>
                <a:gd name="T22" fmla="*/ 2 w 5"/>
                <a:gd name="T23" fmla="*/ 3 h 6"/>
                <a:gd name="T24" fmla="*/ 3 w 5"/>
                <a:gd name="T25" fmla="*/ 4 h 6"/>
                <a:gd name="T26" fmla="*/ 3 w 5"/>
                <a:gd name="T27" fmla="*/ 3 h 6"/>
                <a:gd name="T28" fmla="*/ 4 w 5"/>
                <a:gd name="T29" fmla="*/ 4 h 6"/>
                <a:gd name="T30" fmla="*/ 4 w 5"/>
                <a:gd name="T31" fmla="*/ 3 h 6"/>
                <a:gd name="T32" fmla="*/ 4 w 5"/>
                <a:gd name="T33" fmla="*/ 3 h 6"/>
                <a:gd name="T34" fmla="*/ 2 w 5"/>
                <a:gd name="T35" fmla="*/ 1 h 6"/>
                <a:gd name="T36" fmla="*/ 3 w 5"/>
                <a:gd name="T37" fmla="*/ 1 h 6"/>
                <a:gd name="T38" fmla="*/ 4 w 5"/>
                <a:gd name="T39" fmla="*/ 3 h 6"/>
                <a:gd name="T40" fmla="*/ 3 w 5"/>
                <a:gd name="T41" fmla="*/ 2 h 6"/>
                <a:gd name="T42" fmla="*/ 5 w 5"/>
                <a:gd name="T43" fmla="*/ 3 h 6"/>
                <a:gd name="T44" fmla="*/ 3 w 5"/>
                <a:gd name="T45" fmla="*/ 1 h 6"/>
                <a:gd name="T46" fmla="*/ 4 w 5"/>
                <a:gd name="T47" fmla="*/ 1 h 6"/>
                <a:gd name="T48" fmla="*/ 2 w 5"/>
                <a:gd name="T49" fmla="*/ 0 h 6"/>
                <a:gd name="T50" fmla="*/ 2 w 5"/>
                <a:gd name="T51" fmla="*/ 1 h 6"/>
                <a:gd name="T52" fmla="*/ 2 w 5"/>
                <a:gd name="T53" fmla="*/ 2 h 6"/>
                <a:gd name="T54" fmla="*/ 1 w 5"/>
                <a:gd name="T55" fmla="*/ 1 h 6"/>
                <a:gd name="T56" fmla="*/ 2 w 5"/>
                <a:gd name="T57" fmla="*/ 2 h 6"/>
                <a:gd name="T58" fmla="*/ 1 w 5"/>
                <a:gd name="T59" fmla="*/ 1 h 6"/>
                <a:gd name="T60" fmla="*/ 2 w 5"/>
                <a:gd name="T61" fmla="*/ 2 h 6"/>
                <a:gd name="T62" fmla="*/ 1 w 5"/>
                <a:gd name="T63" fmla="*/ 1 h 6"/>
                <a:gd name="T64" fmla="*/ 0 w 5"/>
                <a:gd name="T65" fmla="*/ 2 h 6"/>
                <a:gd name="T66" fmla="*/ 1 w 5"/>
                <a:gd name="T67" fmla="*/ 3 h 6"/>
                <a:gd name="T68" fmla="*/ 1 w 5"/>
                <a:gd name="T69" fmla="*/ 3 h 6"/>
                <a:gd name="T70" fmla="*/ 1 w 5"/>
                <a:gd name="T71" fmla="*/ 4 h 6"/>
                <a:gd name="T72" fmla="*/ 0 w 5"/>
                <a:gd name="T73" fmla="*/ 2 h 6"/>
                <a:gd name="T74" fmla="*/ 0 w 5"/>
                <a:gd name="T75" fmla="*/ 2 h 6"/>
                <a:gd name="T76" fmla="*/ 0 w 5"/>
                <a:gd name="T77" fmla="*/ 3 h 6"/>
                <a:gd name="T78" fmla="*/ 0 w 5"/>
                <a:gd name="T79" fmla="*/ 2 h 6"/>
                <a:gd name="T80" fmla="*/ 1 w 5"/>
                <a:gd name="T81" fmla="*/ 5 h 6"/>
                <a:gd name="T82" fmla="*/ 2 w 5"/>
                <a:gd name="T83" fmla="*/ 5 h 6"/>
                <a:gd name="T84" fmla="*/ 1 w 5"/>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3" y="4"/>
                    <a:pt x="2" y="3"/>
                    <a:pt x="1" y="2"/>
                  </a:cubicBezTo>
                  <a:cubicBezTo>
                    <a:pt x="2" y="3"/>
                    <a:pt x="1" y="2"/>
                    <a:pt x="2" y="3"/>
                  </a:cubicBezTo>
                  <a:cubicBezTo>
                    <a:pt x="2" y="3"/>
                    <a:pt x="2" y="3"/>
                    <a:pt x="2" y="3"/>
                  </a:cubicBezTo>
                  <a:cubicBezTo>
                    <a:pt x="3" y="4"/>
                    <a:pt x="2" y="2"/>
                    <a:pt x="2" y="3"/>
                  </a:cubicBezTo>
                  <a:cubicBezTo>
                    <a:pt x="3" y="4"/>
                    <a:pt x="3" y="4"/>
                    <a:pt x="3" y="4"/>
                  </a:cubicBezTo>
                  <a:cubicBezTo>
                    <a:pt x="3" y="3"/>
                    <a:pt x="3" y="3"/>
                    <a:pt x="3" y="3"/>
                  </a:cubicBezTo>
                  <a:cubicBezTo>
                    <a:pt x="4" y="4"/>
                    <a:pt x="4" y="4"/>
                    <a:pt x="4" y="4"/>
                  </a:cubicBezTo>
                  <a:cubicBezTo>
                    <a:pt x="3" y="3"/>
                    <a:pt x="4" y="3"/>
                    <a:pt x="4" y="3"/>
                  </a:cubicBezTo>
                  <a:cubicBezTo>
                    <a:pt x="4" y="3"/>
                    <a:pt x="4" y="3"/>
                    <a:pt x="4" y="3"/>
                  </a:cubicBezTo>
                  <a:cubicBezTo>
                    <a:pt x="4" y="2"/>
                    <a:pt x="4" y="3"/>
                    <a:pt x="2" y="1"/>
                  </a:cubicBezTo>
                  <a:cubicBezTo>
                    <a:pt x="4" y="3"/>
                    <a:pt x="2" y="1"/>
                    <a:pt x="3" y="1"/>
                  </a:cubicBezTo>
                  <a:cubicBezTo>
                    <a:pt x="4" y="2"/>
                    <a:pt x="3" y="2"/>
                    <a:pt x="4" y="3"/>
                  </a:cubicBezTo>
                  <a:cubicBezTo>
                    <a:pt x="3" y="2"/>
                    <a:pt x="4" y="2"/>
                    <a:pt x="3" y="2"/>
                  </a:cubicBezTo>
                  <a:cubicBezTo>
                    <a:pt x="4" y="3"/>
                    <a:pt x="4" y="2"/>
                    <a:pt x="5" y="3"/>
                  </a:cubicBezTo>
                  <a:cubicBezTo>
                    <a:pt x="3" y="1"/>
                    <a:pt x="3" y="1"/>
                    <a:pt x="3" y="1"/>
                  </a:cubicBezTo>
                  <a:cubicBezTo>
                    <a:pt x="4" y="2"/>
                    <a:pt x="4" y="1"/>
                    <a:pt x="4" y="1"/>
                  </a:cubicBezTo>
                  <a:cubicBezTo>
                    <a:pt x="4" y="1"/>
                    <a:pt x="2" y="0"/>
                    <a:pt x="2" y="0"/>
                  </a:cubicBezTo>
                  <a:cubicBezTo>
                    <a:pt x="2" y="0"/>
                    <a:pt x="2" y="1"/>
                    <a:pt x="2" y="1"/>
                  </a:cubicBezTo>
                  <a:cubicBezTo>
                    <a:pt x="3" y="2"/>
                    <a:pt x="1" y="1"/>
                    <a:pt x="2" y="2"/>
                  </a:cubicBezTo>
                  <a:cubicBezTo>
                    <a:pt x="1" y="1"/>
                    <a:pt x="1" y="1"/>
                    <a:pt x="1" y="1"/>
                  </a:cubicBezTo>
                  <a:cubicBezTo>
                    <a:pt x="1" y="1"/>
                    <a:pt x="2" y="1"/>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4"/>
                    <a:pt x="0" y="3"/>
                    <a:pt x="0" y="2"/>
                  </a:cubicBezTo>
                  <a:cubicBezTo>
                    <a:pt x="0" y="2"/>
                    <a:pt x="0" y="2"/>
                    <a:pt x="0" y="2"/>
                  </a:cubicBezTo>
                  <a:cubicBezTo>
                    <a:pt x="0" y="3"/>
                    <a:pt x="0" y="3"/>
                    <a:pt x="0" y="3"/>
                  </a:cubicBezTo>
                  <a:cubicBezTo>
                    <a:pt x="1" y="4"/>
                    <a:pt x="0" y="3"/>
                    <a:pt x="0" y="2"/>
                  </a:cubicBezTo>
                  <a:cubicBezTo>
                    <a:pt x="0" y="3"/>
                    <a:pt x="1" y="4"/>
                    <a:pt x="1" y="5"/>
                  </a:cubicBezTo>
                  <a:cubicBezTo>
                    <a:pt x="0" y="3"/>
                    <a:pt x="2" y="6"/>
                    <a:pt x="2" y="5"/>
                  </a:cubicBezTo>
                  <a:cubicBezTo>
                    <a:pt x="2" y="5"/>
                    <a:pt x="2"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2358"/>
            <p:cNvSpPr>
              <a:spLocks/>
            </p:cNvSpPr>
            <p:nvPr/>
          </p:nvSpPr>
          <p:spPr bwMode="auto">
            <a:xfrm>
              <a:off x="907" y="30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2359"/>
            <p:cNvSpPr>
              <a:spLocks/>
            </p:cNvSpPr>
            <p:nvPr/>
          </p:nvSpPr>
          <p:spPr bwMode="auto">
            <a:xfrm>
              <a:off x="914" y="309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Rectangle 2360"/>
            <p:cNvSpPr>
              <a:spLocks noChangeArrowheads="1"/>
            </p:cNvSpPr>
            <p:nvPr/>
          </p:nvSpPr>
          <p:spPr bwMode="auto">
            <a:xfrm>
              <a:off x="907" y="309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2361"/>
            <p:cNvSpPr>
              <a:spLocks/>
            </p:cNvSpPr>
            <p:nvPr/>
          </p:nvSpPr>
          <p:spPr bwMode="auto">
            <a:xfrm>
              <a:off x="909" y="310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Freeform 2362"/>
            <p:cNvSpPr>
              <a:spLocks/>
            </p:cNvSpPr>
            <p:nvPr/>
          </p:nvSpPr>
          <p:spPr bwMode="auto">
            <a:xfrm>
              <a:off x="918" y="309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2363"/>
            <p:cNvSpPr>
              <a:spLocks/>
            </p:cNvSpPr>
            <p:nvPr/>
          </p:nvSpPr>
          <p:spPr bwMode="auto">
            <a:xfrm>
              <a:off x="921" y="30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2364"/>
            <p:cNvSpPr>
              <a:spLocks/>
            </p:cNvSpPr>
            <p:nvPr/>
          </p:nvSpPr>
          <p:spPr bwMode="auto">
            <a:xfrm>
              <a:off x="911" y="3076"/>
              <a:ext cx="17" cy="19"/>
            </a:xfrm>
            <a:custGeom>
              <a:avLst/>
              <a:gdLst>
                <a:gd name="T0" fmla="*/ 4 w 7"/>
                <a:gd name="T1" fmla="*/ 1 h 8"/>
                <a:gd name="T2" fmla="*/ 2 w 7"/>
                <a:gd name="T3" fmla="*/ 0 h 8"/>
                <a:gd name="T4" fmla="*/ 2 w 7"/>
                <a:gd name="T5" fmla="*/ 0 h 8"/>
                <a:gd name="T6" fmla="*/ 2 w 7"/>
                <a:gd name="T7" fmla="*/ 1 h 8"/>
                <a:gd name="T8" fmla="*/ 2 w 7"/>
                <a:gd name="T9" fmla="*/ 1 h 8"/>
                <a:gd name="T10" fmla="*/ 2 w 7"/>
                <a:gd name="T11" fmla="*/ 2 h 8"/>
                <a:gd name="T12" fmla="*/ 3 w 7"/>
                <a:gd name="T13" fmla="*/ 3 h 8"/>
                <a:gd name="T14" fmla="*/ 2 w 7"/>
                <a:gd name="T15" fmla="*/ 3 h 8"/>
                <a:gd name="T16" fmla="*/ 2 w 7"/>
                <a:gd name="T17" fmla="*/ 3 h 8"/>
                <a:gd name="T18" fmla="*/ 4 w 7"/>
                <a:gd name="T19" fmla="*/ 4 h 8"/>
                <a:gd name="T20" fmla="*/ 4 w 7"/>
                <a:gd name="T21" fmla="*/ 5 h 8"/>
                <a:gd name="T22" fmla="*/ 3 w 7"/>
                <a:gd name="T23" fmla="*/ 4 h 8"/>
                <a:gd name="T24" fmla="*/ 2 w 7"/>
                <a:gd name="T25" fmla="*/ 5 h 8"/>
                <a:gd name="T26" fmla="*/ 2 w 7"/>
                <a:gd name="T27" fmla="*/ 5 h 8"/>
                <a:gd name="T28" fmla="*/ 2 w 7"/>
                <a:gd name="T29" fmla="*/ 5 h 8"/>
                <a:gd name="T30" fmla="*/ 3 w 7"/>
                <a:gd name="T31" fmla="*/ 6 h 8"/>
                <a:gd name="T32" fmla="*/ 2 w 7"/>
                <a:gd name="T33" fmla="*/ 6 h 8"/>
                <a:gd name="T34" fmla="*/ 2 w 7"/>
                <a:gd name="T35" fmla="*/ 6 h 8"/>
                <a:gd name="T36" fmla="*/ 1 w 7"/>
                <a:gd name="T37" fmla="*/ 7 h 8"/>
                <a:gd name="T38" fmla="*/ 2 w 7"/>
                <a:gd name="T39" fmla="*/ 6 h 8"/>
                <a:gd name="T40" fmla="*/ 1 w 7"/>
                <a:gd name="T41" fmla="*/ 6 h 8"/>
                <a:gd name="T42" fmla="*/ 4 w 7"/>
                <a:gd name="T43" fmla="*/ 8 h 8"/>
                <a:gd name="T44" fmla="*/ 4 w 7"/>
                <a:gd name="T45" fmla="*/ 8 h 8"/>
                <a:gd name="T46" fmla="*/ 4 w 7"/>
                <a:gd name="T47" fmla="*/ 7 h 8"/>
                <a:gd name="T48" fmla="*/ 4 w 7"/>
                <a:gd name="T49" fmla="*/ 7 h 8"/>
                <a:gd name="T50" fmla="*/ 5 w 7"/>
                <a:gd name="T51" fmla="*/ 7 h 8"/>
                <a:gd name="T52" fmla="*/ 4 w 7"/>
                <a:gd name="T53" fmla="*/ 6 h 8"/>
                <a:gd name="T54" fmla="*/ 5 w 7"/>
                <a:gd name="T55" fmla="*/ 6 h 8"/>
                <a:gd name="T56" fmla="*/ 5 w 7"/>
                <a:gd name="T57" fmla="*/ 6 h 8"/>
                <a:gd name="T58" fmla="*/ 4 w 7"/>
                <a:gd name="T59" fmla="*/ 6 h 8"/>
                <a:gd name="T60" fmla="*/ 4 w 7"/>
                <a:gd name="T61" fmla="*/ 5 h 8"/>
                <a:gd name="T62" fmla="*/ 5 w 7"/>
                <a:gd name="T63" fmla="*/ 5 h 8"/>
                <a:gd name="T64" fmla="*/ 5 w 7"/>
                <a:gd name="T65" fmla="*/ 5 h 8"/>
                <a:gd name="T66" fmla="*/ 4 w 7"/>
                <a:gd name="T67" fmla="*/ 4 h 8"/>
                <a:gd name="T68" fmla="*/ 4 w 7"/>
                <a:gd name="T69" fmla="*/ 4 h 8"/>
                <a:gd name="T70" fmla="*/ 4 w 7"/>
                <a:gd name="T71" fmla="*/ 3 h 8"/>
                <a:gd name="T72" fmla="*/ 4 w 7"/>
                <a:gd name="T73" fmla="*/ 3 h 8"/>
                <a:gd name="T74" fmla="*/ 4 w 7"/>
                <a:gd name="T75" fmla="*/ 2 h 8"/>
                <a:gd name="T76" fmla="*/ 3 w 7"/>
                <a:gd name="T77" fmla="*/ 2 h 8"/>
                <a:gd name="T78" fmla="*/ 5 w 7"/>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5" y="2"/>
                  </a:moveTo>
                  <a:cubicBezTo>
                    <a:pt x="5" y="2"/>
                    <a:pt x="5" y="1"/>
                    <a:pt x="4" y="1"/>
                  </a:cubicBezTo>
                  <a:cubicBezTo>
                    <a:pt x="4" y="1"/>
                    <a:pt x="4" y="1"/>
                    <a:pt x="4" y="1"/>
                  </a:cubicBezTo>
                  <a:cubicBezTo>
                    <a:pt x="4" y="1"/>
                    <a:pt x="3" y="0"/>
                    <a:pt x="2" y="0"/>
                  </a:cubicBezTo>
                  <a:cubicBezTo>
                    <a:pt x="3" y="0"/>
                    <a:pt x="3" y="0"/>
                    <a:pt x="3" y="0"/>
                  </a:cubicBezTo>
                  <a:cubicBezTo>
                    <a:pt x="4" y="1"/>
                    <a:pt x="2" y="0"/>
                    <a:pt x="2" y="0"/>
                  </a:cubicBezTo>
                  <a:cubicBezTo>
                    <a:pt x="2" y="0"/>
                    <a:pt x="4" y="1"/>
                    <a:pt x="3" y="1"/>
                  </a:cubicBezTo>
                  <a:cubicBezTo>
                    <a:pt x="3" y="1"/>
                    <a:pt x="3" y="1"/>
                    <a:pt x="2" y="1"/>
                  </a:cubicBezTo>
                  <a:cubicBezTo>
                    <a:pt x="2" y="1"/>
                    <a:pt x="4" y="1"/>
                    <a:pt x="4" y="2"/>
                  </a:cubicBezTo>
                  <a:cubicBezTo>
                    <a:pt x="0" y="0"/>
                    <a:pt x="5" y="2"/>
                    <a:pt x="2" y="1"/>
                  </a:cubicBezTo>
                  <a:cubicBezTo>
                    <a:pt x="2" y="2"/>
                    <a:pt x="2" y="2"/>
                    <a:pt x="3" y="2"/>
                  </a:cubicBezTo>
                  <a:cubicBezTo>
                    <a:pt x="2" y="2"/>
                    <a:pt x="3" y="2"/>
                    <a:pt x="2" y="2"/>
                  </a:cubicBezTo>
                  <a:cubicBezTo>
                    <a:pt x="4" y="3"/>
                    <a:pt x="0" y="2"/>
                    <a:pt x="3" y="3"/>
                  </a:cubicBezTo>
                  <a:cubicBezTo>
                    <a:pt x="2" y="3"/>
                    <a:pt x="3" y="3"/>
                    <a:pt x="3" y="3"/>
                  </a:cubicBezTo>
                  <a:cubicBezTo>
                    <a:pt x="2" y="3"/>
                    <a:pt x="2" y="3"/>
                    <a:pt x="2" y="3"/>
                  </a:cubicBezTo>
                  <a:cubicBezTo>
                    <a:pt x="2" y="2"/>
                    <a:pt x="4" y="3"/>
                    <a:pt x="2" y="3"/>
                  </a:cubicBezTo>
                  <a:cubicBezTo>
                    <a:pt x="2" y="3"/>
                    <a:pt x="3" y="3"/>
                    <a:pt x="4" y="4"/>
                  </a:cubicBezTo>
                  <a:cubicBezTo>
                    <a:pt x="3" y="4"/>
                    <a:pt x="3" y="3"/>
                    <a:pt x="2" y="3"/>
                  </a:cubicBezTo>
                  <a:cubicBezTo>
                    <a:pt x="3" y="4"/>
                    <a:pt x="2" y="3"/>
                    <a:pt x="3" y="4"/>
                  </a:cubicBezTo>
                  <a:cubicBezTo>
                    <a:pt x="3" y="4"/>
                    <a:pt x="3" y="4"/>
                    <a:pt x="4" y="4"/>
                  </a:cubicBezTo>
                  <a:cubicBezTo>
                    <a:pt x="4" y="4"/>
                    <a:pt x="5" y="5"/>
                    <a:pt x="5" y="5"/>
                  </a:cubicBezTo>
                  <a:cubicBezTo>
                    <a:pt x="3" y="5"/>
                    <a:pt x="5" y="5"/>
                    <a:pt x="4" y="5"/>
                  </a:cubicBezTo>
                  <a:cubicBezTo>
                    <a:pt x="3" y="4"/>
                    <a:pt x="3" y="4"/>
                    <a:pt x="2" y="3"/>
                  </a:cubicBezTo>
                  <a:cubicBezTo>
                    <a:pt x="2" y="3"/>
                    <a:pt x="2" y="4"/>
                    <a:pt x="3" y="4"/>
                  </a:cubicBezTo>
                  <a:cubicBezTo>
                    <a:pt x="2" y="4"/>
                    <a:pt x="2" y="4"/>
                    <a:pt x="2" y="4"/>
                  </a:cubicBezTo>
                  <a:cubicBezTo>
                    <a:pt x="1" y="4"/>
                    <a:pt x="3" y="5"/>
                    <a:pt x="2" y="5"/>
                  </a:cubicBezTo>
                  <a:cubicBezTo>
                    <a:pt x="2" y="4"/>
                    <a:pt x="2" y="4"/>
                    <a:pt x="2" y="4"/>
                  </a:cubicBezTo>
                  <a:cubicBezTo>
                    <a:pt x="3" y="5"/>
                    <a:pt x="1" y="4"/>
                    <a:pt x="2" y="5"/>
                  </a:cubicBezTo>
                  <a:cubicBezTo>
                    <a:pt x="3" y="5"/>
                    <a:pt x="3" y="5"/>
                    <a:pt x="3" y="5"/>
                  </a:cubicBezTo>
                  <a:cubicBezTo>
                    <a:pt x="1" y="4"/>
                    <a:pt x="4" y="6"/>
                    <a:pt x="2" y="5"/>
                  </a:cubicBezTo>
                  <a:cubicBezTo>
                    <a:pt x="3" y="6"/>
                    <a:pt x="4" y="7"/>
                    <a:pt x="4" y="7"/>
                  </a:cubicBezTo>
                  <a:cubicBezTo>
                    <a:pt x="3" y="6"/>
                    <a:pt x="3" y="6"/>
                    <a:pt x="3" y="6"/>
                  </a:cubicBezTo>
                  <a:cubicBezTo>
                    <a:pt x="4" y="7"/>
                    <a:pt x="2" y="5"/>
                    <a:pt x="1" y="5"/>
                  </a:cubicBezTo>
                  <a:cubicBezTo>
                    <a:pt x="2" y="5"/>
                    <a:pt x="1" y="5"/>
                    <a:pt x="2" y="6"/>
                  </a:cubicBezTo>
                  <a:cubicBezTo>
                    <a:pt x="1" y="5"/>
                    <a:pt x="1" y="5"/>
                    <a:pt x="1" y="5"/>
                  </a:cubicBezTo>
                  <a:cubicBezTo>
                    <a:pt x="1" y="5"/>
                    <a:pt x="3" y="7"/>
                    <a:pt x="2" y="6"/>
                  </a:cubicBezTo>
                  <a:cubicBezTo>
                    <a:pt x="1" y="6"/>
                    <a:pt x="1" y="6"/>
                    <a:pt x="1" y="6"/>
                  </a:cubicBezTo>
                  <a:cubicBezTo>
                    <a:pt x="1" y="6"/>
                    <a:pt x="0" y="5"/>
                    <a:pt x="1" y="7"/>
                  </a:cubicBezTo>
                  <a:cubicBezTo>
                    <a:pt x="2" y="7"/>
                    <a:pt x="3" y="8"/>
                    <a:pt x="3" y="8"/>
                  </a:cubicBezTo>
                  <a:cubicBezTo>
                    <a:pt x="3" y="8"/>
                    <a:pt x="2" y="7"/>
                    <a:pt x="2" y="6"/>
                  </a:cubicBezTo>
                  <a:cubicBezTo>
                    <a:pt x="3" y="7"/>
                    <a:pt x="3" y="7"/>
                    <a:pt x="3" y="7"/>
                  </a:cubicBezTo>
                  <a:cubicBezTo>
                    <a:pt x="2" y="7"/>
                    <a:pt x="2" y="6"/>
                    <a:pt x="1" y="6"/>
                  </a:cubicBezTo>
                  <a:cubicBezTo>
                    <a:pt x="1" y="6"/>
                    <a:pt x="2" y="7"/>
                    <a:pt x="2" y="6"/>
                  </a:cubicBezTo>
                  <a:cubicBezTo>
                    <a:pt x="3" y="7"/>
                    <a:pt x="3" y="7"/>
                    <a:pt x="4" y="8"/>
                  </a:cubicBezTo>
                  <a:cubicBezTo>
                    <a:pt x="3" y="7"/>
                    <a:pt x="3" y="7"/>
                    <a:pt x="3" y="7"/>
                  </a:cubicBezTo>
                  <a:cubicBezTo>
                    <a:pt x="3" y="7"/>
                    <a:pt x="3" y="7"/>
                    <a:pt x="4" y="8"/>
                  </a:cubicBezTo>
                  <a:cubicBezTo>
                    <a:pt x="3" y="7"/>
                    <a:pt x="5" y="8"/>
                    <a:pt x="4" y="7"/>
                  </a:cubicBezTo>
                  <a:cubicBezTo>
                    <a:pt x="4" y="7"/>
                    <a:pt x="4" y="7"/>
                    <a:pt x="4" y="7"/>
                  </a:cubicBezTo>
                  <a:cubicBezTo>
                    <a:pt x="3" y="7"/>
                    <a:pt x="3" y="7"/>
                    <a:pt x="3" y="7"/>
                  </a:cubicBezTo>
                  <a:cubicBezTo>
                    <a:pt x="4" y="7"/>
                    <a:pt x="4" y="7"/>
                    <a:pt x="4" y="7"/>
                  </a:cubicBezTo>
                  <a:cubicBezTo>
                    <a:pt x="4" y="7"/>
                    <a:pt x="3" y="6"/>
                    <a:pt x="3" y="6"/>
                  </a:cubicBezTo>
                  <a:cubicBezTo>
                    <a:pt x="4" y="7"/>
                    <a:pt x="4" y="6"/>
                    <a:pt x="5" y="7"/>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4" y="6"/>
                    <a:pt x="5" y="6"/>
                  </a:cubicBezTo>
                  <a:cubicBezTo>
                    <a:pt x="5" y="6"/>
                    <a:pt x="5" y="6"/>
                    <a:pt x="5" y="6"/>
                  </a:cubicBezTo>
                  <a:cubicBezTo>
                    <a:pt x="5" y="6"/>
                    <a:pt x="3" y="5"/>
                    <a:pt x="4" y="6"/>
                  </a:cubicBezTo>
                  <a:cubicBezTo>
                    <a:pt x="4" y="5"/>
                    <a:pt x="4" y="5"/>
                    <a:pt x="3" y="4"/>
                  </a:cubicBezTo>
                  <a:cubicBezTo>
                    <a:pt x="3" y="5"/>
                    <a:pt x="4" y="5"/>
                    <a:pt x="4" y="5"/>
                  </a:cubicBezTo>
                  <a:cubicBezTo>
                    <a:pt x="3" y="4"/>
                    <a:pt x="5" y="5"/>
                    <a:pt x="4" y="5"/>
                  </a:cubicBezTo>
                  <a:cubicBezTo>
                    <a:pt x="5" y="5"/>
                    <a:pt x="4" y="5"/>
                    <a:pt x="5" y="5"/>
                  </a:cubicBezTo>
                  <a:cubicBezTo>
                    <a:pt x="6" y="6"/>
                    <a:pt x="4" y="5"/>
                    <a:pt x="5" y="5"/>
                  </a:cubicBezTo>
                  <a:cubicBezTo>
                    <a:pt x="5" y="5"/>
                    <a:pt x="5" y="5"/>
                    <a:pt x="5" y="5"/>
                  </a:cubicBezTo>
                  <a:cubicBezTo>
                    <a:pt x="5" y="5"/>
                    <a:pt x="4" y="4"/>
                    <a:pt x="5" y="5"/>
                  </a:cubicBezTo>
                  <a:cubicBezTo>
                    <a:pt x="4" y="4"/>
                    <a:pt x="4" y="4"/>
                    <a:pt x="4" y="4"/>
                  </a:cubicBezTo>
                  <a:cubicBezTo>
                    <a:pt x="5" y="5"/>
                    <a:pt x="5" y="4"/>
                    <a:pt x="6" y="5"/>
                  </a:cubicBezTo>
                  <a:cubicBezTo>
                    <a:pt x="4" y="4"/>
                    <a:pt x="4" y="4"/>
                    <a:pt x="4" y="4"/>
                  </a:cubicBezTo>
                  <a:cubicBezTo>
                    <a:pt x="6" y="4"/>
                    <a:pt x="4" y="4"/>
                    <a:pt x="3" y="3"/>
                  </a:cubicBezTo>
                  <a:cubicBezTo>
                    <a:pt x="3" y="3"/>
                    <a:pt x="4" y="3"/>
                    <a:pt x="4" y="3"/>
                  </a:cubicBezTo>
                  <a:cubicBezTo>
                    <a:pt x="4" y="3"/>
                    <a:pt x="4" y="3"/>
                    <a:pt x="4" y="3"/>
                  </a:cubicBezTo>
                  <a:cubicBezTo>
                    <a:pt x="4" y="3"/>
                    <a:pt x="5" y="3"/>
                    <a:pt x="4" y="3"/>
                  </a:cubicBezTo>
                  <a:cubicBezTo>
                    <a:pt x="4" y="3"/>
                    <a:pt x="5" y="3"/>
                    <a:pt x="5" y="3"/>
                  </a:cubicBezTo>
                  <a:cubicBezTo>
                    <a:pt x="4" y="2"/>
                    <a:pt x="7" y="3"/>
                    <a:pt x="4" y="2"/>
                  </a:cubicBezTo>
                  <a:cubicBezTo>
                    <a:pt x="4" y="2"/>
                    <a:pt x="3" y="2"/>
                    <a:pt x="4" y="2"/>
                  </a:cubicBezTo>
                  <a:cubicBezTo>
                    <a:pt x="3" y="2"/>
                    <a:pt x="3" y="2"/>
                    <a:pt x="3" y="2"/>
                  </a:cubicBezTo>
                  <a:cubicBezTo>
                    <a:pt x="3" y="2"/>
                    <a:pt x="4" y="2"/>
                    <a:pt x="3" y="2"/>
                  </a:cubicBezTo>
                  <a:cubicBezTo>
                    <a:pt x="5" y="2"/>
                    <a:pt x="5" y="2"/>
                    <a:pt x="5" y="2"/>
                  </a:cubicBezTo>
                  <a:cubicBezTo>
                    <a:pt x="7" y="3"/>
                    <a:pt x="3" y="1"/>
                    <a:pt x="5"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2365"/>
            <p:cNvSpPr>
              <a:spLocks/>
            </p:cNvSpPr>
            <p:nvPr/>
          </p:nvSpPr>
          <p:spPr bwMode="auto">
            <a:xfrm>
              <a:off x="923" y="3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2366"/>
            <p:cNvSpPr>
              <a:spLocks/>
            </p:cNvSpPr>
            <p:nvPr/>
          </p:nvSpPr>
          <p:spPr bwMode="auto">
            <a:xfrm>
              <a:off x="921" y="3083"/>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2367"/>
            <p:cNvSpPr>
              <a:spLocks/>
            </p:cNvSpPr>
            <p:nvPr/>
          </p:nvSpPr>
          <p:spPr bwMode="auto">
            <a:xfrm>
              <a:off x="923" y="30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2368"/>
            <p:cNvSpPr>
              <a:spLocks/>
            </p:cNvSpPr>
            <p:nvPr/>
          </p:nvSpPr>
          <p:spPr bwMode="auto">
            <a:xfrm>
              <a:off x="921" y="307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2369"/>
            <p:cNvSpPr>
              <a:spLocks/>
            </p:cNvSpPr>
            <p:nvPr/>
          </p:nvSpPr>
          <p:spPr bwMode="auto">
            <a:xfrm>
              <a:off x="911" y="3066"/>
              <a:ext cx="15" cy="12"/>
            </a:xfrm>
            <a:custGeom>
              <a:avLst/>
              <a:gdLst>
                <a:gd name="T0" fmla="*/ 4 w 6"/>
                <a:gd name="T1" fmla="*/ 2 h 5"/>
                <a:gd name="T2" fmla="*/ 3 w 6"/>
                <a:gd name="T3" fmla="*/ 1 h 5"/>
                <a:gd name="T4" fmla="*/ 4 w 6"/>
                <a:gd name="T5" fmla="*/ 1 h 5"/>
                <a:gd name="T6" fmla="*/ 2 w 6"/>
                <a:gd name="T7" fmla="*/ 0 h 5"/>
                <a:gd name="T8" fmla="*/ 3 w 6"/>
                <a:gd name="T9" fmla="*/ 2 h 5"/>
                <a:gd name="T10" fmla="*/ 2 w 6"/>
                <a:gd name="T11" fmla="*/ 2 h 5"/>
                <a:gd name="T12" fmla="*/ 3 w 6"/>
                <a:gd name="T13" fmla="*/ 3 h 5"/>
                <a:gd name="T14" fmla="*/ 2 w 6"/>
                <a:gd name="T15" fmla="*/ 3 h 5"/>
                <a:gd name="T16" fmla="*/ 2 w 6"/>
                <a:gd name="T17" fmla="*/ 3 h 5"/>
                <a:gd name="T18" fmla="*/ 3 w 6"/>
                <a:gd name="T19" fmla="*/ 3 h 5"/>
                <a:gd name="T20" fmla="*/ 3 w 6"/>
                <a:gd name="T21" fmla="*/ 3 h 5"/>
                <a:gd name="T22" fmla="*/ 3 w 6"/>
                <a:gd name="T23" fmla="*/ 3 h 5"/>
                <a:gd name="T24" fmla="*/ 3 w 6"/>
                <a:gd name="T25" fmla="*/ 4 h 5"/>
                <a:gd name="T26" fmla="*/ 3 w 6"/>
                <a:gd name="T27" fmla="*/ 3 h 5"/>
                <a:gd name="T28" fmla="*/ 3 w 6"/>
                <a:gd name="T29" fmla="*/ 4 h 5"/>
                <a:gd name="T30" fmla="*/ 2 w 6"/>
                <a:gd name="T31" fmla="*/ 3 h 5"/>
                <a:gd name="T32" fmla="*/ 3 w 6"/>
                <a:gd name="T33" fmla="*/ 4 h 5"/>
                <a:gd name="T34" fmla="*/ 4 w 6"/>
                <a:gd name="T35" fmla="*/ 5 h 5"/>
                <a:gd name="T36" fmla="*/ 4 w 6"/>
                <a:gd name="T37" fmla="*/ 4 h 5"/>
                <a:gd name="T38" fmla="*/ 4 w 6"/>
                <a:gd name="T39" fmla="*/ 4 h 5"/>
                <a:gd name="T40" fmla="*/ 3 w 6"/>
                <a:gd name="T41" fmla="*/ 4 h 5"/>
                <a:gd name="T42" fmla="*/ 4 w 6"/>
                <a:gd name="T43" fmla="*/ 4 h 5"/>
                <a:gd name="T44" fmla="*/ 5 w 6"/>
                <a:gd name="T45" fmla="*/ 4 h 5"/>
                <a:gd name="T46" fmla="*/ 5 w 6"/>
                <a:gd name="T47" fmla="*/ 4 h 5"/>
                <a:gd name="T48" fmla="*/ 5 w 6"/>
                <a:gd name="T49" fmla="*/ 4 h 5"/>
                <a:gd name="T50" fmla="*/ 5 w 6"/>
                <a:gd name="T51" fmla="*/ 4 h 5"/>
                <a:gd name="T52" fmla="*/ 3 w 6"/>
                <a:gd name="T53" fmla="*/ 3 h 5"/>
                <a:gd name="T54" fmla="*/ 3 w 6"/>
                <a:gd name="T55" fmla="*/ 3 h 5"/>
                <a:gd name="T56" fmla="*/ 4 w 6"/>
                <a:gd name="T57" fmla="*/ 4 h 5"/>
                <a:gd name="T58" fmla="*/ 4 w 6"/>
                <a:gd name="T59" fmla="*/ 3 h 5"/>
                <a:gd name="T60" fmla="*/ 5 w 6"/>
                <a:gd name="T61" fmla="*/ 4 h 5"/>
                <a:gd name="T62" fmla="*/ 4 w 6"/>
                <a:gd name="T63" fmla="*/ 3 h 5"/>
                <a:gd name="T64" fmla="*/ 4 w 6"/>
                <a:gd name="T65" fmla="*/ 3 h 5"/>
                <a:gd name="T66" fmla="*/ 5 w 6"/>
                <a:gd name="T67" fmla="*/ 3 h 5"/>
                <a:gd name="T68" fmla="*/ 4 w 6"/>
                <a:gd name="T69" fmla="*/ 3 h 5"/>
                <a:gd name="T70" fmla="*/ 4 w 6"/>
                <a:gd name="T71" fmla="*/ 2 h 5"/>
                <a:gd name="T72" fmla="*/ 4 w 6"/>
                <a:gd name="T73" fmla="*/ 2 h 5"/>
                <a:gd name="T74" fmla="*/ 4 w 6"/>
                <a:gd name="T75" fmla="*/ 2 h 5"/>
                <a:gd name="T76" fmla="*/ 4 w 6"/>
                <a:gd name="T77" fmla="*/ 2 h 5"/>
                <a:gd name="T78" fmla="*/ 3 w 6"/>
                <a:gd name="T79" fmla="*/ 1 h 5"/>
                <a:gd name="T80" fmla="*/ 4 w 6"/>
                <a:gd name="T8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5">
                  <a:moveTo>
                    <a:pt x="4" y="2"/>
                  </a:moveTo>
                  <a:cubicBezTo>
                    <a:pt x="3" y="1"/>
                    <a:pt x="3" y="1"/>
                    <a:pt x="3" y="1"/>
                  </a:cubicBezTo>
                  <a:cubicBezTo>
                    <a:pt x="4" y="1"/>
                    <a:pt x="3" y="1"/>
                    <a:pt x="4" y="1"/>
                  </a:cubicBezTo>
                  <a:cubicBezTo>
                    <a:pt x="3" y="1"/>
                    <a:pt x="4" y="1"/>
                    <a:pt x="2" y="0"/>
                  </a:cubicBezTo>
                  <a:cubicBezTo>
                    <a:pt x="3" y="1"/>
                    <a:pt x="1" y="1"/>
                    <a:pt x="3" y="2"/>
                  </a:cubicBezTo>
                  <a:cubicBezTo>
                    <a:pt x="2" y="2"/>
                    <a:pt x="2" y="2"/>
                    <a:pt x="2" y="2"/>
                  </a:cubicBezTo>
                  <a:cubicBezTo>
                    <a:pt x="4" y="3"/>
                    <a:pt x="0" y="2"/>
                    <a:pt x="3" y="3"/>
                  </a:cubicBezTo>
                  <a:cubicBezTo>
                    <a:pt x="2" y="3"/>
                    <a:pt x="2" y="3"/>
                    <a:pt x="2" y="3"/>
                  </a:cubicBezTo>
                  <a:cubicBezTo>
                    <a:pt x="1" y="2"/>
                    <a:pt x="4" y="4"/>
                    <a:pt x="2" y="3"/>
                  </a:cubicBezTo>
                  <a:cubicBezTo>
                    <a:pt x="3" y="3"/>
                    <a:pt x="3" y="3"/>
                    <a:pt x="3" y="3"/>
                  </a:cubicBezTo>
                  <a:cubicBezTo>
                    <a:pt x="3" y="3"/>
                    <a:pt x="3" y="3"/>
                    <a:pt x="3" y="3"/>
                  </a:cubicBezTo>
                  <a:cubicBezTo>
                    <a:pt x="3" y="3"/>
                    <a:pt x="3" y="3"/>
                    <a:pt x="3" y="3"/>
                  </a:cubicBezTo>
                  <a:cubicBezTo>
                    <a:pt x="3" y="4"/>
                    <a:pt x="3" y="4"/>
                    <a:pt x="3" y="4"/>
                  </a:cubicBezTo>
                  <a:cubicBezTo>
                    <a:pt x="2" y="3"/>
                    <a:pt x="3" y="4"/>
                    <a:pt x="3" y="3"/>
                  </a:cubicBezTo>
                  <a:cubicBezTo>
                    <a:pt x="2" y="3"/>
                    <a:pt x="3" y="4"/>
                    <a:pt x="3" y="4"/>
                  </a:cubicBezTo>
                  <a:cubicBezTo>
                    <a:pt x="3" y="4"/>
                    <a:pt x="2" y="4"/>
                    <a:pt x="2" y="3"/>
                  </a:cubicBezTo>
                  <a:cubicBezTo>
                    <a:pt x="3" y="4"/>
                    <a:pt x="1" y="3"/>
                    <a:pt x="3" y="4"/>
                  </a:cubicBezTo>
                  <a:cubicBezTo>
                    <a:pt x="4" y="5"/>
                    <a:pt x="4" y="5"/>
                    <a:pt x="4" y="5"/>
                  </a:cubicBezTo>
                  <a:cubicBezTo>
                    <a:pt x="5" y="5"/>
                    <a:pt x="4" y="5"/>
                    <a:pt x="4" y="4"/>
                  </a:cubicBezTo>
                  <a:cubicBezTo>
                    <a:pt x="4" y="4"/>
                    <a:pt x="4" y="4"/>
                    <a:pt x="4" y="4"/>
                  </a:cubicBezTo>
                  <a:cubicBezTo>
                    <a:pt x="1" y="3"/>
                    <a:pt x="4" y="4"/>
                    <a:pt x="3" y="4"/>
                  </a:cubicBezTo>
                  <a:cubicBezTo>
                    <a:pt x="4" y="4"/>
                    <a:pt x="4" y="4"/>
                    <a:pt x="4" y="4"/>
                  </a:cubicBezTo>
                  <a:cubicBezTo>
                    <a:pt x="6" y="5"/>
                    <a:pt x="3" y="4"/>
                    <a:pt x="5" y="4"/>
                  </a:cubicBezTo>
                  <a:cubicBezTo>
                    <a:pt x="5" y="4"/>
                    <a:pt x="5" y="4"/>
                    <a:pt x="5" y="4"/>
                  </a:cubicBezTo>
                  <a:cubicBezTo>
                    <a:pt x="6" y="5"/>
                    <a:pt x="5" y="4"/>
                    <a:pt x="5" y="4"/>
                  </a:cubicBezTo>
                  <a:cubicBezTo>
                    <a:pt x="5" y="4"/>
                    <a:pt x="5" y="4"/>
                    <a:pt x="5" y="4"/>
                  </a:cubicBezTo>
                  <a:cubicBezTo>
                    <a:pt x="4" y="4"/>
                    <a:pt x="3" y="3"/>
                    <a:pt x="3" y="3"/>
                  </a:cubicBezTo>
                  <a:cubicBezTo>
                    <a:pt x="4" y="4"/>
                    <a:pt x="3" y="3"/>
                    <a:pt x="3" y="3"/>
                  </a:cubicBezTo>
                  <a:cubicBezTo>
                    <a:pt x="4" y="4"/>
                    <a:pt x="4" y="4"/>
                    <a:pt x="4" y="4"/>
                  </a:cubicBezTo>
                  <a:cubicBezTo>
                    <a:pt x="4" y="3"/>
                    <a:pt x="4" y="3"/>
                    <a:pt x="4" y="3"/>
                  </a:cubicBezTo>
                  <a:cubicBezTo>
                    <a:pt x="4" y="3"/>
                    <a:pt x="5" y="4"/>
                    <a:pt x="5" y="4"/>
                  </a:cubicBezTo>
                  <a:cubicBezTo>
                    <a:pt x="5" y="4"/>
                    <a:pt x="5" y="4"/>
                    <a:pt x="4" y="3"/>
                  </a:cubicBezTo>
                  <a:cubicBezTo>
                    <a:pt x="5" y="4"/>
                    <a:pt x="5" y="3"/>
                    <a:pt x="4" y="3"/>
                  </a:cubicBezTo>
                  <a:cubicBezTo>
                    <a:pt x="4" y="3"/>
                    <a:pt x="5" y="3"/>
                    <a:pt x="5" y="3"/>
                  </a:cubicBezTo>
                  <a:cubicBezTo>
                    <a:pt x="5" y="3"/>
                    <a:pt x="5" y="3"/>
                    <a:pt x="4" y="3"/>
                  </a:cubicBezTo>
                  <a:cubicBezTo>
                    <a:pt x="3" y="2"/>
                    <a:pt x="4" y="2"/>
                    <a:pt x="4" y="2"/>
                  </a:cubicBezTo>
                  <a:cubicBezTo>
                    <a:pt x="4" y="2"/>
                    <a:pt x="4" y="2"/>
                    <a:pt x="4" y="2"/>
                  </a:cubicBezTo>
                  <a:cubicBezTo>
                    <a:pt x="3" y="2"/>
                    <a:pt x="5" y="2"/>
                    <a:pt x="4" y="2"/>
                  </a:cubicBezTo>
                  <a:cubicBezTo>
                    <a:pt x="4" y="2"/>
                    <a:pt x="4" y="2"/>
                    <a:pt x="4" y="2"/>
                  </a:cubicBezTo>
                  <a:cubicBezTo>
                    <a:pt x="4" y="2"/>
                    <a:pt x="2" y="1"/>
                    <a:pt x="3" y="1"/>
                  </a:cubicBezTo>
                  <a:cubicBezTo>
                    <a:pt x="4" y="1"/>
                    <a:pt x="3" y="1"/>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2370"/>
            <p:cNvSpPr>
              <a:spLocks/>
            </p:cNvSpPr>
            <p:nvPr/>
          </p:nvSpPr>
          <p:spPr bwMode="auto">
            <a:xfrm>
              <a:off x="916" y="3066"/>
              <a:ext cx="5" cy="3"/>
            </a:xfrm>
            <a:custGeom>
              <a:avLst/>
              <a:gdLst>
                <a:gd name="T0" fmla="*/ 1 w 2"/>
                <a:gd name="T1" fmla="*/ 1 h 1"/>
                <a:gd name="T2" fmla="*/ 2 w 2"/>
                <a:gd name="T3" fmla="*/ 1 h 1"/>
                <a:gd name="T4" fmla="*/ 0 w 2"/>
                <a:gd name="T5" fmla="*/ 0 h 1"/>
                <a:gd name="T6" fmla="*/ 1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0"/>
                    <a:pt x="1"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2371"/>
            <p:cNvSpPr>
              <a:spLocks/>
            </p:cNvSpPr>
            <p:nvPr/>
          </p:nvSpPr>
          <p:spPr bwMode="auto">
            <a:xfrm>
              <a:off x="914" y="3062"/>
              <a:ext cx="9" cy="7"/>
            </a:xfrm>
            <a:custGeom>
              <a:avLst/>
              <a:gdLst>
                <a:gd name="T0" fmla="*/ 2 w 4"/>
                <a:gd name="T1" fmla="*/ 1 h 3"/>
                <a:gd name="T2" fmla="*/ 1 w 4"/>
                <a:gd name="T3" fmla="*/ 1 h 3"/>
                <a:gd name="T4" fmla="*/ 1 w 4"/>
                <a:gd name="T5" fmla="*/ 1 h 3"/>
                <a:gd name="T6" fmla="*/ 2 w 4"/>
                <a:gd name="T7" fmla="*/ 2 h 3"/>
                <a:gd name="T8" fmla="*/ 1 w 4"/>
                <a:gd name="T9" fmla="*/ 2 h 3"/>
                <a:gd name="T10" fmla="*/ 2 w 4"/>
                <a:gd name="T11" fmla="*/ 3 h 3"/>
                <a:gd name="T12" fmla="*/ 2 w 4"/>
                <a:gd name="T13" fmla="*/ 2 h 3"/>
                <a:gd name="T14" fmla="*/ 3 w 4"/>
                <a:gd name="T15" fmla="*/ 3 h 3"/>
                <a:gd name="T16" fmla="*/ 2 w 4"/>
                <a:gd name="T17" fmla="*/ 2 h 3"/>
                <a:gd name="T18" fmla="*/ 3 w 4"/>
                <a:gd name="T19" fmla="*/ 3 h 3"/>
                <a:gd name="T20" fmla="*/ 2 w 4"/>
                <a:gd name="T21" fmla="*/ 2 h 3"/>
                <a:gd name="T22" fmla="*/ 3 w 4"/>
                <a:gd name="T23" fmla="*/ 2 h 3"/>
                <a:gd name="T24" fmla="*/ 4 w 4"/>
                <a:gd name="T25" fmla="*/ 2 h 3"/>
                <a:gd name="T26" fmla="*/ 3 w 4"/>
                <a:gd name="T27" fmla="*/ 2 h 3"/>
                <a:gd name="T28" fmla="*/ 2 w 4"/>
                <a:gd name="T29" fmla="*/ 2 h 3"/>
                <a:gd name="T30" fmla="*/ 4 w 4"/>
                <a:gd name="T31" fmla="*/ 2 h 3"/>
                <a:gd name="T32" fmla="*/ 3 w 4"/>
                <a:gd name="T33" fmla="*/ 1 h 3"/>
                <a:gd name="T34" fmla="*/ 2 w 4"/>
                <a:gd name="T35" fmla="*/ 1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1" y="1"/>
                    <a:pt x="1" y="1"/>
                    <a:pt x="1" y="1"/>
                  </a:cubicBezTo>
                  <a:cubicBezTo>
                    <a:pt x="1" y="1"/>
                    <a:pt x="2" y="2"/>
                    <a:pt x="1" y="1"/>
                  </a:cubicBezTo>
                  <a:cubicBezTo>
                    <a:pt x="1" y="1"/>
                    <a:pt x="2" y="2"/>
                    <a:pt x="2" y="2"/>
                  </a:cubicBezTo>
                  <a:cubicBezTo>
                    <a:pt x="1" y="2"/>
                    <a:pt x="1" y="2"/>
                    <a:pt x="1" y="2"/>
                  </a:cubicBezTo>
                  <a:cubicBezTo>
                    <a:pt x="2" y="2"/>
                    <a:pt x="1" y="2"/>
                    <a:pt x="2" y="3"/>
                  </a:cubicBezTo>
                  <a:cubicBezTo>
                    <a:pt x="3" y="3"/>
                    <a:pt x="2" y="2"/>
                    <a:pt x="2" y="2"/>
                  </a:cubicBezTo>
                  <a:cubicBezTo>
                    <a:pt x="3" y="3"/>
                    <a:pt x="3" y="3"/>
                    <a:pt x="3" y="3"/>
                  </a:cubicBezTo>
                  <a:cubicBezTo>
                    <a:pt x="2" y="2"/>
                    <a:pt x="2" y="2"/>
                    <a:pt x="2" y="2"/>
                  </a:cubicBezTo>
                  <a:cubicBezTo>
                    <a:pt x="3" y="3"/>
                    <a:pt x="3" y="3"/>
                    <a:pt x="3" y="3"/>
                  </a:cubicBezTo>
                  <a:cubicBezTo>
                    <a:pt x="4" y="3"/>
                    <a:pt x="1" y="2"/>
                    <a:pt x="2" y="2"/>
                  </a:cubicBezTo>
                  <a:cubicBezTo>
                    <a:pt x="3" y="2"/>
                    <a:pt x="3" y="2"/>
                    <a:pt x="3" y="2"/>
                  </a:cubicBezTo>
                  <a:cubicBezTo>
                    <a:pt x="3" y="2"/>
                    <a:pt x="3" y="2"/>
                    <a:pt x="4" y="2"/>
                  </a:cubicBezTo>
                  <a:cubicBezTo>
                    <a:pt x="4" y="2"/>
                    <a:pt x="3" y="2"/>
                    <a:pt x="3" y="2"/>
                  </a:cubicBezTo>
                  <a:cubicBezTo>
                    <a:pt x="3" y="2"/>
                    <a:pt x="3" y="2"/>
                    <a:pt x="2" y="2"/>
                  </a:cubicBezTo>
                  <a:cubicBezTo>
                    <a:pt x="1" y="1"/>
                    <a:pt x="3" y="2"/>
                    <a:pt x="4" y="2"/>
                  </a:cubicBezTo>
                  <a:cubicBezTo>
                    <a:pt x="3" y="2"/>
                    <a:pt x="2" y="1"/>
                    <a:pt x="3" y="1"/>
                  </a:cubicBezTo>
                  <a:cubicBezTo>
                    <a:pt x="2" y="1"/>
                    <a:pt x="2" y="1"/>
                    <a:pt x="2" y="1"/>
                  </a:cubicBezTo>
                  <a:cubicBezTo>
                    <a:pt x="3" y="1"/>
                    <a:pt x="3" y="1"/>
                    <a:pt x="3" y="1"/>
                  </a:cubicBezTo>
                  <a:cubicBezTo>
                    <a:pt x="3" y="1"/>
                    <a:pt x="3" y="1"/>
                    <a:pt x="3" y="1"/>
                  </a:cubicBezTo>
                  <a:cubicBezTo>
                    <a:pt x="2" y="1"/>
                    <a:pt x="1"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Rectangle 2372"/>
            <p:cNvSpPr>
              <a:spLocks noChangeArrowheads="1"/>
            </p:cNvSpPr>
            <p:nvPr/>
          </p:nvSpPr>
          <p:spPr bwMode="auto">
            <a:xfrm>
              <a:off x="916" y="306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2373"/>
            <p:cNvSpPr>
              <a:spLocks/>
            </p:cNvSpPr>
            <p:nvPr/>
          </p:nvSpPr>
          <p:spPr bwMode="auto">
            <a:xfrm>
              <a:off x="778" y="3107"/>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2374"/>
            <p:cNvSpPr>
              <a:spLocks/>
            </p:cNvSpPr>
            <p:nvPr/>
          </p:nvSpPr>
          <p:spPr bwMode="auto">
            <a:xfrm>
              <a:off x="776" y="3107"/>
              <a:ext cx="5" cy="9"/>
            </a:xfrm>
            <a:custGeom>
              <a:avLst/>
              <a:gdLst>
                <a:gd name="T0" fmla="*/ 0 w 2"/>
                <a:gd name="T1" fmla="*/ 4 h 4"/>
                <a:gd name="T2" fmla="*/ 1 w 2"/>
                <a:gd name="T3" fmla="*/ 3 h 4"/>
                <a:gd name="T4" fmla="*/ 2 w 2"/>
                <a:gd name="T5" fmla="*/ 0 h 4"/>
                <a:gd name="T6" fmla="*/ 1 w 2"/>
                <a:gd name="T7" fmla="*/ 2 h 4"/>
                <a:gd name="T8" fmla="*/ 1 w 2"/>
                <a:gd name="T9" fmla="*/ 1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1" y="3"/>
                    <a:pt x="1" y="3"/>
                    <a:pt x="1" y="3"/>
                  </a:cubicBezTo>
                  <a:cubicBezTo>
                    <a:pt x="1" y="1"/>
                    <a:pt x="1" y="2"/>
                    <a:pt x="2" y="0"/>
                  </a:cubicBezTo>
                  <a:cubicBezTo>
                    <a:pt x="1" y="0"/>
                    <a:pt x="1" y="1"/>
                    <a:pt x="1" y="2"/>
                  </a:cubicBezTo>
                  <a:cubicBezTo>
                    <a:pt x="1" y="2"/>
                    <a:pt x="1" y="1"/>
                    <a:pt x="1" y="1"/>
                  </a:cubicBezTo>
                  <a:cubicBezTo>
                    <a:pt x="1" y="2"/>
                    <a:pt x="1" y="2"/>
                    <a:pt x="0" y="3"/>
                  </a:cubicBezTo>
                  <a:cubicBezTo>
                    <a:pt x="0" y="4"/>
                    <a:pt x="1" y="2"/>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2375"/>
            <p:cNvSpPr>
              <a:spLocks/>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Freeform 2376"/>
            <p:cNvSpPr>
              <a:spLocks/>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2377"/>
            <p:cNvSpPr>
              <a:spLocks/>
            </p:cNvSpPr>
            <p:nvPr/>
          </p:nvSpPr>
          <p:spPr bwMode="auto">
            <a:xfrm>
              <a:off x="781"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2378"/>
            <p:cNvSpPr>
              <a:spLocks/>
            </p:cNvSpPr>
            <p:nvPr/>
          </p:nvSpPr>
          <p:spPr bwMode="auto">
            <a:xfrm>
              <a:off x="781" y="3109"/>
              <a:ext cx="2" cy="5"/>
            </a:xfrm>
            <a:custGeom>
              <a:avLst/>
              <a:gdLst>
                <a:gd name="T0" fmla="*/ 1 w 1"/>
                <a:gd name="T1" fmla="*/ 0 h 2"/>
                <a:gd name="T2" fmla="*/ 0 w 1"/>
                <a:gd name="T3" fmla="*/ 0 h 2"/>
                <a:gd name="T4" fmla="*/ 0 w 1"/>
                <a:gd name="T5" fmla="*/ 0 h 2"/>
                <a:gd name="T6" fmla="*/ 0 w 1"/>
                <a:gd name="T7" fmla="*/ 2 h 2"/>
                <a:gd name="T8" fmla="*/ 0 w 1"/>
                <a:gd name="T9" fmla="*/ 1 h 2"/>
                <a:gd name="T10" fmla="*/ 0 w 1"/>
                <a:gd name="T11" fmla="*/ 2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0" y="0"/>
                    <a:pt x="0" y="0"/>
                  </a:cubicBezTo>
                  <a:cubicBezTo>
                    <a:pt x="0" y="0"/>
                    <a:pt x="0" y="0"/>
                    <a:pt x="0" y="0"/>
                  </a:cubicBezTo>
                  <a:cubicBezTo>
                    <a:pt x="0" y="1"/>
                    <a:pt x="0" y="2"/>
                    <a:pt x="0" y="2"/>
                  </a:cubicBezTo>
                  <a:cubicBezTo>
                    <a:pt x="0" y="2"/>
                    <a:pt x="0" y="1"/>
                    <a:pt x="0" y="1"/>
                  </a:cubicBezTo>
                  <a:cubicBezTo>
                    <a:pt x="0" y="2"/>
                    <a:pt x="0" y="2"/>
                    <a:pt x="0" y="2"/>
                  </a:cubicBezTo>
                  <a:cubicBezTo>
                    <a:pt x="0" y="2"/>
                    <a:pt x="0"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2379"/>
            <p:cNvSpPr>
              <a:spLocks/>
            </p:cNvSpPr>
            <p:nvPr/>
          </p:nvSpPr>
          <p:spPr bwMode="auto">
            <a:xfrm>
              <a:off x="781" y="3109"/>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2380"/>
            <p:cNvSpPr>
              <a:spLocks/>
            </p:cNvSpPr>
            <p:nvPr/>
          </p:nvSpPr>
          <p:spPr bwMode="auto">
            <a:xfrm>
              <a:off x="781" y="310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2381"/>
            <p:cNvSpPr>
              <a:spLocks/>
            </p:cNvSpPr>
            <p:nvPr/>
          </p:nvSpPr>
          <p:spPr bwMode="auto">
            <a:xfrm>
              <a:off x="781" y="3109"/>
              <a:ext cx="2" cy="7"/>
            </a:xfrm>
            <a:custGeom>
              <a:avLst/>
              <a:gdLst>
                <a:gd name="T0" fmla="*/ 1 w 1"/>
                <a:gd name="T1" fmla="*/ 0 h 3"/>
                <a:gd name="T2" fmla="*/ 0 w 1"/>
                <a:gd name="T3" fmla="*/ 1 h 3"/>
                <a:gd name="T4" fmla="*/ 0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1" y="0"/>
                    <a:pt x="0" y="1"/>
                  </a:cubicBezTo>
                  <a:cubicBezTo>
                    <a:pt x="1" y="1"/>
                    <a:pt x="1" y="2"/>
                    <a:pt x="0" y="3"/>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2382"/>
            <p:cNvSpPr>
              <a:spLocks/>
            </p:cNvSpPr>
            <p:nvPr/>
          </p:nvSpPr>
          <p:spPr bwMode="auto">
            <a:xfrm>
              <a:off x="783"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2383"/>
            <p:cNvSpPr>
              <a:spLocks/>
            </p:cNvSpPr>
            <p:nvPr/>
          </p:nvSpPr>
          <p:spPr bwMode="auto">
            <a:xfrm>
              <a:off x="783" y="3112"/>
              <a:ext cx="2" cy="9"/>
            </a:xfrm>
            <a:custGeom>
              <a:avLst/>
              <a:gdLst>
                <a:gd name="T0" fmla="*/ 1 w 1"/>
                <a:gd name="T1" fmla="*/ 1 h 4"/>
                <a:gd name="T2" fmla="*/ 1 w 1"/>
                <a:gd name="T3" fmla="*/ 2 h 4"/>
                <a:gd name="T4" fmla="*/ 1 w 1"/>
                <a:gd name="T5" fmla="*/ 1 h 4"/>
                <a:gd name="T6" fmla="*/ 0 w 1"/>
                <a:gd name="T7" fmla="*/ 2 h 4"/>
                <a:gd name="T8" fmla="*/ 1 w 1"/>
                <a:gd name="T9" fmla="*/ 0 h 4"/>
                <a:gd name="T10" fmla="*/ 0 w 1"/>
                <a:gd name="T11" fmla="*/ 2 h 4"/>
                <a:gd name="T12" fmla="*/ 0 w 1"/>
                <a:gd name="T13" fmla="*/ 0 h 4"/>
                <a:gd name="T14" fmla="*/ 0 w 1"/>
                <a:gd name="T15" fmla="*/ 2 h 4"/>
                <a:gd name="T16" fmla="*/ 0 w 1"/>
                <a:gd name="T17" fmla="*/ 2 h 4"/>
                <a:gd name="T18" fmla="*/ 0 w 1"/>
                <a:gd name="T19" fmla="*/ 3 h 4"/>
                <a:gd name="T20" fmla="*/ 1 w 1"/>
                <a:gd name="T21" fmla="*/ 4 h 4"/>
                <a:gd name="T22" fmla="*/ 1 w 1"/>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1"/>
                  </a:moveTo>
                  <a:cubicBezTo>
                    <a:pt x="1" y="2"/>
                    <a:pt x="1" y="2"/>
                    <a:pt x="1" y="2"/>
                  </a:cubicBezTo>
                  <a:cubicBezTo>
                    <a:pt x="1" y="2"/>
                    <a:pt x="1" y="1"/>
                    <a:pt x="1" y="1"/>
                  </a:cubicBezTo>
                  <a:cubicBezTo>
                    <a:pt x="1" y="1"/>
                    <a:pt x="1" y="2"/>
                    <a:pt x="0" y="2"/>
                  </a:cubicBezTo>
                  <a:cubicBezTo>
                    <a:pt x="0" y="0"/>
                    <a:pt x="1" y="2"/>
                    <a:pt x="1" y="0"/>
                  </a:cubicBezTo>
                  <a:cubicBezTo>
                    <a:pt x="1" y="0"/>
                    <a:pt x="0" y="0"/>
                    <a:pt x="0" y="2"/>
                  </a:cubicBezTo>
                  <a:cubicBezTo>
                    <a:pt x="0" y="0"/>
                    <a:pt x="0" y="0"/>
                    <a:pt x="0" y="0"/>
                  </a:cubicBezTo>
                  <a:cubicBezTo>
                    <a:pt x="0" y="2"/>
                    <a:pt x="0" y="2"/>
                    <a:pt x="0" y="2"/>
                  </a:cubicBezTo>
                  <a:cubicBezTo>
                    <a:pt x="0" y="3"/>
                    <a:pt x="0" y="1"/>
                    <a:pt x="0" y="2"/>
                  </a:cubicBezTo>
                  <a:cubicBezTo>
                    <a:pt x="0" y="3"/>
                    <a:pt x="0" y="3"/>
                    <a:pt x="0" y="3"/>
                  </a:cubicBezTo>
                  <a:cubicBezTo>
                    <a:pt x="0" y="3"/>
                    <a:pt x="0" y="4"/>
                    <a:pt x="1" y="4"/>
                  </a:cubicBezTo>
                  <a:cubicBezTo>
                    <a:pt x="1" y="4"/>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Freeform 2384"/>
            <p:cNvSpPr>
              <a:spLocks/>
            </p:cNvSpPr>
            <p:nvPr/>
          </p:nvSpPr>
          <p:spPr bwMode="auto">
            <a:xfrm>
              <a:off x="785" y="311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2385"/>
            <p:cNvSpPr>
              <a:spLocks/>
            </p:cNvSpPr>
            <p:nvPr/>
          </p:nvSpPr>
          <p:spPr bwMode="auto">
            <a:xfrm>
              <a:off x="785" y="3112"/>
              <a:ext cx="3" cy="11"/>
            </a:xfrm>
            <a:custGeom>
              <a:avLst/>
              <a:gdLst>
                <a:gd name="T0" fmla="*/ 1 w 1"/>
                <a:gd name="T1" fmla="*/ 0 h 5"/>
                <a:gd name="T2" fmla="*/ 1 w 1"/>
                <a:gd name="T3" fmla="*/ 1 h 5"/>
                <a:gd name="T4" fmla="*/ 1 w 1"/>
                <a:gd name="T5" fmla="*/ 1 h 5"/>
                <a:gd name="T6" fmla="*/ 0 w 1"/>
                <a:gd name="T7" fmla="*/ 2 h 5"/>
                <a:gd name="T8" fmla="*/ 1 w 1"/>
                <a:gd name="T9" fmla="*/ 1 h 5"/>
                <a:gd name="T10" fmla="*/ 1 w 1"/>
                <a:gd name="T11" fmla="*/ 3 h 5"/>
                <a:gd name="T12" fmla="*/ 1 w 1"/>
                <a:gd name="T13" fmla="*/ 3 h 5"/>
                <a:gd name="T14" fmla="*/ 1 w 1"/>
                <a:gd name="T15" fmla="*/ 3 h 5"/>
                <a:gd name="T16" fmla="*/ 1 w 1"/>
                <a:gd name="T17" fmla="*/ 2 h 5"/>
                <a:gd name="T18" fmla="*/ 1 w 1"/>
                <a:gd name="T19" fmla="*/ 2 h 5"/>
                <a:gd name="T20" fmla="*/ 1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0"/>
                  </a:moveTo>
                  <a:cubicBezTo>
                    <a:pt x="1" y="1"/>
                    <a:pt x="1" y="1"/>
                    <a:pt x="1" y="1"/>
                  </a:cubicBezTo>
                  <a:cubicBezTo>
                    <a:pt x="1" y="1"/>
                    <a:pt x="1" y="1"/>
                    <a:pt x="1" y="1"/>
                  </a:cubicBezTo>
                  <a:cubicBezTo>
                    <a:pt x="0" y="1"/>
                    <a:pt x="0" y="2"/>
                    <a:pt x="0" y="2"/>
                  </a:cubicBezTo>
                  <a:cubicBezTo>
                    <a:pt x="0" y="3"/>
                    <a:pt x="1" y="1"/>
                    <a:pt x="1" y="1"/>
                  </a:cubicBezTo>
                  <a:cubicBezTo>
                    <a:pt x="1" y="2"/>
                    <a:pt x="1" y="2"/>
                    <a:pt x="1" y="3"/>
                  </a:cubicBezTo>
                  <a:cubicBezTo>
                    <a:pt x="1" y="3"/>
                    <a:pt x="1" y="3"/>
                    <a:pt x="1" y="3"/>
                  </a:cubicBezTo>
                  <a:cubicBezTo>
                    <a:pt x="1" y="5"/>
                    <a:pt x="1" y="3"/>
                    <a:pt x="1" y="3"/>
                  </a:cubicBezTo>
                  <a:cubicBezTo>
                    <a:pt x="1" y="2"/>
                    <a:pt x="1" y="2"/>
                    <a:pt x="1" y="2"/>
                  </a:cubicBezTo>
                  <a:cubicBezTo>
                    <a:pt x="1" y="2"/>
                    <a:pt x="1" y="2"/>
                    <a:pt x="1" y="2"/>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2386"/>
            <p:cNvSpPr>
              <a:spLocks/>
            </p:cNvSpPr>
            <p:nvPr/>
          </p:nvSpPr>
          <p:spPr bwMode="auto">
            <a:xfrm>
              <a:off x="785" y="311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2387"/>
            <p:cNvSpPr>
              <a:spLocks/>
            </p:cNvSpPr>
            <p:nvPr/>
          </p:nvSpPr>
          <p:spPr bwMode="auto">
            <a:xfrm>
              <a:off x="788"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Freeform 2388"/>
            <p:cNvSpPr>
              <a:spLocks/>
            </p:cNvSpPr>
            <p:nvPr/>
          </p:nvSpPr>
          <p:spPr bwMode="auto">
            <a:xfrm>
              <a:off x="788" y="3112"/>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2389"/>
            <p:cNvSpPr>
              <a:spLocks/>
            </p:cNvSpPr>
            <p:nvPr/>
          </p:nvSpPr>
          <p:spPr bwMode="auto">
            <a:xfrm>
              <a:off x="790" y="3109"/>
              <a:ext cx="17" cy="12"/>
            </a:xfrm>
            <a:custGeom>
              <a:avLst/>
              <a:gdLst>
                <a:gd name="T0" fmla="*/ 7 w 7"/>
                <a:gd name="T1" fmla="*/ 3 h 5"/>
                <a:gd name="T2" fmla="*/ 6 w 7"/>
                <a:gd name="T3" fmla="*/ 3 h 5"/>
                <a:gd name="T4" fmla="*/ 6 w 7"/>
                <a:gd name="T5" fmla="*/ 1 h 5"/>
                <a:gd name="T6" fmla="*/ 6 w 7"/>
                <a:gd name="T7" fmla="*/ 0 h 5"/>
                <a:gd name="T8" fmla="*/ 6 w 7"/>
                <a:gd name="T9" fmla="*/ 1 h 5"/>
                <a:gd name="T10" fmla="*/ 5 w 7"/>
                <a:gd name="T11" fmla="*/ 0 h 5"/>
                <a:gd name="T12" fmla="*/ 5 w 7"/>
                <a:gd name="T13" fmla="*/ 0 h 5"/>
                <a:gd name="T14" fmla="*/ 4 w 7"/>
                <a:gd name="T15" fmla="*/ 1 h 5"/>
                <a:gd name="T16" fmla="*/ 1 w 7"/>
                <a:gd name="T17" fmla="*/ 1 h 5"/>
                <a:gd name="T18" fmla="*/ 1 w 7"/>
                <a:gd name="T19" fmla="*/ 3 h 5"/>
                <a:gd name="T20" fmla="*/ 1 w 7"/>
                <a:gd name="T21" fmla="*/ 2 h 5"/>
                <a:gd name="T22" fmla="*/ 1 w 7"/>
                <a:gd name="T23" fmla="*/ 2 h 5"/>
                <a:gd name="T24" fmla="*/ 0 w 7"/>
                <a:gd name="T25" fmla="*/ 1 h 5"/>
                <a:gd name="T26" fmla="*/ 0 w 7"/>
                <a:gd name="T27" fmla="*/ 3 h 5"/>
                <a:gd name="T28" fmla="*/ 0 w 7"/>
                <a:gd name="T29" fmla="*/ 1 h 5"/>
                <a:gd name="T30" fmla="*/ 0 w 7"/>
                <a:gd name="T31" fmla="*/ 2 h 5"/>
                <a:gd name="T32" fmla="*/ 0 w 7"/>
                <a:gd name="T33" fmla="*/ 4 h 5"/>
                <a:gd name="T34" fmla="*/ 0 w 7"/>
                <a:gd name="T35" fmla="*/ 4 h 5"/>
                <a:gd name="T36" fmla="*/ 2 w 7"/>
                <a:gd name="T37" fmla="*/ 2 h 5"/>
                <a:gd name="T38" fmla="*/ 2 w 7"/>
                <a:gd name="T39" fmla="*/ 3 h 5"/>
                <a:gd name="T40" fmla="*/ 3 w 7"/>
                <a:gd name="T41" fmla="*/ 4 h 5"/>
                <a:gd name="T42" fmla="*/ 3 w 7"/>
                <a:gd name="T43" fmla="*/ 2 h 5"/>
                <a:gd name="T44" fmla="*/ 3 w 7"/>
                <a:gd name="T45" fmla="*/ 3 h 5"/>
                <a:gd name="T46" fmla="*/ 3 w 7"/>
                <a:gd name="T47" fmla="*/ 2 h 5"/>
                <a:gd name="T48" fmla="*/ 4 w 7"/>
                <a:gd name="T49" fmla="*/ 3 h 5"/>
                <a:gd name="T50" fmla="*/ 4 w 7"/>
                <a:gd name="T51" fmla="*/ 1 h 5"/>
                <a:gd name="T52" fmla="*/ 5 w 7"/>
                <a:gd name="T53" fmla="*/ 4 h 5"/>
                <a:gd name="T54" fmla="*/ 4 w 7"/>
                <a:gd name="T55" fmla="*/ 3 h 5"/>
                <a:gd name="T56" fmla="*/ 4 w 7"/>
                <a:gd name="T57" fmla="*/ 2 h 5"/>
                <a:gd name="T58" fmla="*/ 5 w 7"/>
                <a:gd name="T59" fmla="*/ 3 h 5"/>
                <a:gd name="T60" fmla="*/ 5 w 7"/>
                <a:gd name="T61" fmla="*/ 2 h 5"/>
                <a:gd name="T62" fmla="*/ 5 w 7"/>
                <a:gd name="T63" fmla="*/ 1 h 5"/>
                <a:gd name="T64" fmla="*/ 6 w 7"/>
                <a:gd name="T65" fmla="*/ 2 h 5"/>
                <a:gd name="T66" fmla="*/ 6 w 7"/>
                <a:gd name="T67" fmla="*/ 3 h 5"/>
                <a:gd name="T68" fmla="*/ 6 w 7"/>
                <a:gd name="T69" fmla="*/ 4 h 5"/>
                <a:gd name="T70" fmla="*/ 6 w 7"/>
                <a:gd name="T71" fmla="*/ 2 h 5"/>
                <a:gd name="T72" fmla="*/ 7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3"/>
                    <a:pt x="6" y="2"/>
                    <a:pt x="6" y="3"/>
                  </a:cubicBezTo>
                  <a:cubicBezTo>
                    <a:pt x="6" y="2"/>
                    <a:pt x="6" y="2"/>
                    <a:pt x="6" y="1"/>
                  </a:cubicBezTo>
                  <a:cubicBezTo>
                    <a:pt x="6" y="1"/>
                    <a:pt x="6" y="1"/>
                    <a:pt x="6" y="0"/>
                  </a:cubicBezTo>
                  <a:cubicBezTo>
                    <a:pt x="6" y="0"/>
                    <a:pt x="6" y="1"/>
                    <a:pt x="6" y="1"/>
                  </a:cubicBezTo>
                  <a:cubicBezTo>
                    <a:pt x="5" y="0"/>
                    <a:pt x="5" y="0"/>
                    <a:pt x="5" y="0"/>
                  </a:cubicBezTo>
                  <a:cubicBezTo>
                    <a:pt x="5" y="0"/>
                    <a:pt x="5" y="1"/>
                    <a:pt x="5" y="0"/>
                  </a:cubicBezTo>
                  <a:cubicBezTo>
                    <a:pt x="4" y="0"/>
                    <a:pt x="4" y="1"/>
                    <a:pt x="4" y="1"/>
                  </a:cubicBezTo>
                  <a:cubicBezTo>
                    <a:pt x="3" y="1"/>
                    <a:pt x="2" y="2"/>
                    <a:pt x="1" y="1"/>
                  </a:cubicBezTo>
                  <a:cubicBezTo>
                    <a:pt x="1" y="3"/>
                    <a:pt x="1" y="3"/>
                    <a:pt x="1" y="3"/>
                  </a:cubicBezTo>
                  <a:cubicBezTo>
                    <a:pt x="1" y="2"/>
                    <a:pt x="1" y="3"/>
                    <a:pt x="1" y="2"/>
                  </a:cubicBezTo>
                  <a:cubicBezTo>
                    <a:pt x="1" y="2"/>
                    <a:pt x="1" y="2"/>
                    <a:pt x="1" y="2"/>
                  </a:cubicBezTo>
                  <a:cubicBezTo>
                    <a:pt x="1" y="0"/>
                    <a:pt x="1" y="2"/>
                    <a:pt x="0" y="1"/>
                  </a:cubicBezTo>
                  <a:cubicBezTo>
                    <a:pt x="0" y="1"/>
                    <a:pt x="0" y="3"/>
                    <a:pt x="0" y="3"/>
                  </a:cubicBezTo>
                  <a:cubicBezTo>
                    <a:pt x="0" y="1"/>
                    <a:pt x="0" y="3"/>
                    <a:pt x="0" y="1"/>
                  </a:cubicBezTo>
                  <a:cubicBezTo>
                    <a:pt x="0" y="1"/>
                    <a:pt x="0" y="3"/>
                    <a:pt x="0" y="2"/>
                  </a:cubicBezTo>
                  <a:cubicBezTo>
                    <a:pt x="0" y="3"/>
                    <a:pt x="0" y="3"/>
                    <a:pt x="0" y="4"/>
                  </a:cubicBezTo>
                  <a:cubicBezTo>
                    <a:pt x="0" y="4"/>
                    <a:pt x="0" y="3"/>
                    <a:pt x="0" y="4"/>
                  </a:cubicBezTo>
                  <a:cubicBezTo>
                    <a:pt x="0" y="5"/>
                    <a:pt x="1" y="3"/>
                    <a:pt x="2" y="2"/>
                  </a:cubicBezTo>
                  <a:cubicBezTo>
                    <a:pt x="2" y="3"/>
                    <a:pt x="2" y="3"/>
                    <a:pt x="2" y="3"/>
                  </a:cubicBezTo>
                  <a:cubicBezTo>
                    <a:pt x="2" y="2"/>
                    <a:pt x="2" y="2"/>
                    <a:pt x="3" y="4"/>
                  </a:cubicBezTo>
                  <a:cubicBezTo>
                    <a:pt x="3" y="3"/>
                    <a:pt x="3" y="4"/>
                    <a:pt x="3" y="2"/>
                  </a:cubicBezTo>
                  <a:cubicBezTo>
                    <a:pt x="3" y="3"/>
                    <a:pt x="3" y="3"/>
                    <a:pt x="3" y="3"/>
                  </a:cubicBezTo>
                  <a:cubicBezTo>
                    <a:pt x="3" y="2"/>
                    <a:pt x="3" y="2"/>
                    <a:pt x="3" y="2"/>
                  </a:cubicBezTo>
                  <a:cubicBezTo>
                    <a:pt x="3" y="2"/>
                    <a:pt x="4" y="3"/>
                    <a:pt x="4" y="3"/>
                  </a:cubicBezTo>
                  <a:cubicBezTo>
                    <a:pt x="3" y="2"/>
                    <a:pt x="4" y="2"/>
                    <a:pt x="4" y="1"/>
                  </a:cubicBezTo>
                  <a:cubicBezTo>
                    <a:pt x="5" y="4"/>
                    <a:pt x="5" y="4"/>
                    <a:pt x="5" y="4"/>
                  </a:cubicBezTo>
                  <a:cubicBezTo>
                    <a:pt x="4" y="3"/>
                    <a:pt x="4" y="3"/>
                    <a:pt x="4" y="3"/>
                  </a:cubicBezTo>
                  <a:cubicBezTo>
                    <a:pt x="5" y="3"/>
                    <a:pt x="4" y="2"/>
                    <a:pt x="4" y="2"/>
                  </a:cubicBezTo>
                  <a:cubicBezTo>
                    <a:pt x="4" y="2"/>
                    <a:pt x="5" y="3"/>
                    <a:pt x="5" y="3"/>
                  </a:cubicBezTo>
                  <a:cubicBezTo>
                    <a:pt x="5" y="4"/>
                    <a:pt x="5" y="2"/>
                    <a:pt x="5" y="2"/>
                  </a:cubicBezTo>
                  <a:cubicBezTo>
                    <a:pt x="5" y="1"/>
                    <a:pt x="5" y="1"/>
                    <a:pt x="5" y="1"/>
                  </a:cubicBezTo>
                  <a:cubicBezTo>
                    <a:pt x="5" y="1"/>
                    <a:pt x="5" y="2"/>
                    <a:pt x="6" y="2"/>
                  </a:cubicBezTo>
                  <a:cubicBezTo>
                    <a:pt x="6" y="3"/>
                    <a:pt x="6" y="3"/>
                    <a:pt x="6" y="3"/>
                  </a:cubicBezTo>
                  <a:cubicBezTo>
                    <a:pt x="6" y="4"/>
                    <a:pt x="6" y="4"/>
                    <a:pt x="6" y="4"/>
                  </a:cubicBezTo>
                  <a:cubicBezTo>
                    <a:pt x="6" y="2"/>
                    <a:pt x="6" y="2"/>
                    <a:pt x="6" y="2"/>
                  </a:cubicBezTo>
                  <a:cubicBezTo>
                    <a:pt x="6"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Freeform 2390"/>
            <p:cNvSpPr>
              <a:spLocks/>
            </p:cNvSpPr>
            <p:nvPr/>
          </p:nvSpPr>
          <p:spPr bwMode="auto">
            <a:xfrm>
              <a:off x="804" y="311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2391"/>
            <p:cNvSpPr>
              <a:spLocks/>
            </p:cNvSpPr>
            <p:nvPr/>
          </p:nvSpPr>
          <p:spPr bwMode="auto">
            <a:xfrm>
              <a:off x="807" y="31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2392"/>
            <p:cNvSpPr>
              <a:spLocks/>
            </p:cNvSpPr>
            <p:nvPr/>
          </p:nvSpPr>
          <p:spPr bwMode="auto">
            <a:xfrm>
              <a:off x="800" y="3109"/>
              <a:ext cx="2" cy="3"/>
            </a:xfrm>
            <a:custGeom>
              <a:avLst/>
              <a:gdLst>
                <a:gd name="T0" fmla="*/ 0 w 2"/>
                <a:gd name="T1" fmla="*/ 0 h 3"/>
                <a:gd name="T2" fmla="*/ 2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2393"/>
            <p:cNvSpPr>
              <a:spLocks/>
            </p:cNvSpPr>
            <p:nvPr/>
          </p:nvSpPr>
          <p:spPr bwMode="auto">
            <a:xfrm>
              <a:off x="802" y="311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2394"/>
            <p:cNvSpPr>
              <a:spLocks/>
            </p:cNvSpPr>
            <p:nvPr/>
          </p:nvSpPr>
          <p:spPr bwMode="auto">
            <a:xfrm>
              <a:off x="797" y="311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Rectangle 2395"/>
            <p:cNvSpPr>
              <a:spLocks noChangeArrowheads="1"/>
            </p:cNvSpPr>
            <p:nvPr/>
          </p:nvSpPr>
          <p:spPr bwMode="auto">
            <a:xfrm>
              <a:off x="804" y="3119"/>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2396"/>
            <p:cNvSpPr>
              <a:spLocks/>
            </p:cNvSpPr>
            <p:nvPr/>
          </p:nvSpPr>
          <p:spPr bwMode="auto">
            <a:xfrm>
              <a:off x="804" y="3102"/>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1 w 4"/>
                <a:gd name="T15" fmla="*/ 2 h 6"/>
                <a:gd name="T16" fmla="*/ 0 w 4"/>
                <a:gd name="T17" fmla="*/ 2 h 6"/>
                <a:gd name="T18" fmla="*/ 0 w 4"/>
                <a:gd name="T19" fmla="*/ 3 h 6"/>
                <a:gd name="T20" fmla="*/ 1 w 4"/>
                <a:gd name="T21" fmla="*/ 5 h 6"/>
                <a:gd name="T22" fmla="*/ 1 w 4"/>
                <a:gd name="T23" fmla="*/ 6 h 6"/>
                <a:gd name="T24" fmla="*/ 1 w 4"/>
                <a:gd name="T25" fmla="*/ 5 h 6"/>
                <a:gd name="T26" fmla="*/ 1 w 4"/>
                <a:gd name="T27" fmla="*/ 6 h 6"/>
                <a:gd name="T28" fmla="*/ 1 w 4"/>
                <a:gd name="T29" fmla="*/ 5 h 6"/>
                <a:gd name="T30" fmla="*/ 2 w 4"/>
                <a:gd name="T31" fmla="*/ 6 h 6"/>
                <a:gd name="T32" fmla="*/ 2 w 4"/>
                <a:gd name="T33" fmla="*/ 5 h 6"/>
                <a:gd name="T34" fmla="*/ 2 w 4"/>
                <a:gd name="T35" fmla="*/ 5 h 6"/>
                <a:gd name="T36" fmla="*/ 2 w 4"/>
                <a:gd name="T37" fmla="*/ 4 h 6"/>
                <a:gd name="T38" fmla="*/ 2 w 4"/>
                <a:gd name="T39" fmla="*/ 5 h 6"/>
                <a:gd name="T40" fmla="*/ 2 w 4"/>
                <a:gd name="T41" fmla="*/ 4 h 6"/>
                <a:gd name="T42" fmla="*/ 3 w 4"/>
                <a:gd name="T43" fmla="*/ 5 h 6"/>
                <a:gd name="T44" fmla="*/ 3 w 4"/>
                <a:gd name="T45" fmla="*/ 4 h 6"/>
                <a:gd name="T46" fmla="*/ 3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2"/>
                    <a:pt x="3" y="3"/>
                    <a:pt x="3" y="3"/>
                  </a:cubicBezTo>
                  <a:cubicBezTo>
                    <a:pt x="2" y="1"/>
                    <a:pt x="2" y="1"/>
                    <a:pt x="2" y="1"/>
                  </a:cubicBezTo>
                  <a:cubicBezTo>
                    <a:pt x="2" y="2"/>
                    <a:pt x="1" y="1"/>
                    <a:pt x="1" y="3"/>
                  </a:cubicBezTo>
                  <a:cubicBezTo>
                    <a:pt x="1" y="2"/>
                    <a:pt x="1" y="2"/>
                    <a:pt x="1" y="2"/>
                  </a:cubicBezTo>
                  <a:cubicBezTo>
                    <a:pt x="1" y="3"/>
                    <a:pt x="2" y="5"/>
                    <a:pt x="1" y="5"/>
                  </a:cubicBezTo>
                  <a:cubicBezTo>
                    <a:pt x="1" y="3"/>
                    <a:pt x="1" y="4"/>
                    <a:pt x="1" y="2"/>
                  </a:cubicBezTo>
                  <a:cubicBezTo>
                    <a:pt x="0" y="2"/>
                    <a:pt x="0" y="2"/>
                    <a:pt x="0" y="2"/>
                  </a:cubicBezTo>
                  <a:cubicBezTo>
                    <a:pt x="0" y="2"/>
                    <a:pt x="0" y="3"/>
                    <a:pt x="0" y="3"/>
                  </a:cubicBezTo>
                  <a:cubicBezTo>
                    <a:pt x="0" y="4"/>
                    <a:pt x="1" y="4"/>
                    <a:pt x="1" y="5"/>
                  </a:cubicBezTo>
                  <a:cubicBezTo>
                    <a:pt x="1" y="5"/>
                    <a:pt x="1" y="5"/>
                    <a:pt x="1" y="6"/>
                  </a:cubicBezTo>
                  <a:cubicBezTo>
                    <a:pt x="1" y="5"/>
                    <a:pt x="1" y="6"/>
                    <a:pt x="1" y="5"/>
                  </a:cubicBezTo>
                  <a:cubicBezTo>
                    <a:pt x="1" y="5"/>
                    <a:pt x="1" y="5"/>
                    <a:pt x="1" y="6"/>
                  </a:cubicBezTo>
                  <a:cubicBezTo>
                    <a:pt x="1" y="5"/>
                    <a:pt x="1" y="5"/>
                    <a:pt x="1" y="5"/>
                  </a:cubicBezTo>
                  <a:cubicBezTo>
                    <a:pt x="2" y="5"/>
                    <a:pt x="1" y="6"/>
                    <a:pt x="2" y="6"/>
                  </a:cubicBezTo>
                  <a:cubicBezTo>
                    <a:pt x="2" y="5"/>
                    <a:pt x="2" y="5"/>
                    <a:pt x="2" y="5"/>
                  </a:cubicBezTo>
                  <a:cubicBezTo>
                    <a:pt x="2" y="5"/>
                    <a:pt x="2" y="5"/>
                    <a:pt x="2" y="5"/>
                  </a:cubicBezTo>
                  <a:cubicBezTo>
                    <a:pt x="2" y="5"/>
                    <a:pt x="2" y="5"/>
                    <a:pt x="2" y="4"/>
                  </a:cubicBezTo>
                  <a:cubicBezTo>
                    <a:pt x="2" y="5"/>
                    <a:pt x="2" y="5"/>
                    <a:pt x="2" y="5"/>
                  </a:cubicBezTo>
                  <a:cubicBezTo>
                    <a:pt x="2" y="4"/>
                    <a:pt x="2" y="4"/>
                    <a:pt x="2" y="4"/>
                  </a:cubicBezTo>
                  <a:cubicBezTo>
                    <a:pt x="2" y="5"/>
                    <a:pt x="3" y="6"/>
                    <a:pt x="3" y="5"/>
                  </a:cubicBezTo>
                  <a:cubicBezTo>
                    <a:pt x="3" y="4"/>
                    <a:pt x="3" y="4"/>
                    <a:pt x="3" y="4"/>
                  </a:cubicBezTo>
                  <a:cubicBezTo>
                    <a:pt x="3" y="4"/>
                    <a:pt x="3" y="5"/>
                    <a:pt x="3" y="5"/>
                  </a:cubicBezTo>
                  <a:cubicBezTo>
                    <a:pt x="3" y="4"/>
                    <a:pt x="2" y="3"/>
                    <a:pt x="2" y="3"/>
                  </a:cubicBezTo>
                  <a:cubicBezTo>
                    <a:pt x="3" y="4"/>
                    <a:pt x="2" y="3"/>
                    <a:pt x="3" y="5"/>
                  </a:cubicBezTo>
                  <a:cubicBezTo>
                    <a:pt x="4"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3"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2397"/>
            <p:cNvSpPr>
              <a:spLocks/>
            </p:cNvSpPr>
            <p:nvPr/>
          </p:nvSpPr>
          <p:spPr bwMode="auto">
            <a:xfrm>
              <a:off x="809" y="311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2398"/>
            <p:cNvSpPr>
              <a:spLocks/>
            </p:cNvSpPr>
            <p:nvPr/>
          </p:nvSpPr>
          <p:spPr bwMode="auto">
            <a:xfrm>
              <a:off x="812" y="3100"/>
              <a:ext cx="7" cy="14"/>
            </a:xfrm>
            <a:custGeom>
              <a:avLst/>
              <a:gdLst>
                <a:gd name="T0" fmla="*/ 2 w 3"/>
                <a:gd name="T1" fmla="*/ 3 h 6"/>
                <a:gd name="T2" fmla="*/ 3 w 3"/>
                <a:gd name="T3" fmla="*/ 4 h 6"/>
                <a:gd name="T4" fmla="*/ 1 w 3"/>
                <a:gd name="T5" fmla="*/ 2 h 6"/>
                <a:gd name="T6" fmla="*/ 1 w 3"/>
                <a:gd name="T7" fmla="*/ 2 h 6"/>
                <a:gd name="T8" fmla="*/ 2 w 3"/>
                <a:gd name="T9" fmla="*/ 3 h 6"/>
                <a:gd name="T10" fmla="*/ 3 w 3"/>
                <a:gd name="T11" fmla="*/ 3 h 6"/>
                <a:gd name="T12" fmla="*/ 2 w 3"/>
                <a:gd name="T13" fmla="*/ 2 h 6"/>
                <a:gd name="T14" fmla="*/ 2 w 3"/>
                <a:gd name="T15" fmla="*/ 1 h 6"/>
                <a:gd name="T16" fmla="*/ 2 w 3"/>
                <a:gd name="T17" fmla="*/ 2 h 6"/>
                <a:gd name="T18" fmla="*/ 3 w 3"/>
                <a:gd name="T19" fmla="*/ 3 h 6"/>
                <a:gd name="T20" fmla="*/ 1 w 3"/>
                <a:gd name="T21" fmla="*/ 0 h 6"/>
                <a:gd name="T22" fmla="*/ 1 w 3"/>
                <a:gd name="T23" fmla="*/ 0 h 6"/>
                <a:gd name="T24" fmla="*/ 2 w 3"/>
                <a:gd name="T25" fmla="*/ 1 h 6"/>
                <a:gd name="T26" fmla="*/ 2 w 3"/>
                <a:gd name="T27" fmla="*/ 1 h 6"/>
                <a:gd name="T28" fmla="*/ 1 w 3"/>
                <a:gd name="T29" fmla="*/ 0 h 6"/>
                <a:gd name="T30" fmla="*/ 0 w 3"/>
                <a:gd name="T31" fmla="*/ 1 h 6"/>
                <a:gd name="T32" fmla="*/ 0 w 3"/>
                <a:gd name="T33" fmla="*/ 1 h 6"/>
                <a:gd name="T34" fmla="*/ 1 w 3"/>
                <a:gd name="T35" fmla="*/ 2 h 6"/>
                <a:gd name="T36" fmla="*/ 2 w 3"/>
                <a:gd name="T37" fmla="*/ 3 h 6"/>
                <a:gd name="T38" fmla="*/ 1 w 3"/>
                <a:gd name="T39" fmla="*/ 3 h 6"/>
                <a:gd name="T40" fmla="*/ 2 w 3"/>
                <a:gd name="T41" fmla="*/ 4 h 6"/>
                <a:gd name="T42" fmla="*/ 2 w 3"/>
                <a:gd name="T43" fmla="*/ 5 h 6"/>
                <a:gd name="T44" fmla="*/ 3 w 3"/>
                <a:gd name="T45" fmla="*/ 5 h 6"/>
                <a:gd name="T46" fmla="*/ 2 w 3"/>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6">
                  <a:moveTo>
                    <a:pt x="2" y="3"/>
                  </a:moveTo>
                  <a:cubicBezTo>
                    <a:pt x="2" y="3"/>
                    <a:pt x="2" y="4"/>
                    <a:pt x="3" y="4"/>
                  </a:cubicBezTo>
                  <a:cubicBezTo>
                    <a:pt x="2" y="3"/>
                    <a:pt x="2" y="3"/>
                    <a:pt x="1" y="2"/>
                  </a:cubicBezTo>
                  <a:cubicBezTo>
                    <a:pt x="1" y="2"/>
                    <a:pt x="1" y="2"/>
                    <a:pt x="1" y="2"/>
                  </a:cubicBezTo>
                  <a:cubicBezTo>
                    <a:pt x="1" y="2"/>
                    <a:pt x="2" y="3"/>
                    <a:pt x="2" y="3"/>
                  </a:cubicBezTo>
                  <a:cubicBezTo>
                    <a:pt x="2" y="3"/>
                    <a:pt x="3" y="3"/>
                    <a:pt x="3" y="3"/>
                  </a:cubicBezTo>
                  <a:cubicBezTo>
                    <a:pt x="2" y="3"/>
                    <a:pt x="3" y="3"/>
                    <a:pt x="2" y="2"/>
                  </a:cubicBezTo>
                  <a:cubicBezTo>
                    <a:pt x="1" y="2"/>
                    <a:pt x="1" y="1"/>
                    <a:pt x="2" y="1"/>
                  </a:cubicBezTo>
                  <a:cubicBezTo>
                    <a:pt x="2" y="2"/>
                    <a:pt x="2" y="2"/>
                    <a:pt x="2" y="2"/>
                  </a:cubicBezTo>
                  <a:cubicBezTo>
                    <a:pt x="3" y="3"/>
                    <a:pt x="2" y="2"/>
                    <a:pt x="3" y="3"/>
                  </a:cubicBezTo>
                  <a:cubicBezTo>
                    <a:pt x="2" y="2"/>
                    <a:pt x="3" y="1"/>
                    <a:pt x="1" y="0"/>
                  </a:cubicBezTo>
                  <a:cubicBezTo>
                    <a:pt x="0" y="0"/>
                    <a:pt x="1" y="0"/>
                    <a:pt x="1" y="0"/>
                  </a:cubicBezTo>
                  <a:cubicBezTo>
                    <a:pt x="1" y="0"/>
                    <a:pt x="2" y="1"/>
                    <a:pt x="2" y="1"/>
                  </a:cubicBezTo>
                  <a:cubicBezTo>
                    <a:pt x="2" y="1"/>
                    <a:pt x="2" y="2"/>
                    <a:pt x="2" y="1"/>
                  </a:cubicBezTo>
                  <a:cubicBezTo>
                    <a:pt x="1" y="0"/>
                    <a:pt x="1" y="0"/>
                    <a:pt x="1" y="0"/>
                  </a:cubicBezTo>
                  <a:cubicBezTo>
                    <a:pt x="0" y="0"/>
                    <a:pt x="0" y="1"/>
                    <a:pt x="0" y="1"/>
                  </a:cubicBezTo>
                  <a:cubicBezTo>
                    <a:pt x="0" y="1"/>
                    <a:pt x="0" y="1"/>
                    <a:pt x="0" y="1"/>
                  </a:cubicBezTo>
                  <a:cubicBezTo>
                    <a:pt x="0" y="2"/>
                    <a:pt x="0" y="2"/>
                    <a:pt x="1" y="2"/>
                  </a:cubicBezTo>
                  <a:cubicBezTo>
                    <a:pt x="2" y="3"/>
                    <a:pt x="2" y="3"/>
                    <a:pt x="2" y="3"/>
                  </a:cubicBezTo>
                  <a:cubicBezTo>
                    <a:pt x="1" y="3"/>
                    <a:pt x="2" y="4"/>
                    <a:pt x="1" y="3"/>
                  </a:cubicBezTo>
                  <a:cubicBezTo>
                    <a:pt x="2" y="4"/>
                    <a:pt x="2" y="4"/>
                    <a:pt x="2" y="4"/>
                  </a:cubicBezTo>
                  <a:cubicBezTo>
                    <a:pt x="2" y="5"/>
                    <a:pt x="2" y="4"/>
                    <a:pt x="2" y="5"/>
                  </a:cubicBezTo>
                  <a:cubicBezTo>
                    <a:pt x="3" y="6"/>
                    <a:pt x="2" y="4"/>
                    <a:pt x="3" y="5"/>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Rectangle 2399"/>
            <p:cNvSpPr>
              <a:spLocks noChangeArrowheads="1"/>
            </p:cNvSpPr>
            <p:nvPr/>
          </p:nvSpPr>
          <p:spPr bwMode="auto">
            <a:xfrm>
              <a:off x="814" y="3109"/>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2400"/>
            <p:cNvSpPr>
              <a:spLocks/>
            </p:cNvSpPr>
            <p:nvPr/>
          </p:nvSpPr>
          <p:spPr bwMode="auto">
            <a:xfrm>
              <a:off x="812" y="3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2401"/>
            <p:cNvSpPr>
              <a:spLocks/>
            </p:cNvSpPr>
            <p:nvPr/>
          </p:nvSpPr>
          <p:spPr bwMode="auto">
            <a:xfrm>
              <a:off x="819" y="310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2402"/>
            <p:cNvSpPr>
              <a:spLocks/>
            </p:cNvSpPr>
            <p:nvPr/>
          </p:nvSpPr>
          <p:spPr bwMode="auto">
            <a:xfrm>
              <a:off x="812" y="3097"/>
              <a:ext cx="7" cy="5"/>
            </a:xfrm>
            <a:custGeom>
              <a:avLst/>
              <a:gdLst>
                <a:gd name="T0" fmla="*/ 0 w 3"/>
                <a:gd name="T1" fmla="*/ 0 h 2"/>
                <a:gd name="T2" fmla="*/ 0 w 3"/>
                <a:gd name="T3" fmla="*/ 1 h 2"/>
                <a:gd name="T4" fmla="*/ 3 w 3"/>
                <a:gd name="T5" fmla="*/ 2 h 2"/>
                <a:gd name="T6" fmla="*/ 1 w 3"/>
                <a:gd name="T7" fmla="*/ 1 h 2"/>
                <a:gd name="T8" fmla="*/ 2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1" y="1"/>
                    <a:pt x="0" y="1"/>
                  </a:cubicBezTo>
                  <a:cubicBezTo>
                    <a:pt x="1" y="1"/>
                    <a:pt x="2" y="2"/>
                    <a:pt x="3" y="2"/>
                  </a:cubicBezTo>
                  <a:cubicBezTo>
                    <a:pt x="3" y="2"/>
                    <a:pt x="2" y="1"/>
                    <a:pt x="1" y="1"/>
                  </a:cubicBezTo>
                  <a:cubicBezTo>
                    <a:pt x="2" y="1"/>
                    <a:pt x="1" y="1"/>
                    <a:pt x="2"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2403"/>
            <p:cNvSpPr>
              <a:spLocks/>
            </p:cNvSpPr>
            <p:nvPr/>
          </p:nvSpPr>
          <p:spPr bwMode="auto">
            <a:xfrm>
              <a:off x="812" y="3088"/>
              <a:ext cx="14" cy="12"/>
            </a:xfrm>
            <a:custGeom>
              <a:avLst/>
              <a:gdLst>
                <a:gd name="T0" fmla="*/ 4 w 6"/>
                <a:gd name="T1" fmla="*/ 4 h 5"/>
                <a:gd name="T2" fmla="*/ 4 w 6"/>
                <a:gd name="T3" fmla="*/ 4 h 5"/>
                <a:gd name="T4" fmla="*/ 5 w 6"/>
                <a:gd name="T5" fmla="*/ 4 h 5"/>
                <a:gd name="T6" fmla="*/ 5 w 6"/>
                <a:gd name="T7" fmla="*/ 4 h 5"/>
                <a:gd name="T8" fmla="*/ 5 w 6"/>
                <a:gd name="T9" fmla="*/ 4 h 5"/>
                <a:gd name="T10" fmla="*/ 4 w 6"/>
                <a:gd name="T11" fmla="*/ 3 h 5"/>
                <a:gd name="T12" fmla="*/ 3 w 6"/>
                <a:gd name="T13" fmla="*/ 3 h 5"/>
                <a:gd name="T14" fmla="*/ 5 w 6"/>
                <a:gd name="T15" fmla="*/ 2 h 5"/>
                <a:gd name="T16" fmla="*/ 2 w 6"/>
                <a:gd name="T17" fmla="*/ 3 h 5"/>
                <a:gd name="T18" fmla="*/ 3 w 6"/>
                <a:gd name="T19" fmla="*/ 2 h 5"/>
                <a:gd name="T20" fmla="*/ 3 w 6"/>
                <a:gd name="T21" fmla="*/ 2 h 5"/>
                <a:gd name="T22" fmla="*/ 3 w 6"/>
                <a:gd name="T23" fmla="*/ 2 h 5"/>
                <a:gd name="T24" fmla="*/ 4 w 6"/>
                <a:gd name="T25" fmla="*/ 1 h 5"/>
                <a:gd name="T26" fmla="*/ 4 w 6"/>
                <a:gd name="T27" fmla="*/ 1 h 5"/>
                <a:gd name="T28" fmla="*/ 4 w 6"/>
                <a:gd name="T29" fmla="*/ 1 h 5"/>
                <a:gd name="T30" fmla="*/ 2 w 6"/>
                <a:gd name="T31" fmla="*/ 3 h 5"/>
                <a:gd name="T32" fmla="*/ 3 w 6"/>
                <a:gd name="T33" fmla="*/ 4 h 5"/>
                <a:gd name="T34" fmla="*/ 3 w 6"/>
                <a:gd name="T35" fmla="*/ 4 h 5"/>
                <a:gd name="T36" fmla="*/ 4 w 6"/>
                <a:gd name="T37" fmla="*/ 3 h 5"/>
                <a:gd name="T38" fmla="*/ 4 w 6"/>
                <a:gd name="T39" fmla="*/ 4 h 5"/>
                <a:gd name="T40" fmla="*/ 4 w 6"/>
                <a:gd name="T41" fmla="*/ 1 h 5"/>
                <a:gd name="T42" fmla="*/ 4 w 6"/>
                <a:gd name="T43" fmla="*/ 2 h 5"/>
                <a:gd name="T44" fmla="*/ 4 w 6"/>
                <a:gd name="T45" fmla="*/ 3 h 5"/>
                <a:gd name="T46" fmla="*/ 4 w 6"/>
                <a:gd name="T47" fmla="*/ 2 h 5"/>
                <a:gd name="T48" fmla="*/ 5 w 6"/>
                <a:gd name="T49" fmla="*/ 4 h 5"/>
                <a:gd name="T50" fmla="*/ 5 w 6"/>
                <a:gd name="T51" fmla="*/ 2 h 5"/>
                <a:gd name="T52" fmla="*/ 5 w 6"/>
                <a:gd name="T53" fmla="*/ 2 h 5"/>
                <a:gd name="T54" fmla="*/ 4 w 6"/>
                <a:gd name="T55" fmla="*/ 0 h 5"/>
                <a:gd name="T56" fmla="*/ 3 w 6"/>
                <a:gd name="T57" fmla="*/ 0 h 5"/>
                <a:gd name="T58" fmla="*/ 3 w 6"/>
                <a:gd name="T59" fmla="*/ 2 h 5"/>
                <a:gd name="T60" fmla="*/ 3 w 6"/>
                <a:gd name="T61" fmla="*/ 0 h 5"/>
                <a:gd name="T62" fmla="*/ 3 w 6"/>
                <a:gd name="T63" fmla="*/ 2 h 5"/>
                <a:gd name="T64" fmla="*/ 3 w 6"/>
                <a:gd name="T65" fmla="*/ 0 h 5"/>
                <a:gd name="T66" fmla="*/ 3 w 6"/>
                <a:gd name="T67" fmla="*/ 2 h 5"/>
                <a:gd name="T68" fmla="*/ 2 w 6"/>
                <a:gd name="T69" fmla="*/ 0 h 5"/>
                <a:gd name="T70" fmla="*/ 2 w 6"/>
                <a:gd name="T71" fmla="*/ 4 h 5"/>
                <a:gd name="T72" fmla="*/ 3 w 6"/>
                <a:gd name="T73" fmla="*/ 4 h 5"/>
                <a:gd name="T74" fmla="*/ 3 w 6"/>
                <a:gd name="T75" fmla="*/ 5 h 5"/>
                <a:gd name="T76" fmla="*/ 4 w 6"/>
                <a:gd name="T77" fmla="*/ 5 h 5"/>
                <a:gd name="T78" fmla="*/ 1 w 6"/>
                <a:gd name="T79" fmla="*/ 4 h 5"/>
                <a:gd name="T80" fmla="*/ 2 w 6"/>
                <a:gd name="T81" fmla="*/ 5 h 5"/>
                <a:gd name="T82" fmla="*/ 2 w 6"/>
                <a:gd name="T83" fmla="*/ 5 h 5"/>
                <a:gd name="T84" fmla="*/ 2 w 6"/>
                <a:gd name="T85" fmla="*/ 5 h 5"/>
                <a:gd name="T86" fmla="*/ 4 w 6"/>
                <a:gd name="T87" fmla="*/ 5 h 5"/>
                <a:gd name="T88" fmla="*/ 6 w 6"/>
                <a:gd name="T89" fmla="*/ 5 h 5"/>
                <a:gd name="T90" fmla="*/ 4 w 6"/>
                <a:gd name="T9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5">
                  <a:moveTo>
                    <a:pt x="4" y="4"/>
                  </a:moveTo>
                  <a:cubicBezTo>
                    <a:pt x="4" y="4"/>
                    <a:pt x="3" y="4"/>
                    <a:pt x="4" y="4"/>
                  </a:cubicBezTo>
                  <a:cubicBezTo>
                    <a:pt x="4" y="4"/>
                    <a:pt x="5" y="4"/>
                    <a:pt x="5" y="4"/>
                  </a:cubicBezTo>
                  <a:cubicBezTo>
                    <a:pt x="6" y="4"/>
                    <a:pt x="4" y="4"/>
                    <a:pt x="5" y="4"/>
                  </a:cubicBezTo>
                  <a:cubicBezTo>
                    <a:pt x="5" y="4"/>
                    <a:pt x="5" y="4"/>
                    <a:pt x="5" y="4"/>
                  </a:cubicBezTo>
                  <a:cubicBezTo>
                    <a:pt x="5" y="3"/>
                    <a:pt x="3" y="4"/>
                    <a:pt x="4" y="3"/>
                  </a:cubicBezTo>
                  <a:cubicBezTo>
                    <a:pt x="4" y="3"/>
                    <a:pt x="4" y="3"/>
                    <a:pt x="3" y="3"/>
                  </a:cubicBezTo>
                  <a:cubicBezTo>
                    <a:pt x="4" y="3"/>
                    <a:pt x="4" y="3"/>
                    <a:pt x="5" y="2"/>
                  </a:cubicBezTo>
                  <a:cubicBezTo>
                    <a:pt x="4" y="2"/>
                    <a:pt x="3" y="3"/>
                    <a:pt x="2" y="3"/>
                  </a:cubicBezTo>
                  <a:cubicBezTo>
                    <a:pt x="4" y="2"/>
                    <a:pt x="2" y="2"/>
                    <a:pt x="3" y="2"/>
                  </a:cubicBezTo>
                  <a:cubicBezTo>
                    <a:pt x="3" y="2"/>
                    <a:pt x="3" y="2"/>
                    <a:pt x="3" y="2"/>
                  </a:cubicBezTo>
                  <a:cubicBezTo>
                    <a:pt x="5" y="2"/>
                    <a:pt x="3" y="2"/>
                    <a:pt x="3" y="2"/>
                  </a:cubicBezTo>
                  <a:cubicBezTo>
                    <a:pt x="4" y="1"/>
                    <a:pt x="4" y="1"/>
                    <a:pt x="4" y="1"/>
                  </a:cubicBezTo>
                  <a:cubicBezTo>
                    <a:pt x="4" y="1"/>
                    <a:pt x="4" y="1"/>
                    <a:pt x="4" y="1"/>
                  </a:cubicBezTo>
                  <a:cubicBezTo>
                    <a:pt x="4" y="1"/>
                    <a:pt x="4" y="1"/>
                    <a:pt x="4" y="1"/>
                  </a:cubicBezTo>
                  <a:cubicBezTo>
                    <a:pt x="1" y="5"/>
                    <a:pt x="3" y="2"/>
                    <a:pt x="2" y="3"/>
                  </a:cubicBezTo>
                  <a:cubicBezTo>
                    <a:pt x="3" y="4"/>
                    <a:pt x="3" y="4"/>
                    <a:pt x="3" y="4"/>
                  </a:cubicBezTo>
                  <a:cubicBezTo>
                    <a:pt x="3" y="4"/>
                    <a:pt x="3" y="4"/>
                    <a:pt x="3" y="4"/>
                  </a:cubicBezTo>
                  <a:cubicBezTo>
                    <a:pt x="3" y="3"/>
                    <a:pt x="3" y="4"/>
                    <a:pt x="4" y="3"/>
                  </a:cubicBezTo>
                  <a:cubicBezTo>
                    <a:pt x="4" y="4"/>
                    <a:pt x="4" y="4"/>
                    <a:pt x="4" y="4"/>
                  </a:cubicBezTo>
                  <a:cubicBezTo>
                    <a:pt x="4" y="3"/>
                    <a:pt x="3" y="3"/>
                    <a:pt x="4" y="1"/>
                  </a:cubicBezTo>
                  <a:cubicBezTo>
                    <a:pt x="4" y="4"/>
                    <a:pt x="4" y="1"/>
                    <a:pt x="4" y="2"/>
                  </a:cubicBezTo>
                  <a:cubicBezTo>
                    <a:pt x="4" y="2"/>
                    <a:pt x="4" y="2"/>
                    <a:pt x="4" y="3"/>
                  </a:cubicBezTo>
                  <a:cubicBezTo>
                    <a:pt x="4" y="2"/>
                    <a:pt x="4" y="3"/>
                    <a:pt x="4" y="2"/>
                  </a:cubicBezTo>
                  <a:cubicBezTo>
                    <a:pt x="4" y="4"/>
                    <a:pt x="5" y="2"/>
                    <a:pt x="5" y="4"/>
                  </a:cubicBezTo>
                  <a:cubicBezTo>
                    <a:pt x="5" y="2"/>
                    <a:pt x="5" y="2"/>
                    <a:pt x="5" y="2"/>
                  </a:cubicBezTo>
                  <a:cubicBezTo>
                    <a:pt x="5" y="2"/>
                    <a:pt x="5" y="2"/>
                    <a:pt x="5" y="2"/>
                  </a:cubicBezTo>
                  <a:cubicBezTo>
                    <a:pt x="5" y="2"/>
                    <a:pt x="5" y="0"/>
                    <a:pt x="4" y="0"/>
                  </a:cubicBezTo>
                  <a:cubicBezTo>
                    <a:pt x="4" y="0"/>
                    <a:pt x="4" y="1"/>
                    <a:pt x="3" y="0"/>
                  </a:cubicBezTo>
                  <a:cubicBezTo>
                    <a:pt x="3" y="2"/>
                    <a:pt x="3" y="0"/>
                    <a:pt x="3" y="2"/>
                  </a:cubicBezTo>
                  <a:cubicBezTo>
                    <a:pt x="3" y="0"/>
                    <a:pt x="3" y="0"/>
                    <a:pt x="3" y="0"/>
                  </a:cubicBezTo>
                  <a:cubicBezTo>
                    <a:pt x="3" y="1"/>
                    <a:pt x="3" y="1"/>
                    <a:pt x="3" y="2"/>
                  </a:cubicBezTo>
                  <a:cubicBezTo>
                    <a:pt x="3" y="2"/>
                    <a:pt x="3" y="1"/>
                    <a:pt x="3" y="0"/>
                  </a:cubicBezTo>
                  <a:cubicBezTo>
                    <a:pt x="2" y="0"/>
                    <a:pt x="3" y="1"/>
                    <a:pt x="3" y="2"/>
                  </a:cubicBezTo>
                  <a:cubicBezTo>
                    <a:pt x="2" y="0"/>
                    <a:pt x="2" y="0"/>
                    <a:pt x="2" y="0"/>
                  </a:cubicBezTo>
                  <a:cubicBezTo>
                    <a:pt x="0" y="4"/>
                    <a:pt x="3" y="2"/>
                    <a:pt x="2" y="4"/>
                  </a:cubicBezTo>
                  <a:cubicBezTo>
                    <a:pt x="3" y="4"/>
                    <a:pt x="3" y="4"/>
                    <a:pt x="3" y="4"/>
                  </a:cubicBezTo>
                  <a:cubicBezTo>
                    <a:pt x="2" y="4"/>
                    <a:pt x="5" y="5"/>
                    <a:pt x="3" y="5"/>
                  </a:cubicBezTo>
                  <a:cubicBezTo>
                    <a:pt x="4" y="5"/>
                    <a:pt x="4" y="5"/>
                    <a:pt x="4" y="5"/>
                  </a:cubicBezTo>
                  <a:cubicBezTo>
                    <a:pt x="3" y="5"/>
                    <a:pt x="2" y="5"/>
                    <a:pt x="1" y="4"/>
                  </a:cubicBezTo>
                  <a:cubicBezTo>
                    <a:pt x="2" y="5"/>
                    <a:pt x="1" y="4"/>
                    <a:pt x="2" y="5"/>
                  </a:cubicBezTo>
                  <a:cubicBezTo>
                    <a:pt x="2" y="5"/>
                    <a:pt x="2" y="5"/>
                    <a:pt x="2" y="5"/>
                  </a:cubicBezTo>
                  <a:cubicBezTo>
                    <a:pt x="3" y="5"/>
                    <a:pt x="2" y="5"/>
                    <a:pt x="2" y="5"/>
                  </a:cubicBezTo>
                  <a:cubicBezTo>
                    <a:pt x="2" y="5"/>
                    <a:pt x="3" y="5"/>
                    <a:pt x="4" y="5"/>
                  </a:cubicBezTo>
                  <a:cubicBezTo>
                    <a:pt x="3" y="4"/>
                    <a:pt x="6" y="5"/>
                    <a:pt x="6" y="5"/>
                  </a:cubicBezTo>
                  <a:cubicBezTo>
                    <a:pt x="5" y="4"/>
                    <a:pt x="5" y="5"/>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2404"/>
            <p:cNvSpPr>
              <a:spLocks/>
            </p:cNvSpPr>
            <p:nvPr/>
          </p:nvSpPr>
          <p:spPr bwMode="auto">
            <a:xfrm>
              <a:off x="814"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2405"/>
            <p:cNvSpPr>
              <a:spLocks/>
            </p:cNvSpPr>
            <p:nvPr/>
          </p:nvSpPr>
          <p:spPr bwMode="auto">
            <a:xfrm>
              <a:off x="82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Rectangle 2406"/>
            <p:cNvSpPr>
              <a:spLocks noChangeArrowheads="1"/>
            </p:cNvSpPr>
            <p:nvPr/>
          </p:nvSpPr>
          <p:spPr bwMode="auto">
            <a:xfrm>
              <a:off x="816"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Rectangle 2407"/>
            <p:cNvSpPr>
              <a:spLocks noChangeArrowheads="1"/>
            </p:cNvSpPr>
            <p:nvPr/>
          </p:nvSpPr>
          <p:spPr bwMode="auto">
            <a:xfrm>
              <a:off x="821"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Freeform 2408"/>
            <p:cNvSpPr>
              <a:spLocks/>
            </p:cNvSpPr>
            <p:nvPr/>
          </p:nvSpPr>
          <p:spPr bwMode="auto">
            <a:xfrm>
              <a:off x="826" y="30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2409"/>
            <p:cNvSpPr>
              <a:spLocks/>
            </p:cNvSpPr>
            <p:nvPr/>
          </p:nvSpPr>
          <p:spPr bwMode="auto">
            <a:xfrm>
              <a:off x="835" y="30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Freeform 2410"/>
            <p:cNvSpPr>
              <a:spLocks/>
            </p:cNvSpPr>
            <p:nvPr/>
          </p:nvSpPr>
          <p:spPr bwMode="auto">
            <a:xfrm>
              <a:off x="823" y="3071"/>
              <a:ext cx="24" cy="26"/>
            </a:xfrm>
            <a:custGeom>
              <a:avLst/>
              <a:gdLst>
                <a:gd name="T0" fmla="*/ 7 w 10"/>
                <a:gd name="T1" fmla="*/ 1 h 11"/>
                <a:gd name="T2" fmla="*/ 6 w 10"/>
                <a:gd name="T3" fmla="*/ 0 h 11"/>
                <a:gd name="T4" fmla="*/ 5 w 10"/>
                <a:gd name="T5" fmla="*/ 0 h 11"/>
                <a:gd name="T6" fmla="*/ 5 w 10"/>
                <a:gd name="T7" fmla="*/ 1 h 11"/>
                <a:gd name="T8" fmla="*/ 5 w 10"/>
                <a:gd name="T9" fmla="*/ 2 h 11"/>
                <a:gd name="T10" fmla="*/ 4 w 10"/>
                <a:gd name="T11" fmla="*/ 3 h 11"/>
                <a:gd name="T12" fmla="*/ 5 w 10"/>
                <a:gd name="T13" fmla="*/ 4 h 11"/>
                <a:gd name="T14" fmla="*/ 5 w 10"/>
                <a:gd name="T15" fmla="*/ 4 h 11"/>
                <a:gd name="T16" fmla="*/ 4 w 10"/>
                <a:gd name="T17" fmla="*/ 4 h 11"/>
                <a:gd name="T18" fmla="*/ 6 w 10"/>
                <a:gd name="T19" fmla="*/ 6 h 11"/>
                <a:gd name="T20" fmla="*/ 5 w 10"/>
                <a:gd name="T21" fmla="*/ 6 h 11"/>
                <a:gd name="T22" fmla="*/ 4 w 10"/>
                <a:gd name="T23" fmla="*/ 6 h 11"/>
                <a:gd name="T24" fmla="*/ 4 w 10"/>
                <a:gd name="T25" fmla="*/ 7 h 11"/>
                <a:gd name="T26" fmla="*/ 3 w 10"/>
                <a:gd name="T27" fmla="*/ 7 h 11"/>
                <a:gd name="T28" fmla="*/ 3 w 10"/>
                <a:gd name="T29" fmla="*/ 7 h 11"/>
                <a:gd name="T30" fmla="*/ 3 w 10"/>
                <a:gd name="T31" fmla="*/ 8 h 11"/>
                <a:gd name="T32" fmla="*/ 2 w 10"/>
                <a:gd name="T33" fmla="*/ 7 h 11"/>
                <a:gd name="T34" fmla="*/ 2 w 10"/>
                <a:gd name="T35" fmla="*/ 8 h 11"/>
                <a:gd name="T36" fmla="*/ 0 w 10"/>
                <a:gd name="T37" fmla="*/ 8 h 11"/>
                <a:gd name="T38" fmla="*/ 1 w 10"/>
                <a:gd name="T39" fmla="*/ 8 h 11"/>
                <a:gd name="T40" fmla="*/ 1 w 10"/>
                <a:gd name="T41" fmla="*/ 8 h 11"/>
                <a:gd name="T42" fmla="*/ 2 w 10"/>
                <a:gd name="T43" fmla="*/ 10 h 11"/>
                <a:gd name="T44" fmla="*/ 2 w 10"/>
                <a:gd name="T45" fmla="*/ 10 h 11"/>
                <a:gd name="T46" fmla="*/ 3 w 10"/>
                <a:gd name="T47" fmla="*/ 10 h 11"/>
                <a:gd name="T48" fmla="*/ 4 w 10"/>
                <a:gd name="T49" fmla="*/ 10 h 11"/>
                <a:gd name="T50" fmla="*/ 4 w 10"/>
                <a:gd name="T51" fmla="*/ 10 h 11"/>
                <a:gd name="T52" fmla="*/ 5 w 10"/>
                <a:gd name="T53" fmla="*/ 9 h 11"/>
                <a:gd name="T54" fmla="*/ 5 w 10"/>
                <a:gd name="T55" fmla="*/ 9 h 11"/>
                <a:gd name="T56" fmla="*/ 5 w 10"/>
                <a:gd name="T57" fmla="*/ 9 h 11"/>
                <a:gd name="T58" fmla="*/ 5 w 10"/>
                <a:gd name="T59" fmla="*/ 8 h 11"/>
                <a:gd name="T60" fmla="*/ 5 w 10"/>
                <a:gd name="T61" fmla="*/ 7 h 11"/>
                <a:gd name="T62" fmla="*/ 6 w 10"/>
                <a:gd name="T63" fmla="*/ 8 h 11"/>
                <a:gd name="T64" fmla="*/ 7 w 10"/>
                <a:gd name="T65" fmla="*/ 7 h 11"/>
                <a:gd name="T66" fmla="*/ 6 w 10"/>
                <a:gd name="T67" fmla="*/ 6 h 11"/>
                <a:gd name="T68" fmla="*/ 6 w 10"/>
                <a:gd name="T69" fmla="*/ 5 h 11"/>
                <a:gd name="T70" fmla="*/ 7 w 10"/>
                <a:gd name="T71" fmla="*/ 4 h 11"/>
                <a:gd name="T72" fmla="*/ 7 w 10"/>
                <a:gd name="T73" fmla="*/ 4 h 11"/>
                <a:gd name="T74" fmla="*/ 7 w 10"/>
                <a:gd name="T75" fmla="*/ 3 h 11"/>
                <a:gd name="T76" fmla="*/ 6 w 10"/>
                <a:gd name="T77" fmla="*/ 3 h 11"/>
                <a:gd name="T78" fmla="*/ 8 w 10"/>
                <a:gd name="T7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1">
                  <a:moveTo>
                    <a:pt x="8" y="2"/>
                  </a:moveTo>
                  <a:cubicBezTo>
                    <a:pt x="8" y="2"/>
                    <a:pt x="8" y="1"/>
                    <a:pt x="7" y="1"/>
                  </a:cubicBezTo>
                  <a:cubicBezTo>
                    <a:pt x="8" y="1"/>
                    <a:pt x="8" y="1"/>
                    <a:pt x="8" y="1"/>
                  </a:cubicBezTo>
                  <a:cubicBezTo>
                    <a:pt x="7" y="1"/>
                    <a:pt x="7" y="0"/>
                    <a:pt x="6" y="0"/>
                  </a:cubicBezTo>
                  <a:cubicBezTo>
                    <a:pt x="6" y="0"/>
                    <a:pt x="6" y="0"/>
                    <a:pt x="6" y="0"/>
                  </a:cubicBezTo>
                  <a:cubicBezTo>
                    <a:pt x="7" y="1"/>
                    <a:pt x="5" y="0"/>
                    <a:pt x="5" y="0"/>
                  </a:cubicBezTo>
                  <a:cubicBezTo>
                    <a:pt x="5" y="1"/>
                    <a:pt x="7" y="1"/>
                    <a:pt x="6" y="1"/>
                  </a:cubicBezTo>
                  <a:cubicBezTo>
                    <a:pt x="6" y="1"/>
                    <a:pt x="6" y="1"/>
                    <a:pt x="5" y="1"/>
                  </a:cubicBezTo>
                  <a:cubicBezTo>
                    <a:pt x="5" y="1"/>
                    <a:pt x="7" y="2"/>
                    <a:pt x="7" y="2"/>
                  </a:cubicBezTo>
                  <a:cubicBezTo>
                    <a:pt x="3" y="0"/>
                    <a:pt x="8" y="3"/>
                    <a:pt x="5" y="2"/>
                  </a:cubicBezTo>
                  <a:cubicBezTo>
                    <a:pt x="5" y="3"/>
                    <a:pt x="5" y="3"/>
                    <a:pt x="6" y="3"/>
                  </a:cubicBezTo>
                  <a:cubicBezTo>
                    <a:pt x="5" y="2"/>
                    <a:pt x="5" y="3"/>
                    <a:pt x="4" y="3"/>
                  </a:cubicBezTo>
                  <a:cubicBezTo>
                    <a:pt x="7" y="4"/>
                    <a:pt x="3" y="2"/>
                    <a:pt x="6" y="4"/>
                  </a:cubicBezTo>
                  <a:cubicBezTo>
                    <a:pt x="5" y="4"/>
                    <a:pt x="6" y="4"/>
                    <a:pt x="5" y="4"/>
                  </a:cubicBezTo>
                  <a:cubicBezTo>
                    <a:pt x="5" y="4"/>
                    <a:pt x="5" y="4"/>
                    <a:pt x="5" y="4"/>
                  </a:cubicBezTo>
                  <a:cubicBezTo>
                    <a:pt x="4" y="4"/>
                    <a:pt x="6" y="5"/>
                    <a:pt x="5" y="4"/>
                  </a:cubicBezTo>
                  <a:cubicBezTo>
                    <a:pt x="4" y="4"/>
                    <a:pt x="5" y="5"/>
                    <a:pt x="6" y="5"/>
                  </a:cubicBezTo>
                  <a:cubicBezTo>
                    <a:pt x="5" y="5"/>
                    <a:pt x="5" y="5"/>
                    <a:pt x="4" y="4"/>
                  </a:cubicBezTo>
                  <a:cubicBezTo>
                    <a:pt x="5" y="5"/>
                    <a:pt x="5" y="5"/>
                    <a:pt x="5" y="5"/>
                  </a:cubicBezTo>
                  <a:cubicBezTo>
                    <a:pt x="5" y="6"/>
                    <a:pt x="5" y="6"/>
                    <a:pt x="6" y="6"/>
                  </a:cubicBezTo>
                  <a:cubicBezTo>
                    <a:pt x="5" y="6"/>
                    <a:pt x="6" y="7"/>
                    <a:pt x="6" y="7"/>
                  </a:cubicBezTo>
                  <a:cubicBezTo>
                    <a:pt x="5" y="6"/>
                    <a:pt x="7" y="7"/>
                    <a:pt x="5" y="6"/>
                  </a:cubicBezTo>
                  <a:cubicBezTo>
                    <a:pt x="5" y="6"/>
                    <a:pt x="5" y="6"/>
                    <a:pt x="4" y="5"/>
                  </a:cubicBezTo>
                  <a:cubicBezTo>
                    <a:pt x="4" y="5"/>
                    <a:pt x="4" y="5"/>
                    <a:pt x="4" y="6"/>
                  </a:cubicBezTo>
                  <a:cubicBezTo>
                    <a:pt x="4" y="6"/>
                    <a:pt x="4" y="5"/>
                    <a:pt x="4" y="5"/>
                  </a:cubicBezTo>
                  <a:cubicBezTo>
                    <a:pt x="3" y="5"/>
                    <a:pt x="4" y="7"/>
                    <a:pt x="4" y="7"/>
                  </a:cubicBezTo>
                  <a:cubicBezTo>
                    <a:pt x="3" y="6"/>
                    <a:pt x="3" y="6"/>
                    <a:pt x="3" y="6"/>
                  </a:cubicBezTo>
                  <a:cubicBezTo>
                    <a:pt x="4" y="7"/>
                    <a:pt x="3" y="6"/>
                    <a:pt x="3" y="7"/>
                  </a:cubicBezTo>
                  <a:cubicBezTo>
                    <a:pt x="3" y="7"/>
                    <a:pt x="3" y="7"/>
                    <a:pt x="3" y="7"/>
                  </a:cubicBezTo>
                  <a:cubicBezTo>
                    <a:pt x="2" y="6"/>
                    <a:pt x="4" y="9"/>
                    <a:pt x="3" y="7"/>
                  </a:cubicBezTo>
                  <a:cubicBezTo>
                    <a:pt x="3" y="9"/>
                    <a:pt x="3" y="9"/>
                    <a:pt x="3" y="10"/>
                  </a:cubicBezTo>
                  <a:cubicBezTo>
                    <a:pt x="3" y="8"/>
                    <a:pt x="3" y="8"/>
                    <a:pt x="3" y="8"/>
                  </a:cubicBezTo>
                  <a:cubicBezTo>
                    <a:pt x="3" y="9"/>
                    <a:pt x="2" y="7"/>
                    <a:pt x="2" y="6"/>
                  </a:cubicBezTo>
                  <a:cubicBezTo>
                    <a:pt x="2" y="7"/>
                    <a:pt x="2" y="6"/>
                    <a:pt x="2" y="7"/>
                  </a:cubicBezTo>
                  <a:cubicBezTo>
                    <a:pt x="2" y="6"/>
                    <a:pt x="2" y="6"/>
                    <a:pt x="2" y="6"/>
                  </a:cubicBezTo>
                  <a:cubicBezTo>
                    <a:pt x="1" y="6"/>
                    <a:pt x="2" y="9"/>
                    <a:pt x="2" y="8"/>
                  </a:cubicBezTo>
                  <a:cubicBezTo>
                    <a:pt x="2" y="7"/>
                    <a:pt x="2" y="7"/>
                    <a:pt x="2" y="7"/>
                  </a:cubicBezTo>
                  <a:cubicBezTo>
                    <a:pt x="1" y="8"/>
                    <a:pt x="0" y="6"/>
                    <a:pt x="0" y="8"/>
                  </a:cubicBezTo>
                  <a:cubicBezTo>
                    <a:pt x="0" y="9"/>
                    <a:pt x="1" y="10"/>
                    <a:pt x="1" y="11"/>
                  </a:cubicBezTo>
                  <a:cubicBezTo>
                    <a:pt x="1" y="10"/>
                    <a:pt x="1" y="9"/>
                    <a:pt x="1" y="8"/>
                  </a:cubicBezTo>
                  <a:cubicBezTo>
                    <a:pt x="1" y="10"/>
                    <a:pt x="1" y="10"/>
                    <a:pt x="1" y="10"/>
                  </a:cubicBezTo>
                  <a:cubicBezTo>
                    <a:pt x="1" y="9"/>
                    <a:pt x="1" y="8"/>
                    <a:pt x="1" y="8"/>
                  </a:cubicBezTo>
                  <a:cubicBezTo>
                    <a:pt x="1" y="7"/>
                    <a:pt x="1" y="9"/>
                    <a:pt x="1" y="8"/>
                  </a:cubicBezTo>
                  <a:cubicBezTo>
                    <a:pt x="2" y="9"/>
                    <a:pt x="2" y="9"/>
                    <a:pt x="2" y="10"/>
                  </a:cubicBezTo>
                  <a:cubicBezTo>
                    <a:pt x="2" y="10"/>
                    <a:pt x="2" y="10"/>
                    <a:pt x="2" y="10"/>
                  </a:cubicBezTo>
                  <a:cubicBezTo>
                    <a:pt x="2" y="10"/>
                    <a:pt x="2" y="10"/>
                    <a:pt x="2" y="10"/>
                  </a:cubicBezTo>
                  <a:cubicBezTo>
                    <a:pt x="2" y="9"/>
                    <a:pt x="3" y="11"/>
                    <a:pt x="3" y="10"/>
                  </a:cubicBezTo>
                  <a:cubicBezTo>
                    <a:pt x="3" y="10"/>
                    <a:pt x="3" y="10"/>
                    <a:pt x="3" y="10"/>
                  </a:cubicBezTo>
                  <a:cubicBezTo>
                    <a:pt x="3" y="9"/>
                    <a:pt x="3" y="9"/>
                    <a:pt x="3" y="9"/>
                  </a:cubicBezTo>
                  <a:cubicBezTo>
                    <a:pt x="3" y="10"/>
                    <a:pt x="3" y="10"/>
                    <a:pt x="4" y="10"/>
                  </a:cubicBezTo>
                  <a:cubicBezTo>
                    <a:pt x="4" y="9"/>
                    <a:pt x="3" y="8"/>
                    <a:pt x="3" y="8"/>
                  </a:cubicBezTo>
                  <a:cubicBezTo>
                    <a:pt x="4" y="9"/>
                    <a:pt x="4" y="9"/>
                    <a:pt x="4" y="10"/>
                  </a:cubicBezTo>
                  <a:cubicBezTo>
                    <a:pt x="4" y="8"/>
                    <a:pt x="5" y="9"/>
                    <a:pt x="4" y="8"/>
                  </a:cubicBezTo>
                  <a:cubicBezTo>
                    <a:pt x="4" y="8"/>
                    <a:pt x="4" y="8"/>
                    <a:pt x="5"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6" y="9"/>
                    <a:pt x="5" y="7"/>
                    <a:pt x="5" y="8"/>
                  </a:cubicBezTo>
                  <a:cubicBezTo>
                    <a:pt x="5" y="8"/>
                    <a:pt x="5" y="7"/>
                    <a:pt x="4" y="6"/>
                  </a:cubicBezTo>
                  <a:cubicBezTo>
                    <a:pt x="5" y="7"/>
                    <a:pt x="5" y="7"/>
                    <a:pt x="5" y="7"/>
                  </a:cubicBezTo>
                  <a:cubicBezTo>
                    <a:pt x="5" y="6"/>
                    <a:pt x="6" y="7"/>
                    <a:pt x="6" y="7"/>
                  </a:cubicBezTo>
                  <a:cubicBezTo>
                    <a:pt x="6" y="8"/>
                    <a:pt x="6" y="7"/>
                    <a:pt x="6" y="8"/>
                  </a:cubicBezTo>
                  <a:cubicBezTo>
                    <a:pt x="7" y="8"/>
                    <a:pt x="6" y="7"/>
                    <a:pt x="6" y="7"/>
                  </a:cubicBezTo>
                  <a:cubicBezTo>
                    <a:pt x="7" y="7"/>
                    <a:pt x="7" y="7"/>
                    <a:pt x="7" y="7"/>
                  </a:cubicBezTo>
                  <a:cubicBezTo>
                    <a:pt x="7" y="7"/>
                    <a:pt x="6" y="6"/>
                    <a:pt x="7" y="7"/>
                  </a:cubicBezTo>
                  <a:cubicBezTo>
                    <a:pt x="6" y="6"/>
                    <a:pt x="6" y="6"/>
                    <a:pt x="6" y="6"/>
                  </a:cubicBezTo>
                  <a:cubicBezTo>
                    <a:pt x="7" y="6"/>
                    <a:pt x="7" y="6"/>
                    <a:pt x="8" y="7"/>
                  </a:cubicBezTo>
                  <a:cubicBezTo>
                    <a:pt x="6" y="5"/>
                    <a:pt x="6" y="5"/>
                    <a:pt x="6" y="5"/>
                  </a:cubicBezTo>
                  <a:cubicBezTo>
                    <a:pt x="8" y="6"/>
                    <a:pt x="7" y="5"/>
                    <a:pt x="6" y="4"/>
                  </a:cubicBezTo>
                  <a:cubicBezTo>
                    <a:pt x="6" y="4"/>
                    <a:pt x="6" y="4"/>
                    <a:pt x="7" y="4"/>
                  </a:cubicBezTo>
                  <a:cubicBezTo>
                    <a:pt x="7" y="4"/>
                    <a:pt x="7" y="4"/>
                    <a:pt x="7" y="4"/>
                  </a:cubicBezTo>
                  <a:cubicBezTo>
                    <a:pt x="7" y="4"/>
                    <a:pt x="8" y="5"/>
                    <a:pt x="7" y="4"/>
                  </a:cubicBezTo>
                  <a:cubicBezTo>
                    <a:pt x="7" y="4"/>
                    <a:pt x="8" y="4"/>
                    <a:pt x="8" y="4"/>
                  </a:cubicBezTo>
                  <a:cubicBezTo>
                    <a:pt x="7" y="3"/>
                    <a:pt x="10" y="4"/>
                    <a:pt x="7" y="3"/>
                  </a:cubicBezTo>
                  <a:cubicBezTo>
                    <a:pt x="7" y="3"/>
                    <a:pt x="6" y="3"/>
                    <a:pt x="6" y="3"/>
                  </a:cubicBezTo>
                  <a:cubicBezTo>
                    <a:pt x="6" y="3"/>
                    <a:pt x="6" y="3"/>
                    <a:pt x="6" y="3"/>
                  </a:cubicBezTo>
                  <a:cubicBezTo>
                    <a:pt x="6" y="2"/>
                    <a:pt x="7" y="3"/>
                    <a:pt x="6" y="2"/>
                  </a:cubicBezTo>
                  <a:cubicBezTo>
                    <a:pt x="8" y="3"/>
                    <a:pt x="8" y="3"/>
                    <a:pt x="8" y="3"/>
                  </a:cubicBezTo>
                  <a:cubicBezTo>
                    <a:pt x="10" y="3"/>
                    <a:pt x="6" y="1"/>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2411"/>
            <p:cNvSpPr>
              <a:spLocks/>
            </p:cNvSpPr>
            <p:nvPr/>
          </p:nvSpPr>
          <p:spPr bwMode="auto">
            <a:xfrm>
              <a:off x="840" y="308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2412"/>
            <p:cNvSpPr>
              <a:spLocks/>
            </p:cNvSpPr>
            <p:nvPr/>
          </p:nvSpPr>
          <p:spPr bwMode="auto">
            <a:xfrm>
              <a:off x="840" y="30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2413"/>
            <p:cNvSpPr>
              <a:spLocks/>
            </p:cNvSpPr>
            <p:nvPr/>
          </p:nvSpPr>
          <p:spPr bwMode="auto">
            <a:xfrm>
              <a:off x="842" y="307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Rectangle 2414"/>
            <p:cNvSpPr>
              <a:spLocks noChangeArrowheads="1"/>
            </p:cNvSpPr>
            <p:nvPr/>
          </p:nvSpPr>
          <p:spPr bwMode="auto">
            <a:xfrm>
              <a:off x="842"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2415"/>
            <p:cNvSpPr>
              <a:spLocks/>
            </p:cNvSpPr>
            <p:nvPr/>
          </p:nvSpPr>
          <p:spPr bwMode="auto">
            <a:xfrm>
              <a:off x="833" y="3057"/>
              <a:ext cx="12" cy="16"/>
            </a:xfrm>
            <a:custGeom>
              <a:avLst/>
              <a:gdLst>
                <a:gd name="T0" fmla="*/ 3 w 5"/>
                <a:gd name="T1" fmla="*/ 2 h 7"/>
                <a:gd name="T2" fmla="*/ 2 w 5"/>
                <a:gd name="T3" fmla="*/ 1 h 7"/>
                <a:gd name="T4" fmla="*/ 3 w 5"/>
                <a:gd name="T5" fmla="*/ 1 h 7"/>
                <a:gd name="T6" fmla="*/ 1 w 5"/>
                <a:gd name="T7" fmla="*/ 0 h 7"/>
                <a:gd name="T8" fmla="*/ 2 w 5"/>
                <a:gd name="T9" fmla="*/ 3 h 7"/>
                <a:gd name="T10" fmla="*/ 1 w 5"/>
                <a:gd name="T11" fmla="*/ 3 h 7"/>
                <a:gd name="T12" fmla="*/ 2 w 5"/>
                <a:gd name="T13" fmla="*/ 4 h 7"/>
                <a:gd name="T14" fmla="*/ 1 w 5"/>
                <a:gd name="T15" fmla="*/ 4 h 7"/>
                <a:gd name="T16" fmla="*/ 1 w 5"/>
                <a:gd name="T17" fmla="*/ 5 h 7"/>
                <a:gd name="T18" fmla="*/ 2 w 5"/>
                <a:gd name="T19" fmla="*/ 5 h 7"/>
                <a:gd name="T20" fmla="*/ 2 w 5"/>
                <a:gd name="T21" fmla="*/ 5 h 7"/>
                <a:gd name="T22" fmla="*/ 2 w 5"/>
                <a:gd name="T23" fmla="*/ 5 h 7"/>
                <a:gd name="T24" fmla="*/ 2 w 5"/>
                <a:gd name="T25" fmla="*/ 5 h 7"/>
                <a:gd name="T26" fmla="*/ 2 w 5"/>
                <a:gd name="T27" fmla="*/ 5 h 7"/>
                <a:gd name="T28" fmla="*/ 2 w 5"/>
                <a:gd name="T29" fmla="*/ 5 h 7"/>
                <a:gd name="T30" fmla="*/ 1 w 5"/>
                <a:gd name="T31" fmla="*/ 5 h 7"/>
                <a:gd name="T32" fmla="*/ 2 w 5"/>
                <a:gd name="T33" fmla="*/ 6 h 7"/>
                <a:gd name="T34" fmla="*/ 3 w 5"/>
                <a:gd name="T35" fmla="*/ 7 h 7"/>
                <a:gd name="T36" fmla="*/ 3 w 5"/>
                <a:gd name="T37" fmla="*/ 6 h 7"/>
                <a:gd name="T38" fmla="*/ 3 w 5"/>
                <a:gd name="T39" fmla="*/ 6 h 7"/>
                <a:gd name="T40" fmla="*/ 2 w 5"/>
                <a:gd name="T41" fmla="*/ 5 h 7"/>
                <a:gd name="T42" fmla="*/ 4 w 5"/>
                <a:gd name="T43" fmla="*/ 6 h 7"/>
                <a:gd name="T44" fmla="*/ 5 w 5"/>
                <a:gd name="T45" fmla="*/ 6 h 7"/>
                <a:gd name="T46" fmla="*/ 5 w 5"/>
                <a:gd name="T47" fmla="*/ 6 h 7"/>
                <a:gd name="T48" fmla="*/ 4 w 5"/>
                <a:gd name="T49" fmla="*/ 5 h 7"/>
                <a:gd name="T50" fmla="*/ 4 w 5"/>
                <a:gd name="T51" fmla="*/ 5 h 7"/>
                <a:gd name="T52" fmla="*/ 2 w 5"/>
                <a:gd name="T53" fmla="*/ 5 h 7"/>
                <a:gd name="T54" fmla="*/ 2 w 5"/>
                <a:gd name="T55" fmla="*/ 4 h 7"/>
                <a:gd name="T56" fmla="*/ 4 w 5"/>
                <a:gd name="T57" fmla="*/ 5 h 7"/>
                <a:gd name="T58" fmla="*/ 3 w 5"/>
                <a:gd name="T59" fmla="*/ 5 h 7"/>
                <a:gd name="T60" fmla="*/ 4 w 5"/>
                <a:gd name="T61" fmla="*/ 5 h 7"/>
                <a:gd name="T62" fmla="*/ 3 w 5"/>
                <a:gd name="T63" fmla="*/ 4 h 7"/>
                <a:gd name="T64" fmla="*/ 3 w 5"/>
                <a:gd name="T65" fmla="*/ 3 h 7"/>
                <a:gd name="T66" fmla="*/ 4 w 5"/>
                <a:gd name="T67" fmla="*/ 4 h 7"/>
                <a:gd name="T68" fmla="*/ 3 w 5"/>
                <a:gd name="T69" fmla="*/ 3 h 7"/>
                <a:gd name="T70" fmla="*/ 4 w 5"/>
                <a:gd name="T71" fmla="*/ 3 h 7"/>
                <a:gd name="T72" fmla="*/ 3 w 5"/>
                <a:gd name="T73" fmla="*/ 3 h 7"/>
                <a:gd name="T74" fmla="*/ 3 w 5"/>
                <a:gd name="T75" fmla="*/ 2 h 7"/>
                <a:gd name="T76" fmla="*/ 3 w 5"/>
                <a:gd name="T77" fmla="*/ 2 h 7"/>
                <a:gd name="T78" fmla="*/ 2 w 5"/>
                <a:gd name="T79" fmla="*/ 1 h 7"/>
                <a:gd name="T80" fmla="*/ 3 w 5"/>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3" y="2"/>
                  </a:moveTo>
                  <a:cubicBezTo>
                    <a:pt x="2" y="1"/>
                    <a:pt x="2" y="1"/>
                    <a:pt x="2" y="1"/>
                  </a:cubicBezTo>
                  <a:cubicBezTo>
                    <a:pt x="3" y="1"/>
                    <a:pt x="2" y="1"/>
                    <a:pt x="3" y="1"/>
                  </a:cubicBezTo>
                  <a:cubicBezTo>
                    <a:pt x="2" y="1"/>
                    <a:pt x="3" y="1"/>
                    <a:pt x="1" y="0"/>
                  </a:cubicBezTo>
                  <a:cubicBezTo>
                    <a:pt x="2" y="1"/>
                    <a:pt x="1" y="2"/>
                    <a:pt x="2" y="3"/>
                  </a:cubicBezTo>
                  <a:cubicBezTo>
                    <a:pt x="1" y="3"/>
                    <a:pt x="1" y="3"/>
                    <a:pt x="1" y="3"/>
                  </a:cubicBezTo>
                  <a:cubicBezTo>
                    <a:pt x="3" y="4"/>
                    <a:pt x="0" y="3"/>
                    <a:pt x="2" y="4"/>
                  </a:cubicBezTo>
                  <a:cubicBezTo>
                    <a:pt x="1" y="4"/>
                    <a:pt x="1" y="4"/>
                    <a:pt x="1" y="4"/>
                  </a:cubicBezTo>
                  <a:cubicBezTo>
                    <a:pt x="0" y="4"/>
                    <a:pt x="3" y="5"/>
                    <a:pt x="1" y="5"/>
                  </a:cubicBezTo>
                  <a:cubicBezTo>
                    <a:pt x="2" y="5"/>
                    <a:pt x="2" y="5"/>
                    <a:pt x="2" y="5"/>
                  </a:cubicBezTo>
                  <a:cubicBezTo>
                    <a:pt x="2" y="5"/>
                    <a:pt x="2" y="5"/>
                    <a:pt x="2" y="5"/>
                  </a:cubicBezTo>
                  <a:cubicBezTo>
                    <a:pt x="2" y="5"/>
                    <a:pt x="2" y="5"/>
                    <a:pt x="2" y="5"/>
                  </a:cubicBezTo>
                  <a:cubicBezTo>
                    <a:pt x="3" y="5"/>
                    <a:pt x="2" y="5"/>
                    <a:pt x="2" y="5"/>
                  </a:cubicBezTo>
                  <a:cubicBezTo>
                    <a:pt x="2" y="5"/>
                    <a:pt x="2" y="5"/>
                    <a:pt x="2" y="5"/>
                  </a:cubicBezTo>
                  <a:cubicBezTo>
                    <a:pt x="1" y="5"/>
                    <a:pt x="2" y="5"/>
                    <a:pt x="2" y="5"/>
                  </a:cubicBezTo>
                  <a:cubicBezTo>
                    <a:pt x="2" y="5"/>
                    <a:pt x="1" y="5"/>
                    <a:pt x="1" y="5"/>
                  </a:cubicBezTo>
                  <a:cubicBezTo>
                    <a:pt x="2" y="6"/>
                    <a:pt x="0" y="5"/>
                    <a:pt x="2" y="6"/>
                  </a:cubicBezTo>
                  <a:cubicBezTo>
                    <a:pt x="3" y="6"/>
                    <a:pt x="3" y="6"/>
                    <a:pt x="3" y="7"/>
                  </a:cubicBezTo>
                  <a:cubicBezTo>
                    <a:pt x="4" y="7"/>
                    <a:pt x="3" y="6"/>
                    <a:pt x="3" y="6"/>
                  </a:cubicBezTo>
                  <a:cubicBezTo>
                    <a:pt x="3" y="6"/>
                    <a:pt x="3" y="6"/>
                    <a:pt x="3" y="6"/>
                  </a:cubicBezTo>
                  <a:cubicBezTo>
                    <a:pt x="1" y="5"/>
                    <a:pt x="3" y="6"/>
                    <a:pt x="2" y="5"/>
                  </a:cubicBezTo>
                  <a:cubicBezTo>
                    <a:pt x="3" y="6"/>
                    <a:pt x="3" y="6"/>
                    <a:pt x="4" y="6"/>
                  </a:cubicBezTo>
                  <a:cubicBezTo>
                    <a:pt x="5" y="6"/>
                    <a:pt x="2" y="5"/>
                    <a:pt x="5" y="6"/>
                  </a:cubicBezTo>
                  <a:cubicBezTo>
                    <a:pt x="5" y="6"/>
                    <a:pt x="5" y="6"/>
                    <a:pt x="5" y="6"/>
                  </a:cubicBezTo>
                  <a:cubicBezTo>
                    <a:pt x="5" y="6"/>
                    <a:pt x="5" y="5"/>
                    <a:pt x="4" y="5"/>
                  </a:cubicBezTo>
                  <a:cubicBezTo>
                    <a:pt x="4" y="5"/>
                    <a:pt x="4" y="5"/>
                    <a:pt x="4" y="5"/>
                  </a:cubicBezTo>
                  <a:cubicBezTo>
                    <a:pt x="4" y="5"/>
                    <a:pt x="3" y="5"/>
                    <a:pt x="2" y="5"/>
                  </a:cubicBezTo>
                  <a:cubicBezTo>
                    <a:pt x="3" y="5"/>
                    <a:pt x="2" y="4"/>
                    <a:pt x="2" y="4"/>
                  </a:cubicBezTo>
                  <a:cubicBezTo>
                    <a:pt x="3" y="5"/>
                    <a:pt x="3" y="5"/>
                    <a:pt x="4" y="5"/>
                  </a:cubicBezTo>
                  <a:cubicBezTo>
                    <a:pt x="3" y="5"/>
                    <a:pt x="3" y="5"/>
                    <a:pt x="3" y="5"/>
                  </a:cubicBezTo>
                  <a:cubicBezTo>
                    <a:pt x="3" y="4"/>
                    <a:pt x="4" y="5"/>
                    <a:pt x="4" y="5"/>
                  </a:cubicBezTo>
                  <a:cubicBezTo>
                    <a:pt x="4" y="5"/>
                    <a:pt x="4" y="5"/>
                    <a:pt x="3" y="4"/>
                  </a:cubicBezTo>
                  <a:cubicBezTo>
                    <a:pt x="4" y="5"/>
                    <a:pt x="4" y="4"/>
                    <a:pt x="3" y="3"/>
                  </a:cubicBezTo>
                  <a:cubicBezTo>
                    <a:pt x="3" y="3"/>
                    <a:pt x="4" y="4"/>
                    <a:pt x="4" y="4"/>
                  </a:cubicBezTo>
                  <a:cubicBezTo>
                    <a:pt x="4" y="4"/>
                    <a:pt x="4" y="3"/>
                    <a:pt x="3" y="3"/>
                  </a:cubicBezTo>
                  <a:cubicBezTo>
                    <a:pt x="3" y="3"/>
                    <a:pt x="3" y="3"/>
                    <a:pt x="4" y="3"/>
                  </a:cubicBezTo>
                  <a:cubicBezTo>
                    <a:pt x="3" y="3"/>
                    <a:pt x="3" y="3"/>
                    <a:pt x="3" y="3"/>
                  </a:cubicBezTo>
                  <a:cubicBezTo>
                    <a:pt x="2" y="2"/>
                    <a:pt x="4" y="2"/>
                    <a:pt x="3" y="2"/>
                  </a:cubicBezTo>
                  <a:cubicBezTo>
                    <a:pt x="3" y="2"/>
                    <a:pt x="3" y="2"/>
                    <a:pt x="3" y="2"/>
                  </a:cubicBezTo>
                  <a:cubicBezTo>
                    <a:pt x="3" y="2"/>
                    <a:pt x="1" y="1"/>
                    <a:pt x="2" y="1"/>
                  </a:cubicBezTo>
                  <a:cubicBezTo>
                    <a:pt x="3" y="1"/>
                    <a:pt x="3" y="2"/>
                    <a:pt x="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2416"/>
            <p:cNvSpPr>
              <a:spLocks/>
            </p:cNvSpPr>
            <p:nvPr/>
          </p:nvSpPr>
          <p:spPr bwMode="auto">
            <a:xfrm>
              <a:off x="835" y="3057"/>
              <a:ext cx="5" cy="2"/>
            </a:xfrm>
            <a:custGeom>
              <a:avLst/>
              <a:gdLst>
                <a:gd name="T0" fmla="*/ 1 w 2"/>
                <a:gd name="T1" fmla="*/ 0 h 1"/>
                <a:gd name="T2" fmla="*/ 2 w 2"/>
                <a:gd name="T3" fmla="*/ 1 h 1"/>
                <a:gd name="T4" fmla="*/ 0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2417"/>
            <p:cNvSpPr>
              <a:spLocks/>
            </p:cNvSpPr>
            <p:nvPr/>
          </p:nvSpPr>
          <p:spPr bwMode="auto">
            <a:xfrm>
              <a:off x="833" y="3050"/>
              <a:ext cx="9" cy="7"/>
            </a:xfrm>
            <a:custGeom>
              <a:avLst/>
              <a:gdLst>
                <a:gd name="T0" fmla="*/ 2 w 4"/>
                <a:gd name="T1" fmla="*/ 1 h 3"/>
                <a:gd name="T2" fmla="*/ 2 w 4"/>
                <a:gd name="T3" fmla="*/ 1 h 3"/>
                <a:gd name="T4" fmla="*/ 1 w 4"/>
                <a:gd name="T5" fmla="*/ 2 h 3"/>
                <a:gd name="T6" fmla="*/ 2 w 4"/>
                <a:gd name="T7" fmla="*/ 3 h 3"/>
                <a:gd name="T8" fmla="*/ 1 w 4"/>
                <a:gd name="T9" fmla="*/ 3 h 3"/>
                <a:gd name="T10" fmla="*/ 3 w 4"/>
                <a:gd name="T11" fmla="*/ 3 h 3"/>
                <a:gd name="T12" fmla="*/ 2 w 4"/>
                <a:gd name="T13" fmla="*/ 3 h 3"/>
                <a:gd name="T14" fmla="*/ 3 w 4"/>
                <a:gd name="T15" fmla="*/ 3 h 3"/>
                <a:gd name="T16" fmla="*/ 3 w 4"/>
                <a:gd name="T17" fmla="*/ 3 h 3"/>
                <a:gd name="T18" fmla="*/ 3 w 4"/>
                <a:gd name="T19" fmla="*/ 3 h 3"/>
                <a:gd name="T20" fmla="*/ 2 w 4"/>
                <a:gd name="T21" fmla="*/ 2 h 3"/>
                <a:gd name="T22" fmla="*/ 3 w 4"/>
                <a:gd name="T23" fmla="*/ 3 h 3"/>
                <a:gd name="T24" fmla="*/ 4 w 4"/>
                <a:gd name="T25" fmla="*/ 2 h 3"/>
                <a:gd name="T26" fmla="*/ 3 w 4"/>
                <a:gd name="T27" fmla="*/ 2 h 3"/>
                <a:gd name="T28" fmla="*/ 2 w 4"/>
                <a:gd name="T29" fmla="*/ 2 h 3"/>
                <a:gd name="T30" fmla="*/ 4 w 4"/>
                <a:gd name="T31" fmla="*/ 2 h 3"/>
                <a:gd name="T32" fmla="*/ 3 w 4"/>
                <a:gd name="T33" fmla="*/ 1 h 3"/>
                <a:gd name="T34" fmla="*/ 2 w 4"/>
                <a:gd name="T35" fmla="*/ 0 h 3"/>
                <a:gd name="T36" fmla="*/ 3 w 4"/>
                <a:gd name="T37" fmla="*/ 1 h 3"/>
                <a:gd name="T38" fmla="*/ 3 w 4"/>
                <a:gd name="T39" fmla="*/ 0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2" y="3"/>
                  </a:cubicBezTo>
                  <a:cubicBezTo>
                    <a:pt x="1" y="3"/>
                    <a:pt x="1" y="3"/>
                    <a:pt x="1" y="3"/>
                  </a:cubicBezTo>
                  <a:cubicBezTo>
                    <a:pt x="2" y="3"/>
                    <a:pt x="1" y="3"/>
                    <a:pt x="3" y="3"/>
                  </a:cubicBezTo>
                  <a:cubicBezTo>
                    <a:pt x="3" y="3"/>
                    <a:pt x="2" y="3"/>
                    <a:pt x="2" y="3"/>
                  </a:cubicBezTo>
                  <a:cubicBezTo>
                    <a:pt x="3" y="3"/>
                    <a:pt x="3" y="3"/>
                    <a:pt x="3" y="3"/>
                  </a:cubicBezTo>
                  <a:cubicBezTo>
                    <a:pt x="3" y="3"/>
                    <a:pt x="3" y="3"/>
                    <a:pt x="3" y="3"/>
                  </a:cubicBezTo>
                  <a:cubicBezTo>
                    <a:pt x="3" y="3"/>
                    <a:pt x="3" y="3"/>
                    <a:pt x="3" y="3"/>
                  </a:cubicBezTo>
                  <a:cubicBezTo>
                    <a:pt x="4" y="3"/>
                    <a:pt x="1" y="2"/>
                    <a:pt x="2" y="2"/>
                  </a:cubicBezTo>
                  <a:cubicBezTo>
                    <a:pt x="3" y="3"/>
                    <a:pt x="3" y="3"/>
                    <a:pt x="3" y="3"/>
                  </a:cubicBezTo>
                  <a:cubicBezTo>
                    <a:pt x="3" y="2"/>
                    <a:pt x="3" y="2"/>
                    <a:pt x="4" y="2"/>
                  </a:cubicBezTo>
                  <a:cubicBezTo>
                    <a:pt x="4" y="2"/>
                    <a:pt x="3" y="2"/>
                    <a:pt x="3" y="2"/>
                  </a:cubicBezTo>
                  <a:cubicBezTo>
                    <a:pt x="3" y="2"/>
                    <a:pt x="3" y="2"/>
                    <a:pt x="2" y="2"/>
                  </a:cubicBezTo>
                  <a:cubicBezTo>
                    <a:pt x="1" y="1"/>
                    <a:pt x="3" y="2"/>
                    <a:pt x="4" y="2"/>
                  </a:cubicBezTo>
                  <a:cubicBezTo>
                    <a:pt x="3" y="1"/>
                    <a:pt x="2" y="1"/>
                    <a:pt x="3" y="1"/>
                  </a:cubicBezTo>
                  <a:cubicBezTo>
                    <a:pt x="3" y="1"/>
                    <a:pt x="2" y="0"/>
                    <a:pt x="2" y="0"/>
                  </a:cubicBezTo>
                  <a:cubicBezTo>
                    <a:pt x="3" y="1"/>
                    <a:pt x="3" y="1"/>
                    <a:pt x="3" y="1"/>
                  </a:cubicBezTo>
                  <a:cubicBezTo>
                    <a:pt x="3" y="1"/>
                    <a:pt x="4" y="1"/>
                    <a:pt x="3" y="0"/>
                  </a:cubicBezTo>
                  <a:cubicBezTo>
                    <a:pt x="3" y="0"/>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Rectangle 2418"/>
            <p:cNvSpPr>
              <a:spLocks noChangeArrowheads="1"/>
            </p:cNvSpPr>
            <p:nvPr/>
          </p:nvSpPr>
          <p:spPr bwMode="auto">
            <a:xfrm>
              <a:off x="835" y="3052"/>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2419"/>
            <p:cNvSpPr>
              <a:spLocks/>
            </p:cNvSpPr>
            <p:nvPr/>
          </p:nvSpPr>
          <p:spPr bwMode="auto">
            <a:xfrm>
              <a:off x="467" y="2666"/>
              <a:ext cx="97" cy="98"/>
            </a:xfrm>
            <a:custGeom>
              <a:avLst/>
              <a:gdLst>
                <a:gd name="T0" fmla="*/ 30 w 41"/>
                <a:gd name="T1" fmla="*/ 3 h 41"/>
                <a:gd name="T2" fmla="*/ 2 w 41"/>
                <a:gd name="T3" fmla="*/ 20 h 41"/>
                <a:gd name="T4" fmla="*/ 30 w 41"/>
                <a:gd name="T5" fmla="*/ 34 h 41"/>
                <a:gd name="T6" fmla="*/ 29 w 41"/>
                <a:gd name="T7" fmla="*/ 4 h 41"/>
              </a:gdLst>
              <a:ahLst/>
              <a:cxnLst>
                <a:cxn ang="0">
                  <a:pos x="T0" y="T1"/>
                </a:cxn>
                <a:cxn ang="0">
                  <a:pos x="T2" y="T3"/>
                </a:cxn>
                <a:cxn ang="0">
                  <a:pos x="T4" y="T5"/>
                </a:cxn>
                <a:cxn ang="0">
                  <a:pos x="T6" y="T7"/>
                </a:cxn>
              </a:cxnLst>
              <a:rect l="0" t="0" r="r" b="b"/>
              <a:pathLst>
                <a:path w="41" h="41">
                  <a:moveTo>
                    <a:pt x="30" y="3"/>
                  </a:moveTo>
                  <a:cubicBezTo>
                    <a:pt x="18" y="0"/>
                    <a:pt x="0" y="4"/>
                    <a:pt x="2" y="20"/>
                  </a:cubicBezTo>
                  <a:cubicBezTo>
                    <a:pt x="4" y="33"/>
                    <a:pt x="20" y="41"/>
                    <a:pt x="30" y="34"/>
                  </a:cubicBezTo>
                  <a:cubicBezTo>
                    <a:pt x="41" y="27"/>
                    <a:pt x="41" y="9"/>
                    <a:pt x="29" y="4"/>
                  </a:cubicBezTo>
                </a:path>
              </a:pathLst>
            </a:custGeom>
            <a:solidFill>
              <a:srgbClr val="F9C5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2420"/>
            <p:cNvSpPr>
              <a:spLocks/>
            </p:cNvSpPr>
            <p:nvPr/>
          </p:nvSpPr>
          <p:spPr bwMode="auto">
            <a:xfrm>
              <a:off x="479" y="2676"/>
              <a:ext cx="73" cy="55"/>
            </a:xfrm>
            <a:custGeom>
              <a:avLst/>
              <a:gdLst>
                <a:gd name="T0" fmla="*/ 20 w 31"/>
                <a:gd name="T1" fmla="*/ 7 h 23"/>
                <a:gd name="T2" fmla="*/ 11 w 31"/>
                <a:gd name="T3" fmla="*/ 20 h 23"/>
                <a:gd name="T4" fmla="*/ 21 w 31"/>
                <a:gd name="T5" fmla="*/ 8 h 23"/>
              </a:gdLst>
              <a:ahLst/>
              <a:cxnLst>
                <a:cxn ang="0">
                  <a:pos x="T0" y="T1"/>
                </a:cxn>
                <a:cxn ang="0">
                  <a:pos x="T2" y="T3"/>
                </a:cxn>
                <a:cxn ang="0">
                  <a:pos x="T4" y="T5"/>
                </a:cxn>
              </a:cxnLst>
              <a:rect l="0" t="0" r="r" b="b"/>
              <a:pathLst>
                <a:path w="31" h="23">
                  <a:moveTo>
                    <a:pt x="20" y="7"/>
                  </a:moveTo>
                  <a:cubicBezTo>
                    <a:pt x="12" y="0"/>
                    <a:pt x="0" y="16"/>
                    <a:pt x="11" y="20"/>
                  </a:cubicBezTo>
                  <a:cubicBezTo>
                    <a:pt x="19" y="23"/>
                    <a:pt x="31" y="12"/>
                    <a:pt x="21" y="8"/>
                  </a:cubicBezTo>
                </a:path>
              </a:pathLst>
            </a:custGeom>
            <a:solidFill>
              <a:srgbClr val="F77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2421"/>
            <p:cNvSpPr>
              <a:spLocks/>
            </p:cNvSpPr>
            <p:nvPr/>
          </p:nvSpPr>
          <p:spPr bwMode="auto">
            <a:xfrm>
              <a:off x="567" y="2852"/>
              <a:ext cx="187" cy="12"/>
            </a:xfrm>
            <a:custGeom>
              <a:avLst/>
              <a:gdLst>
                <a:gd name="T0" fmla="*/ 51 w 79"/>
                <a:gd name="T1" fmla="*/ 0 h 5"/>
                <a:gd name="T2" fmla="*/ 20 w 79"/>
                <a:gd name="T3" fmla="*/ 1 h 5"/>
                <a:gd name="T4" fmla="*/ 16 w 79"/>
                <a:gd name="T5" fmla="*/ 1 h 5"/>
                <a:gd name="T6" fmla="*/ 1 w 79"/>
                <a:gd name="T7" fmla="*/ 0 h 5"/>
                <a:gd name="T8" fmla="*/ 0 w 79"/>
                <a:gd name="T9" fmla="*/ 3 h 5"/>
                <a:gd name="T10" fmla="*/ 16 w 79"/>
                <a:gd name="T11" fmla="*/ 4 h 5"/>
                <a:gd name="T12" fmla="*/ 20 w 79"/>
                <a:gd name="T13" fmla="*/ 4 h 5"/>
                <a:gd name="T14" fmla="*/ 51 w 79"/>
                <a:gd name="T15" fmla="*/ 3 h 5"/>
                <a:gd name="T16" fmla="*/ 79 w 79"/>
                <a:gd name="T17" fmla="*/ 3 h 5"/>
                <a:gd name="T18" fmla="*/ 79 w 79"/>
                <a:gd name="T19" fmla="*/ 0 h 5"/>
                <a:gd name="T20" fmla="*/ 51 w 7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
                  <a:moveTo>
                    <a:pt x="51" y="0"/>
                  </a:moveTo>
                  <a:cubicBezTo>
                    <a:pt x="41" y="0"/>
                    <a:pt x="30" y="0"/>
                    <a:pt x="20" y="1"/>
                  </a:cubicBezTo>
                  <a:cubicBezTo>
                    <a:pt x="16" y="1"/>
                    <a:pt x="16" y="1"/>
                    <a:pt x="16" y="1"/>
                  </a:cubicBezTo>
                  <a:cubicBezTo>
                    <a:pt x="11" y="1"/>
                    <a:pt x="5" y="2"/>
                    <a:pt x="1" y="0"/>
                  </a:cubicBezTo>
                  <a:cubicBezTo>
                    <a:pt x="0" y="3"/>
                    <a:pt x="0" y="3"/>
                    <a:pt x="0" y="3"/>
                  </a:cubicBezTo>
                  <a:cubicBezTo>
                    <a:pt x="4" y="5"/>
                    <a:pt x="11" y="5"/>
                    <a:pt x="16" y="4"/>
                  </a:cubicBezTo>
                  <a:cubicBezTo>
                    <a:pt x="20" y="4"/>
                    <a:pt x="20" y="4"/>
                    <a:pt x="20" y="4"/>
                  </a:cubicBezTo>
                  <a:cubicBezTo>
                    <a:pt x="30" y="3"/>
                    <a:pt x="41" y="3"/>
                    <a:pt x="51" y="3"/>
                  </a:cubicBezTo>
                  <a:cubicBezTo>
                    <a:pt x="79" y="3"/>
                    <a:pt x="79" y="3"/>
                    <a:pt x="79" y="3"/>
                  </a:cubicBezTo>
                  <a:cubicBezTo>
                    <a:pt x="79" y="0"/>
                    <a:pt x="79" y="0"/>
                    <a:pt x="79" y="0"/>
                  </a:cubicBezTo>
                  <a:lnTo>
                    <a:pt x="51"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8" name="Freeform 2422"/>
            <p:cNvSpPr>
              <a:spLocks/>
            </p:cNvSpPr>
            <p:nvPr/>
          </p:nvSpPr>
          <p:spPr bwMode="auto">
            <a:xfrm>
              <a:off x="588" y="2828"/>
              <a:ext cx="10" cy="31"/>
            </a:xfrm>
            <a:custGeom>
              <a:avLst/>
              <a:gdLst>
                <a:gd name="T0" fmla="*/ 0 w 4"/>
                <a:gd name="T1" fmla="*/ 0 h 13"/>
                <a:gd name="T2" fmla="*/ 1 w 4"/>
                <a:gd name="T3" fmla="*/ 3 h 13"/>
                <a:gd name="T4" fmla="*/ 0 w 4"/>
                <a:gd name="T5" fmla="*/ 2 h 13"/>
                <a:gd name="T6" fmla="*/ 1 w 4"/>
                <a:gd name="T7" fmla="*/ 7 h 13"/>
                <a:gd name="T8" fmla="*/ 2 w 4"/>
                <a:gd name="T9" fmla="*/ 12 h 13"/>
                <a:gd name="T10" fmla="*/ 4 w 4"/>
                <a:gd name="T11" fmla="*/ 12 h 13"/>
                <a:gd name="T12" fmla="*/ 4 w 4"/>
                <a:gd name="T13" fmla="*/ 10 h 13"/>
                <a:gd name="T14" fmla="*/ 4 w 4"/>
                <a:gd name="T15" fmla="*/ 10 h 13"/>
                <a:gd name="T16" fmla="*/ 4 w 4"/>
                <a:gd name="T17" fmla="*/ 7 h 13"/>
                <a:gd name="T18" fmla="*/ 3 w 4"/>
                <a:gd name="T19" fmla="*/ 0 h 13"/>
                <a:gd name="T20" fmla="*/ 0 w 4"/>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3">
                  <a:moveTo>
                    <a:pt x="0" y="0"/>
                  </a:moveTo>
                  <a:cubicBezTo>
                    <a:pt x="0" y="1"/>
                    <a:pt x="0" y="2"/>
                    <a:pt x="1" y="3"/>
                  </a:cubicBezTo>
                  <a:cubicBezTo>
                    <a:pt x="0" y="2"/>
                    <a:pt x="0" y="2"/>
                    <a:pt x="0" y="2"/>
                  </a:cubicBezTo>
                  <a:cubicBezTo>
                    <a:pt x="1" y="3"/>
                    <a:pt x="1" y="5"/>
                    <a:pt x="1" y="7"/>
                  </a:cubicBezTo>
                  <a:cubicBezTo>
                    <a:pt x="1" y="10"/>
                    <a:pt x="1" y="12"/>
                    <a:pt x="2" y="12"/>
                  </a:cubicBezTo>
                  <a:cubicBezTo>
                    <a:pt x="2" y="13"/>
                    <a:pt x="3" y="13"/>
                    <a:pt x="4" y="12"/>
                  </a:cubicBezTo>
                  <a:cubicBezTo>
                    <a:pt x="4" y="12"/>
                    <a:pt x="4" y="10"/>
                    <a:pt x="4" y="10"/>
                  </a:cubicBezTo>
                  <a:cubicBezTo>
                    <a:pt x="4" y="10"/>
                    <a:pt x="4" y="10"/>
                    <a:pt x="4" y="10"/>
                  </a:cubicBezTo>
                  <a:cubicBezTo>
                    <a:pt x="4" y="10"/>
                    <a:pt x="4" y="8"/>
                    <a:pt x="4" y="7"/>
                  </a:cubicBezTo>
                  <a:cubicBezTo>
                    <a:pt x="4" y="3"/>
                    <a:pt x="4" y="1"/>
                    <a:pt x="3"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2423"/>
            <p:cNvSpPr>
              <a:spLocks/>
            </p:cNvSpPr>
            <p:nvPr/>
          </p:nvSpPr>
          <p:spPr bwMode="auto">
            <a:xfrm>
              <a:off x="621" y="2826"/>
              <a:ext cx="10" cy="31"/>
            </a:xfrm>
            <a:custGeom>
              <a:avLst/>
              <a:gdLst>
                <a:gd name="T0" fmla="*/ 2 w 4"/>
                <a:gd name="T1" fmla="*/ 0 h 13"/>
                <a:gd name="T2" fmla="*/ 0 w 4"/>
                <a:gd name="T3" fmla="*/ 2 h 13"/>
                <a:gd name="T4" fmla="*/ 0 w 4"/>
                <a:gd name="T5" fmla="*/ 4 h 13"/>
                <a:gd name="T6" fmla="*/ 1 w 4"/>
                <a:gd name="T7" fmla="*/ 12 h 13"/>
                <a:gd name="T8" fmla="*/ 3 w 4"/>
                <a:gd name="T9" fmla="*/ 13 h 13"/>
                <a:gd name="T10" fmla="*/ 4 w 4"/>
                <a:gd name="T11" fmla="*/ 10 h 13"/>
                <a:gd name="T12" fmla="*/ 4 w 4"/>
                <a:gd name="T13" fmla="*/ 5 h 13"/>
                <a:gd name="T14" fmla="*/ 4 w 4"/>
                <a:gd name="T15" fmla="*/ 2 h 13"/>
                <a:gd name="T16" fmla="*/ 2 w 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2" y="0"/>
                  </a:moveTo>
                  <a:cubicBezTo>
                    <a:pt x="1" y="0"/>
                    <a:pt x="0" y="1"/>
                    <a:pt x="0" y="2"/>
                  </a:cubicBezTo>
                  <a:cubicBezTo>
                    <a:pt x="0" y="4"/>
                    <a:pt x="0" y="4"/>
                    <a:pt x="0" y="4"/>
                  </a:cubicBezTo>
                  <a:cubicBezTo>
                    <a:pt x="0" y="7"/>
                    <a:pt x="0" y="10"/>
                    <a:pt x="1" y="12"/>
                  </a:cubicBezTo>
                  <a:cubicBezTo>
                    <a:pt x="1" y="12"/>
                    <a:pt x="2" y="13"/>
                    <a:pt x="3" y="13"/>
                  </a:cubicBezTo>
                  <a:cubicBezTo>
                    <a:pt x="4" y="12"/>
                    <a:pt x="4" y="11"/>
                    <a:pt x="4" y="10"/>
                  </a:cubicBezTo>
                  <a:cubicBezTo>
                    <a:pt x="4" y="9"/>
                    <a:pt x="4" y="6"/>
                    <a:pt x="4" y="5"/>
                  </a:cubicBezTo>
                  <a:cubicBezTo>
                    <a:pt x="4" y="2"/>
                    <a:pt x="4" y="2"/>
                    <a:pt x="4" y="2"/>
                  </a:cubicBezTo>
                  <a:cubicBezTo>
                    <a:pt x="4" y="1"/>
                    <a:pt x="3"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Freeform 2424"/>
            <p:cNvSpPr>
              <a:spLocks/>
            </p:cNvSpPr>
            <p:nvPr/>
          </p:nvSpPr>
          <p:spPr bwMode="auto">
            <a:xfrm>
              <a:off x="655" y="2828"/>
              <a:ext cx="12" cy="26"/>
            </a:xfrm>
            <a:custGeom>
              <a:avLst/>
              <a:gdLst>
                <a:gd name="T0" fmla="*/ 1 w 5"/>
                <a:gd name="T1" fmla="*/ 1 h 11"/>
                <a:gd name="T2" fmla="*/ 1 w 5"/>
                <a:gd name="T3" fmla="*/ 9 h 11"/>
                <a:gd name="T4" fmla="*/ 3 w 5"/>
                <a:gd name="T5" fmla="*/ 10 h 11"/>
                <a:gd name="T6" fmla="*/ 4 w 5"/>
                <a:gd name="T7" fmla="*/ 8 h 11"/>
                <a:gd name="T8" fmla="*/ 4 w 5"/>
                <a:gd name="T9" fmla="*/ 2 h 11"/>
                <a:gd name="T10" fmla="*/ 3 w 5"/>
                <a:gd name="T11" fmla="*/ 0 h 11"/>
                <a:gd name="T12" fmla="*/ 1 w 5"/>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1"/>
                  </a:moveTo>
                  <a:cubicBezTo>
                    <a:pt x="0" y="3"/>
                    <a:pt x="0" y="6"/>
                    <a:pt x="1" y="9"/>
                  </a:cubicBezTo>
                  <a:cubicBezTo>
                    <a:pt x="2" y="10"/>
                    <a:pt x="2" y="11"/>
                    <a:pt x="3" y="10"/>
                  </a:cubicBezTo>
                  <a:cubicBezTo>
                    <a:pt x="4" y="10"/>
                    <a:pt x="5" y="9"/>
                    <a:pt x="4" y="8"/>
                  </a:cubicBezTo>
                  <a:cubicBezTo>
                    <a:pt x="3" y="6"/>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2425"/>
            <p:cNvSpPr>
              <a:spLocks/>
            </p:cNvSpPr>
            <p:nvPr/>
          </p:nvSpPr>
          <p:spPr bwMode="auto">
            <a:xfrm>
              <a:off x="690" y="2831"/>
              <a:ext cx="10" cy="26"/>
            </a:xfrm>
            <a:custGeom>
              <a:avLst/>
              <a:gdLst>
                <a:gd name="T0" fmla="*/ 1 w 4"/>
                <a:gd name="T1" fmla="*/ 1 h 11"/>
                <a:gd name="T2" fmla="*/ 1 w 4"/>
                <a:gd name="T3" fmla="*/ 10 h 11"/>
                <a:gd name="T4" fmla="*/ 3 w 4"/>
                <a:gd name="T5" fmla="*/ 11 h 11"/>
                <a:gd name="T6" fmla="*/ 4 w 4"/>
                <a:gd name="T7" fmla="*/ 9 h 11"/>
                <a:gd name="T8" fmla="*/ 4 w 4"/>
                <a:gd name="T9" fmla="*/ 2 h 11"/>
                <a:gd name="T10" fmla="*/ 3 w 4"/>
                <a:gd name="T11" fmla="*/ 0 h 11"/>
                <a:gd name="T12" fmla="*/ 1 w 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1" y="1"/>
                  </a:moveTo>
                  <a:cubicBezTo>
                    <a:pt x="0" y="4"/>
                    <a:pt x="0" y="9"/>
                    <a:pt x="1" y="10"/>
                  </a:cubicBezTo>
                  <a:cubicBezTo>
                    <a:pt x="1" y="11"/>
                    <a:pt x="2" y="11"/>
                    <a:pt x="3" y="11"/>
                  </a:cubicBezTo>
                  <a:cubicBezTo>
                    <a:pt x="4" y="11"/>
                    <a:pt x="4" y="10"/>
                    <a:pt x="4" y="9"/>
                  </a:cubicBezTo>
                  <a:cubicBezTo>
                    <a:pt x="3" y="8"/>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2426"/>
            <p:cNvSpPr>
              <a:spLocks/>
            </p:cNvSpPr>
            <p:nvPr/>
          </p:nvSpPr>
          <p:spPr bwMode="auto">
            <a:xfrm>
              <a:off x="719" y="2826"/>
              <a:ext cx="12" cy="31"/>
            </a:xfrm>
            <a:custGeom>
              <a:avLst/>
              <a:gdLst>
                <a:gd name="T0" fmla="*/ 1 w 5"/>
                <a:gd name="T1" fmla="*/ 2 h 13"/>
                <a:gd name="T2" fmla="*/ 1 w 5"/>
                <a:gd name="T3" fmla="*/ 11 h 13"/>
                <a:gd name="T4" fmla="*/ 3 w 5"/>
                <a:gd name="T5" fmla="*/ 13 h 13"/>
                <a:gd name="T6" fmla="*/ 4 w 5"/>
                <a:gd name="T7" fmla="*/ 11 h 13"/>
                <a:gd name="T8" fmla="*/ 4 w 5"/>
                <a:gd name="T9" fmla="*/ 3 h 13"/>
                <a:gd name="T10" fmla="*/ 3 w 5"/>
                <a:gd name="T11" fmla="*/ 1 h 13"/>
                <a:gd name="T12" fmla="*/ 1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1" y="2"/>
                  </a:moveTo>
                  <a:cubicBezTo>
                    <a:pt x="0" y="5"/>
                    <a:pt x="1" y="11"/>
                    <a:pt x="1" y="11"/>
                  </a:cubicBezTo>
                  <a:cubicBezTo>
                    <a:pt x="1" y="12"/>
                    <a:pt x="2" y="13"/>
                    <a:pt x="3" y="13"/>
                  </a:cubicBezTo>
                  <a:cubicBezTo>
                    <a:pt x="4" y="12"/>
                    <a:pt x="5" y="12"/>
                    <a:pt x="4" y="11"/>
                  </a:cubicBezTo>
                  <a:cubicBezTo>
                    <a:pt x="4" y="8"/>
                    <a:pt x="4" y="4"/>
                    <a:pt x="4" y="3"/>
                  </a:cubicBezTo>
                  <a:cubicBezTo>
                    <a:pt x="5" y="2"/>
                    <a:pt x="4" y="1"/>
                    <a:pt x="3" y="1"/>
                  </a:cubicBezTo>
                  <a:cubicBezTo>
                    <a:pt x="3" y="0"/>
                    <a:pt x="2" y="1"/>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60731181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3842132" y="2055676"/>
            <a:ext cx="2646879" cy="830997"/>
          </a:xfrm>
          <a:prstGeom prst="rect">
            <a:avLst/>
          </a:prstGeom>
          <a:noFill/>
        </p:spPr>
        <p:txBody>
          <a:bodyPr wrap="none" rtlCol="0">
            <a:spAutoFit/>
          </a:bodyPr>
          <a:lstStyle/>
          <a:p>
            <a:r>
              <a:rPr lang="zh-CN" altLang="en-US" sz="4800">
                <a:solidFill>
                  <a:schemeClr val="accent1">
                    <a:lumMod val="90000"/>
                  </a:schemeClr>
                </a:solidFill>
                <a:latin typeface="华康海报体W12(P)" panose="040B0C00000000000000" pitchFamily="82" charset="-122"/>
                <a:ea typeface="华康海报体W12(P)" panose="040B0C00000000000000" pitchFamily="82" charset="-122"/>
              </a:rPr>
              <a:t>第一单元</a:t>
            </a:r>
          </a:p>
        </p:txBody>
      </p:sp>
      <p:sp>
        <p:nvSpPr>
          <p:cNvPr id="50" name="矩形 49"/>
          <p:cNvSpPr/>
          <p:nvPr/>
        </p:nvSpPr>
        <p:spPr>
          <a:xfrm>
            <a:off x="3842132" y="2848479"/>
            <a:ext cx="2473754" cy="369332"/>
          </a:xfrm>
          <a:prstGeom prst="rect">
            <a:avLst/>
          </a:prstGeom>
        </p:spPr>
        <p:txBody>
          <a:bodyPr wrap="none">
            <a:spAutoFit/>
          </a:bodyPr>
          <a:lstStyle/>
          <a:p>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Lorem ipsum dolor </a:t>
            </a:r>
          </a:p>
        </p:txBody>
      </p:sp>
      <p:cxnSp>
        <p:nvCxnSpPr>
          <p:cNvPr id="51" name="直接连接符 50"/>
          <p:cNvCxnSpPr/>
          <p:nvPr/>
        </p:nvCxnSpPr>
        <p:spPr>
          <a:xfrm>
            <a:off x="3942800" y="3302170"/>
            <a:ext cx="207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3842132" y="3302170"/>
            <a:ext cx="4479746" cy="507831"/>
          </a:xfrm>
          <a:prstGeom prst="rect">
            <a:avLst/>
          </a:prstGeom>
        </p:spPr>
        <p:txBody>
          <a:bodyPr wrap="square">
            <a:spAutoFit/>
          </a:bodyPr>
          <a:lstStyle/>
          <a:p>
            <a:pPr>
              <a:lnSpc>
                <a:spcPct val="150000"/>
              </a:lnSpc>
            </a:pPr>
            <a:r>
              <a:rPr lang="en-US" altLang="zh-CN" sz="900" kern="0">
                <a:solidFill>
                  <a:schemeClr val="tx1">
                    <a:lumMod val="75000"/>
                    <a:lumOff val="25000"/>
                  </a:schemeClr>
                </a:solidFill>
              </a:rPr>
              <a:t>Lorem ipsum dolor sit amet, consectetuer adipiscing elit. Aenean commodo ligula eget dolor. Lorem ipsum dolor sit amet, consectetuer adipiscing elit. Aenean commodo ligula eget dolor. </a:t>
            </a:r>
            <a:endParaRPr lang="zh-CN" altLang="en-US" sz="900">
              <a:solidFill>
                <a:schemeClr val="tx1">
                  <a:lumMod val="75000"/>
                  <a:lumOff val="25000"/>
                </a:schemeClr>
              </a:solidFill>
            </a:endParaRPr>
          </a:p>
        </p:txBody>
      </p:sp>
      <p:grpSp>
        <p:nvGrpSpPr>
          <p:cNvPr id="3" name="Group 4"/>
          <p:cNvGrpSpPr>
            <a:grpSpLocks noChangeAspect="1"/>
          </p:cNvGrpSpPr>
          <p:nvPr/>
        </p:nvGrpSpPr>
        <p:grpSpPr bwMode="auto">
          <a:xfrm flipH="1">
            <a:off x="501649" y="850250"/>
            <a:ext cx="3357286" cy="4336113"/>
            <a:chOff x="316" y="897"/>
            <a:chExt cx="1835" cy="2370"/>
          </a:xfrm>
        </p:grpSpPr>
        <p:grpSp>
          <p:nvGrpSpPr>
            <p:cNvPr id="6"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6719562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chemeClr val="accent1">
                      <a:lumMod val="90000"/>
                    </a:schemeClr>
                  </a:solidFill>
                  <a:latin typeface="华康海报体W12(P)" panose="040B0C00000000000000" pitchFamily="82" charset="-122"/>
                  <a:ea typeface="华康海报体W12(P)" panose="040B0C00000000000000" pitchFamily="82" charset="-122"/>
                </a:rPr>
                <a:t>第一章</a:t>
              </a:r>
              <a:endParaRPr lang="zh-CN" altLang="en-US" sz="2800">
                <a:solidFill>
                  <a:schemeClr val="accent1">
                    <a:lumMod val="90000"/>
                  </a:scheme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chemeClr val="accent1">
                      <a:lumMod val="90000"/>
                    </a:schemeClr>
                  </a:solidFill>
                  <a:latin typeface="华康海报体W12(P)" panose="040B0C00000000000000" pitchFamily="82" charset="-122"/>
                  <a:ea typeface="华康海报体W12(P)" panose="040B0C00000000000000" pitchFamily="82" charset="-122"/>
                </a:rPr>
                <a:t>Lorem </a:t>
              </a:r>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ipsum dolor </a:t>
              </a:r>
              <a:endParaRPr lang="zh-CN" altLang="en-US" sz="18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3" name="椭圆 2"/>
          <p:cNvSpPr/>
          <p:nvPr/>
        </p:nvSpPr>
        <p:spPr>
          <a:xfrm>
            <a:off x="1044803" y="1657350"/>
            <a:ext cx="1151164" cy="115116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p:cNvSpPr/>
          <p:nvPr/>
        </p:nvSpPr>
        <p:spPr>
          <a:xfrm>
            <a:off x="3063659" y="1657350"/>
            <a:ext cx="1151164" cy="11511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5082515" y="1657350"/>
            <a:ext cx="1151164" cy="11511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7101370" y="1657350"/>
            <a:ext cx="1151164" cy="11511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矩形 65"/>
          <p:cNvSpPr/>
          <p:nvPr/>
        </p:nvSpPr>
        <p:spPr>
          <a:xfrm>
            <a:off x="879582" y="2866222"/>
            <a:ext cx="1415772" cy="338554"/>
          </a:xfrm>
          <a:prstGeom prst="rect">
            <a:avLst/>
          </a:prstGeom>
        </p:spPr>
        <p:txBody>
          <a:bodyPr wrap="none">
            <a:spAutoFit/>
          </a:bodyPr>
          <a:lstStyle/>
          <a:p>
            <a:pPr algn="ctr"/>
            <a:r>
              <a:rPr lang="zh-CN" altLang="en-US" sz="1600" smtClean="0">
                <a:solidFill>
                  <a:schemeClr val="accent1">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67" name="直接连接符 66"/>
          <p:cNvCxnSpPr/>
          <p:nvPr/>
        </p:nvCxnSpPr>
        <p:spPr>
          <a:xfrm>
            <a:off x="1489403" y="3224644"/>
            <a:ext cx="196130"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68" name="矩形 67"/>
          <p:cNvSpPr/>
          <p:nvPr/>
        </p:nvSpPr>
        <p:spPr>
          <a:xfrm>
            <a:off x="561419"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69" name="矩形 68"/>
          <p:cNvSpPr/>
          <p:nvPr/>
        </p:nvSpPr>
        <p:spPr>
          <a:xfrm>
            <a:off x="2931680" y="2866222"/>
            <a:ext cx="1415772" cy="338554"/>
          </a:xfrm>
          <a:prstGeom prst="rect">
            <a:avLst/>
          </a:prstGeom>
        </p:spPr>
        <p:txBody>
          <a:bodyPr wrap="none">
            <a:spAutoFit/>
          </a:bodyPr>
          <a:lstStyle/>
          <a:p>
            <a:pPr algn="ctr"/>
            <a:r>
              <a:rPr lang="zh-CN" altLang="en-US" sz="1600" smtClean="0">
                <a:solidFill>
                  <a:schemeClr val="accent2">
                    <a:lumMod val="75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2">
                  <a:lumMod val="75000"/>
                </a:schemeClr>
              </a:solidFill>
              <a:latin typeface="华康海报体W12(P)" panose="040B0C00000000000000" pitchFamily="82" charset="-122"/>
              <a:ea typeface="华康海报体W12(P)" panose="040B0C00000000000000" pitchFamily="82" charset="-122"/>
            </a:endParaRPr>
          </a:p>
        </p:txBody>
      </p:sp>
      <p:cxnSp>
        <p:nvCxnSpPr>
          <p:cNvPr id="70" name="直接连接符 69"/>
          <p:cNvCxnSpPr/>
          <p:nvPr/>
        </p:nvCxnSpPr>
        <p:spPr>
          <a:xfrm>
            <a:off x="3541501" y="3224644"/>
            <a:ext cx="19613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71" name="矩形 70"/>
          <p:cNvSpPr/>
          <p:nvPr/>
        </p:nvSpPr>
        <p:spPr>
          <a:xfrm>
            <a:off x="2613517"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72" name="矩形 71"/>
          <p:cNvSpPr/>
          <p:nvPr/>
        </p:nvSpPr>
        <p:spPr>
          <a:xfrm>
            <a:off x="4983778" y="2866222"/>
            <a:ext cx="1415772" cy="338554"/>
          </a:xfrm>
          <a:prstGeom prst="rect">
            <a:avLst/>
          </a:prstGeom>
        </p:spPr>
        <p:txBody>
          <a:bodyPr wrap="none">
            <a:spAutoFit/>
          </a:bodyPr>
          <a:lstStyle/>
          <a:p>
            <a:pPr algn="ctr"/>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73" name="直接连接符 72"/>
          <p:cNvCxnSpPr/>
          <p:nvPr/>
        </p:nvCxnSpPr>
        <p:spPr>
          <a:xfrm>
            <a:off x="5593599" y="3224644"/>
            <a:ext cx="19613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74" name="矩形 73"/>
          <p:cNvSpPr/>
          <p:nvPr/>
        </p:nvSpPr>
        <p:spPr>
          <a:xfrm>
            <a:off x="4665615"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75" name="矩形 74"/>
          <p:cNvSpPr/>
          <p:nvPr/>
        </p:nvSpPr>
        <p:spPr>
          <a:xfrm>
            <a:off x="6937811" y="2866222"/>
            <a:ext cx="1415772" cy="338554"/>
          </a:xfrm>
          <a:prstGeom prst="rect">
            <a:avLst/>
          </a:prstGeom>
        </p:spPr>
        <p:txBody>
          <a:bodyPr wrap="none">
            <a:spAutoFit/>
          </a:bodyPr>
          <a:lstStyle/>
          <a:p>
            <a:pPr algn="ctr"/>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76" name="直接连接符 75"/>
          <p:cNvCxnSpPr/>
          <p:nvPr/>
        </p:nvCxnSpPr>
        <p:spPr>
          <a:xfrm>
            <a:off x="7547632" y="3224644"/>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矩形 76"/>
          <p:cNvSpPr/>
          <p:nvPr/>
        </p:nvSpPr>
        <p:spPr>
          <a:xfrm>
            <a:off x="6619648"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grpSp>
        <p:nvGrpSpPr>
          <p:cNvPr id="22" name="Group 26"/>
          <p:cNvGrpSpPr>
            <a:grpSpLocks noChangeAspect="1"/>
          </p:cNvGrpSpPr>
          <p:nvPr/>
        </p:nvGrpSpPr>
        <p:grpSpPr bwMode="auto">
          <a:xfrm>
            <a:off x="1383054" y="2016239"/>
            <a:ext cx="474663" cy="433387"/>
            <a:chOff x="652" y="2627"/>
            <a:chExt cx="299" cy="273"/>
          </a:xfrm>
          <a:solidFill>
            <a:schemeClr val="bg1"/>
          </a:solidFill>
        </p:grpSpPr>
        <p:sp>
          <p:nvSpPr>
            <p:cNvPr id="23" name="Freeform 27"/>
            <p:cNvSpPr>
              <a:spLocks noEditPoints="1"/>
            </p:cNvSpPr>
            <p:nvPr/>
          </p:nvSpPr>
          <p:spPr bwMode="auto">
            <a:xfrm>
              <a:off x="812" y="2627"/>
              <a:ext cx="139" cy="273"/>
            </a:xfrm>
            <a:custGeom>
              <a:avLst/>
              <a:gdLst>
                <a:gd name="T0" fmla="*/ 317 w 330"/>
                <a:gd name="T1" fmla="*/ 626 h 650"/>
                <a:gd name="T2" fmla="*/ 287 w 330"/>
                <a:gd name="T3" fmla="*/ 626 h 650"/>
                <a:gd name="T4" fmla="*/ 296 w 330"/>
                <a:gd name="T5" fmla="*/ 623 h 650"/>
                <a:gd name="T6" fmla="*/ 324 w 330"/>
                <a:gd name="T7" fmla="*/ 573 h 650"/>
                <a:gd name="T8" fmla="*/ 179 w 330"/>
                <a:gd name="T9" fmla="*/ 30 h 650"/>
                <a:gd name="T10" fmla="*/ 139 w 330"/>
                <a:gd name="T11" fmla="*/ 0 h 650"/>
                <a:gd name="T12" fmla="*/ 129 w 330"/>
                <a:gd name="T13" fmla="*/ 1 h 650"/>
                <a:gd name="T14" fmla="*/ 34 w 330"/>
                <a:gd name="T15" fmla="*/ 27 h 650"/>
                <a:gd name="T16" fmla="*/ 6 w 330"/>
                <a:gd name="T17" fmla="*/ 77 h 650"/>
                <a:gd name="T18" fmla="*/ 151 w 330"/>
                <a:gd name="T19" fmla="*/ 620 h 650"/>
                <a:gd name="T20" fmla="*/ 153 w 330"/>
                <a:gd name="T21" fmla="*/ 626 h 650"/>
                <a:gd name="T22" fmla="*/ 138 w 330"/>
                <a:gd name="T23" fmla="*/ 626 h 650"/>
                <a:gd name="T24" fmla="*/ 126 w 330"/>
                <a:gd name="T25" fmla="*/ 638 h 650"/>
                <a:gd name="T26" fmla="*/ 138 w 330"/>
                <a:gd name="T27" fmla="*/ 650 h 650"/>
                <a:gd name="T28" fmla="*/ 317 w 330"/>
                <a:gd name="T29" fmla="*/ 650 h 650"/>
                <a:gd name="T30" fmla="*/ 329 w 330"/>
                <a:gd name="T31" fmla="*/ 638 h 650"/>
                <a:gd name="T32" fmla="*/ 317 w 330"/>
                <a:gd name="T33" fmla="*/ 626 h 650"/>
                <a:gd name="T34" fmla="*/ 45 w 330"/>
                <a:gd name="T35" fmla="*/ 140 h 650"/>
                <a:gd name="T36" fmla="*/ 177 w 330"/>
                <a:gd name="T37" fmla="*/ 105 h 650"/>
                <a:gd name="T38" fmla="*/ 282 w 330"/>
                <a:gd name="T39" fmla="*/ 495 h 650"/>
                <a:gd name="T40" fmla="*/ 149 w 330"/>
                <a:gd name="T41" fmla="*/ 530 h 650"/>
                <a:gd name="T42" fmla="*/ 45 w 330"/>
                <a:gd name="T43" fmla="*/ 140 h 650"/>
                <a:gd name="T44" fmla="*/ 28 w 330"/>
                <a:gd name="T45" fmla="*/ 56 h 650"/>
                <a:gd name="T46" fmla="*/ 40 w 330"/>
                <a:gd name="T47" fmla="*/ 47 h 650"/>
                <a:gd name="T48" fmla="*/ 134 w 330"/>
                <a:gd name="T49" fmla="*/ 22 h 650"/>
                <a:gd name="T50" fmla="*/ 139 w 330"/>
                <a:gd name="T51" fmla="*/ 21 h 650"/>
                <a:gd name="T52" fmla="*/ 139 w 330"/>
                <a:gd name="T53" fmla="*/ 21 h 650"/>
                <a:gd name="T54" fmla="*/ 158 w 330"/>
                <a:gd name="T55" fmla="*/ 36 h 650"/>
                <a:gd name="T56" fmla="*/ 172 w 330"/>
                <a:gd name="T57" fmla="*/ 84 h 650"/>
                <a:gd name="T58" fmla="*/ 39 w 330"/>
                <a:gd name="T59" fmla="*/ 120 h 650"/>
                <a:gd name="T60" fmla="*/ 26 w 330"/>
                <a:gd name="T61" fmla="*/ 71 h 650"/>
                <a:gd name="T62" fmla="*/ 28 w 330"/>
                <a:gd name="T63" fmla="*/ 56 h 650"/>
                <a:gd name="T64" fmla="*/ 172 w 330"/>
                <a:gd name="T65" fmla="*/ 614 h 650"/>
                <a:gd name="T66" fmla="*/ 155 w 330"/>
                <a:gd name="T67" fmla="*/ 551 h 650"/>
                <a:gd name="T68" fmla="*/ 287 w 330"/>
                <a:gd name="T69" fmla="*/ 515 h 650"/>
                <a:gd name="T70" fmla="*/ 304 w 330"/>
                <a:gd name="T71" fmla="*/ 579 h 650"/>
                <a:gd name="T72" fmla="*/ 302 w 330"/>
                <a:gd name="T73" fmla="*/ 594 h 650"/>
                <a:gd name="T74" fmla="*/ 290 w 330"/>
                <a:gd name="T75" fmla="*/ 603 h 650"/>
                <a:gd name="T76" fmla="*/ 206 w 330"/>
                <a:gd name="T77" fmla="*/ 626 h 650"/>
                <a:gd name="T78" fmla="*/ 180 w 330"/>
                <a:gd name="T79" fmla="*/ 626 h 650"/>
                <a:gd name="T80" fmla="*/ 172 w 330"/>
                <a:gd name="T81" fmla="*/ 614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0" h="650">
                  <a:moveTo>
                    <a:pt x="317" y="626"/>
                  </a:moveTo>
                  <a:cubicBezTo>
                    <a:pt x="287" y="626"/>
                    <a:pt x="287" y="626"/>
                    <a:pt x="287" y="626"/>
                  </a:cubicBezTo>
                  <a:cubicBezTo>
                    <a:pt x="296" y="623"/>
                    <a:pt x="296" y="623"/>
                    <a:pt x="296" y="623"/>
                  </a:cubicBezTo>
                  <a:cubicBezTo>
                    <a:pt x="317" y="617"/>
                    <a:pt x="330" y="595"/>
                    <a:pt x="324" y="573"/>
                  </a:cubicBezTo>
                  <a:cubicBezTo>
                    <a:pt x="179" y="30"/>
                    <a:pt x="179" y="30"/>
                    <a:pt x="179" y="30"/>
                  </a:cubicBezTo>
                  <a:cubicBezTo>
                    <a:pt x="174" y="12"/>
                    <a:pt x="158" y="0"/>
                    <a:pt x="139" y="0"/>
                  </a:cubicBezTo>
                  <a:cubicBezTo>
                    <a:pt x="136" y="0"/>
                    <a:pt x="132" y="0"/>
                    <a:pt x="129" y="1"/>
                  </a:cubicBezTo>
                  <a:cubicBezTo>
                    <a:pt x="34" y="27"/>
                    <a:pt x="34" y="27"/>
                    <a:pt x="34" y="27"/>
                  </a:cubicBezTo>
                  <a:cubicBezTo>
                    <a:pt x="13" y="32"/>
                    <a:pt x="0" y="55"/>
                    <a:pt x="6" y="77"/>
                  </a:cubicBezTo>
                  <a:cubicBezTo>
                    <a:pt x="151" y="620"/>
                    <a:pt x="151" y="620"/>
                    <a:pt x="151" y="620"/>
                  </a:cubicBezTo>
                  <a:cubicBezTo>
                    <a:pt x="152" y="622"/>
                    <a:pt x="152" y="624"/>
                    <a:pt x="153" y="626"/>
                  </a:cubicBezTo>
                  <a:cubicBezTo>
                    <a:pt x="138" y="626"/>
                    <a:pt x="138" y="626"/>
                    <a:pt x="138" y="626"/>
                  </a:cubicBezTo>
                  <a:cubicBezTo>
                    <a:pt x="131" y="626"/>
                    <a:pt x="126" y="631"/>
                    <a:pt x="126" y="638"/>
                  </a:cubicBezTo>
                  <a:cubicBezTo>
                    <a:pt x="126" y="645"/>
                    <a:pt x="131" y="650"/>
                    <a:pt x="138" y="650"/>
                  </a:cubicBezTo>
                  <a:cubicBezTo>
                    <a:pt x="317" y="650"/>
                    <a:pt x="317" y="650"/>
                    <a:pt x="317" y="650"/>
                  </a:cubicBezTo>
                  <a:cubicBezTo>
                    <a:pt x="324" y="650"/>
                    <a:pt x="329" y="645"/>
                    <a:pt x="329" y="638"/>
                  </a:cubicBezTo>
                  <a:cubicBezTo>
                    <a:pt x="329" y="631"/>
                    <a:pt x="324" y="626"/>
                    <a:pt x="317" y="626"/>
                  </a:cubicBezTo>
                  <a:close/>
                  <a:moveTo>
                    <a:pt x="45" y="140"/>
                  </a:moveTo>
                  <a:cubicBezTo>
                    <a:pt x="177" y="105"/>
                    <a:pt x="177" y="105"/>
                    <a:pt x="177" y="105"/>
                  </a:cubicBezTo>
                  <a:cubicBezTo>
                    <a:pt x="282" y="495"/>
                    <a:pt x="282" y="495"/>
                    <a:pt x="282" y="495"/>
                  </a:cubicBezTo>
                  <a:cubicBezTo>
                    <a:pt x="149" y="530"/>
                    <a:pt x="149" y="530"/>
                    <a:pt x="149" y="530"/>
                  </a:cubicBezTo>
                  <a:lnTo>
                    <a:pt x="45" y="140"/>
                  </a:lnTo>
                  <a:close/>
                  <a:moveTo>
                    <a:pt x="28" y="56"/>
                  </a:moveTo>
                  <a:cubicBezTo>
                    <a:pt x="31" y="52"/>
                    <a:pt x="35" y="48"/>
                    <a:pt x="40" y="47"/>
                  </a:cubicBezTo>
                  <a:cubicBezTo>
                    <a:pt x="134" y="22"/>
                    <a:pt x="134" y="22"/>
                    <a:pt x="134" y="22"/>
                  </a:cubicBezTo>
                  <a:cubicBezTo>
                    <a:pt x="136" y="21"/>
                    <a:pt x="138" y="21"/>
                    <a:pt x="139" y="21"/>
                  </a:cubicBezTo>
                  <a:cubicBezTo>
                    <a:pt x="139" y="21"/>
                    <a:pt x="139" y="21"/>
                    <a:pt x="139" y="21"/>
                  </a:cubicBezTo>
                  <a:cubicBezTo>
                    <a:pt x="148" y="21"/>
                    <a:pt x="156" y="27"/>
                    <a:pt x="158" y="36"/>
                  </a:cubicBezTo>
                  <a:cubicBezTo>
                    <a:pt x="172" y="84"/>
                    <a:pt x="172" y="84"/>
                    <a:pt x="172" y="84"/>
                  </a:cubicBezTo>
                  <a:cubicBezTo>
                    <a:pt x="39" y="120"/>
                    <a:pt x="39" y="120"/>
                    <a:pt x="39" y="120"/>
                  </a:cubicBezTo>
                  <a:cubicBezTo>
                    <a:pt x="26" y="71"/>
                    <a:pt x="26" y="71"/>
                    <a:pt x="26" y="71"/>
                  </a:cubicBezTo>
                  <a:cubicBezTo>
                    <a:pt x="25" y="66"/>
                    <a:pt x="25" y="61"/>
                    <a:pt x="28" y="56"/>
                  </a:cubicBezTo>
                  <a:close/>
                  <a:moveTo>
                    <a:pt x="172" y="614"/>
                  </a:moveTo>
                  <a:cubicBezTo>
                    <a:pt x="155" y="551"/>
                    <a:pt x="155" y="551"/>
                    <a:pt x="155" y="551"/>
                  </a:cubicBezTo>
                  <a:cubicBezTo>
                    <a:pt x="287" y="515"/>
                    <a:pt x="287" y="515"/>
                    <a:pt x="287" y="515"/>
                  </a:cubicBezTo>
                  <a:cubicBezTo>
                    <a:pt x="304" y="579"/>
                    <a:pt x="304" y="579"/>
                    <a:pt x="304" y="579"/>
                  </a:cubicBezTo>
                  <a:cubicBezTo>
                    <a:pt x="305" y="584"/>
                    <a:pt x="305" y="589"/>
                    <a:pt x="302" y="594"/>
                  </a:cubicBezTo>
                  <a:cubicBezTo>
                    <a:pt x="299" y="598"/>
                    <a:pt x="295" y="602"/>
                    <a:pt x="290" y="603"/>
                  </a:cubicBezTo>
                  <a:cubicBezTo>
                    <a:pt x="206" y="626"/>
                    <a:pt x="206" y="626"/>
                    <a:pt x="206" y="626"/>
                  </a:cubicBezTo>
                  <a:cubicBezTo>
                    <a:pt x="180" y="626"/>
                    <a:pt x="180" y="626"/>
                    <a:pt x="180" y="626"/>
                  </a:cubicBezTo>
                  <a:cubicBezTo>
                    <a:pt x="176" y="623"/>
                    <a:pt x="173" y="619"/>
                    <a:pt x="172" y="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8"/>
            <p:cNvSpPr>
              <a:spLocks noEditPoints="1"/>
            </p:cNvSpPr>
            <p:nvPr/>
          </p:nvSpPr>
          <p:spPr bwMode="auto">
            <a:xfrm>
              <a:off x="652" y="2629"/>
              <a:ext cx="203" cy="271"/>
            </a:xfrm>
            <a:custGeom>
              <a:avLst/>
              <a:gdLst>
                <a:gd name="T0" fmla="*/ 380 w 481"/>
                <a:gd name="T1" fmla="*/ 620 h 644"/>
                <a:gd name="T2" fmla="*/ 383 w 481"/>
                <a:gd name="T3" fmla="*/ 41 h 644"/>
                <a:gd name="T4" fmla="*/ 245 w 481"/>
                <a:gd name="T5" fmla="*/ 0 h 644"/>
                <a:gd name="T6" fmla="*/ 204 w 481"/>
                <a:gd name="T7" fmla="*/ 603 h 644"/>
                <a:gd name="T8" fmla="*/ 176 w 481"/>
                <a:gd name="T9" fmla="*/ 620 h 644"/>
                <a:gd name="T10" fmla="*/ 180 w 481"/>
                <a:gd name="T11" fmla="*/ 41 h 644"/>
                <a:gd name="T12" fmla="*/ 41 w 481"/>
                <a:gd name="T13" fmla="*/ 0 h 644"/>
                <a:gd name="T14" fmla="*/ 0 w 481"/>
                <a:gd name="T15" fmla="*/ 603 h 644"/>
                <a:gd name="T16" fmla="*/ 0 w 481"/>
                <a:gd name="T17" fmla="*/ 632 h 644"/>
                <a:gd name="T18" fmla="*/ 41 w 481"/>
                <a:gd name="T19" fmla="*/ 644 h 644"/>
                <a:gd name="T20" fmla="*/ 245 w 481"/>
                <a:gd name="T21" fmla="*/ 644 h 644"/>
                <a:gd name="T22" fmla="*/ 469 w 481"/>
                <a:gd name="T23" fmla="*/ 644 h 644"/>
                <a:gd name="T24" fmla="*/ 469 w 481"/>
                <a:gd name="T25" fmla="*/ 620 h 644"/>
                <a:gd name="T26" fmla="*/ 362 w 481"/>
                <a:gd name="T27" fmla="*/ 161 h 644"/>
                <a:gd name="T28" fmla="*/ 225 w 481"/>
                <a:gd name="T29" fmla="*/ 468 h 644"/>
                <a:gd name="T30" fmla="*/ 362 w 481"/>
                <a:gd name="T31" fmla="*/ 139 h 644"/>
                <a:gd name="T32" fmla="*/ 225 w 481"/>
                <a:gd name="T33" fmla="*/ 113 h 644"/>
                <a:gd name="T34" fmla="*/ 362 w 481"/>
                <a:gd name="T35" fmla="*/ 139 h 644"/>
                <a:gd name="T36" fmla="*/ 362 w 481"/>
                <a:gd name="T37" fmla="*/ 490 h 644"/>
                <a:gd name="T38" fmla="*/ 225 w 481"/>
                <a:gd name="T39" fmla="*/ 516 h 644"/>
                <a:gd name="T40" fmla="*/ 245 w 481"/>
                <a:gd name="T41" fmla="*/ 21 h 644"/>
                <a:gd name="T42" fmla="*/ 362 w 481"/>
                <a:gd name="T43" fmla="*/ 41 h 644"/>
                <a:gd name="T44" fmla="*/ 225 w 481"/>
                <a:gd name="T45" fmla="*/ 91 h 644"/>
                <a:gd name="T46" fmla="*/ 245 w 481"/>
                <a:gd name="T47" fmla="*/ 21 h 644"/>
                <a:gd name="T48" fmla="*/ 225 w 481"/>
                <a:gd name="T49" fmla="*/ 537 h 644"/>
                <a:gd name="T50" fmla="*/ 362 w 481"/>
                <a:gd name="T51" fmla="*/ 603 h 644"/>
                <a:gd name="T52" fmla="*/ 234 w 481"/>
                <a:gd name="T53" fmla="*/ 620 h 644"/>
                <a:gd name="T54" fmla="*/ 30 w 481"/>
                <a:gd name="T55" fmla="*/ 620 h 644"/>
                <a:gd name="T56" fmla="*/ 21 w 481"/>
                <a:gd name="T57" fmla="*/ 537 h 644"/>
                <a:gd name="T58" fmla="*/ 158 w 481"/>
                <a:gd name="T59" fmla="*/ 603 h 644"/>
                <a:gd name="T60" fmla="*/ 30 w 481"/>
                <a:gd name="T61" fmla="*/ 620 h 644"/>
                <a:gd name="T62" fmla="*/ 21 w 481"/>
                <a:gd name="T63" fmla="*/ 516 h 644"/>
                <a:gd name="T64" fmla="*/ 158 w 481"/>
                <a:gd name="T65" fmla="*/ 113 h 644"/>
                <a:gd name="T66" fmla="*/ 41 w 481"/>
                <a:gd name="T67" fmla="*/ 21 h 644"/>
                <a:gd name="T68" fmla="*/ 158 w 481"/>
                <a:gd name="T69" fmla="*/ 41 h 644"/>
                <a:gd name="T70" fmla="*/ 21 w 481"/>
                <a:gd name="T71" fmla="*/ 91 h 644"/>
                <a:gd name="T72" fmla="*/ 41 w 481"/>
                <a:gd name="T73" fmla="*/ 2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1" h="644">
                  <a:moveTo>
                    <a:pt x="469" y="620"/>
                  </a:moveTo>
                  <a:cubicBezTo>
                    <a:pt x="380" y="620"/>
                    <a:pt x="380" y="620"/>
                    <a:pt x="380" y="620"/>
                  </a:cubicBezTo>
                  <a:cubicBezTo>
                    <a:pt x="382" y="615"/>
                    <a:pt x="383" y="609"/>
                    <a:pt x="383" y="603"/>
                  </a:cubicBezTo>
                  <a:cubicBezTo>
                    <a:pt x="383" y="41"/>
                    <a:pt x="383" y="41"/>
                    <a:pt x="383" y="41"/>
                  </a:cubicBezTo>
                  <a:cubicBezTo>
                    <a:pt x="383" y="18"/>
                    <a:pt x="365" y="0"/>
                    <a:pt x="343" y="0"/>
                  </a:cubicBezTo>
                  <a:cubicBezTo>
                    <a:pt x="245" y="0"/>
                    <a:pt x="245" y="0"/>
                    <a:pt x="245" y="0"/>
                  </a:cubicBezTo>
                  <a:cubicBezTo>
                    <a:pt x="222" y="0"/>
                    <a:pt x="204" y="18"/>
                    <a:pt x="204" y="41"/>
                  </a:cubicBezTo>
                  <a:cubicBezTo>
                    <a:pt x="204" y="603"/>
                    <a:pt x="204" y="603"/>
                    <a:pt x="204" y="603"/>
                  </a:cubicBezTo>
                  <a:cubicBezTo>
                    <a:pt x="204" y="609"/>
                    <a:pt x="205" y="615"/>
                    <a:pt x="207" y="620"/>
                  </a:cubicBezTo>
                  <a:cubicBezTo>
                    <a:pt x="176" y="620"/>
                    <a:pt x="176" y="620"/>
                    <a:pt x="176" y="620"/>
                  </a:cubicBezTo>
                  <a:cubicBezTo>
                    <a:pt x="178" y="615"/>
                    <a:pt x="180" y="609"/>
                    <a:pt x="180" y="603"/>
                  </a:cubicBezTo>
                  <a:cubicBezTo>
                    <a:pt x="180" y="41"/>
                    <a:pt x="180" y="41"/>
                    <a:pt x="180" y="41"/>
                  </a:cubicBezTo>
                  <a:cubicBezTo>
                    <a:pt x="180" y="18"/>
                    <a:pt x="161" y="0"/>
                    <a:pt x="139" y="0"/>
                  </a:cubicBezTo>
                  <a:cubicBezTo>
                    <a:pt x="41" y="0"/>
                    <a:pt x="41" y="0"/>
                    <a:pt x="41" y="0"/>
                  </a:cubicBezTo>
                  <a:cubicBezTo>
                    <a:pt x="18" y="0"/>
                    <a:pt x="0" y="18"/>
                    <a:pt x="0" y="41"/>
                  </a:cubicBezTo>
                  <a:cubicBezTo>
                    <a:pt x="0" y="603"/>
                    <a:pt x="0" y="603"/>
                    <a:pt x="0" y="603"/>
                  </a:cubicBezTo>
                  <a:cubicBezTo>
                    <a:pt x="0" y="610"/>
                    <a:pt x="2" y="617"/>
                    <a:pt x="5" y="622"/>
                  </a:cubicBezTo>
                  <a:cubicBezTo>
                    <a:pt x="2" y="625"/>
                    <a:pt x="0" y="628"/>
                    <a:pt x="0" y="632"/>
                  </a:cubicBezTo>
                  <a:cubicBezTo>
                    <a:pt x="0" y="639"/>
                    <a:pt x="6" y="644"/>
                    <a:pt x="12" y="644"/>
                  </a:cubicBezTo>
                  <a:cubicBezTo>
                    <a:pt x="41" y="644"/>
                    <a:pt x="41" y="644"/>
                    <a:pt x="41" y="644"/>
                  </a:cubicBezTo>
                  <a:cubicBezTo>
                    <a:pt x="139" y="644"/>
                    <a:pt x="139" y="644"/>
                    <a:pt x="139" y="644"/>
                  </a:cubicBezTo>
                  <a:cubicBezTo>
                    <a:pt x="245" y="644"/>
                    <a:pt x="245" y="644"/>
                    <a:pt x="245" y="644"/>
                  </a:cubicBezTo>
                  <a:cubicBezTo>
                    <a:pt x="343" y="644"/>
                    <a:pt x="343" y="644"/>
                    <a:pt x="343" y="644"/>
                  </a:cubicBezTo>
                  <a:cubicBezTo>
                    <a:pt x="469" y="644"/>
                    <a:pt x="469" y="644"/>
                    <a:pt x="469" y="644"/>
                  </a:cubicBezTo>
                  <a:cubicBezTo>
                    <a:pt x="476" y="644"/>
                    <a:pt x="481" y="639"/>
                    <a:pt x="481" y="632"/>
                  </a:cubicBezTo>
                  <a:cubicBezTo>
                    <a:pt x="481" y="625"/>
                    <a:pt x="476" y="620"/>
                    <a:pt x="469" y="620"/>
                  </a:cubicBezTo>
                  <a:close/>
                  <a:moveTo>
                    <a:pt x="225" y="161"/>
                  </a:moveTo>
                  <a:cubicBezTo>
                    <a:pt x="362" y="161"/>
                    <a:pt x="362" y="161"/>
                    <a:pt x="362" y="161"/>
                  </a:cubicBezTo>
                  <a:cubicBezTo>
                    <a:pt x="362" y="468"/>
                    <a:pt x="362" y="468"/>
                    <a:pt x="362" y="468"/>
                  </a:cubicBezTo>
                  <a:cubicBezTo>
                    <a:pt x="225" y="468"/>
                    <a:pt x="225" y="468"/>
                    <a:pt x="225" y="468"/>
                  </a:cubicBezTo>
                  <a:lnTo>
                    <a:pt x="225" y="161"/>
                  </a:lnTo>
                  <a:close/>
                  <a:moveTo>
                    <a:pt x="362" y="139"/>
                  </a:moveTo>
                  <a:cubicBezTo>
                    <a:pt x="225" y="139"/>
                    <a:pt x="225" y="139"/>
                    <a:pt x="225" y="139"/>
                  </a:cubicBezTo>
                  <a:cubicBezTo>
                    <a:pt x="225" y="113"/>
                    <a:pt x="225" y="113"/>
                    <a:pt x="225" y="113"/>
                  </a:cubicBezTo>
                  <a:cubicBezTo>
                    <a:pt x="362" y="113"/>
                    <a:pt x="362" y="113"/>
                    <a:pt x="362" y="113"/>
                  </a:cubicBezTo>
                  <a:lnTo>
                    <a:pt x="362" y="139"/>
                  </a:lnTo>
                  <a:close/>
                  <a:moveTo>
                    <a:pt x="225" y="490"/>
                  </a:moveTo>
                  <a:cubicBezTo>
                    <a:pt x="362" y="490"/>
                    <a:pt x="362" y="490"/>
                    <a:pt x="362" y="490"/>
                  </a:cubicBezTo>
                  <a:cubicBezTo>
                    <a:pt x="362" y="516"/>
                    <a:pt x="362" y="516"/>
                    <a:pt x="362" y="516"/>
                  </a:cubicBezTo>
                  <a:cubicBezTo>
                    <a:pt x="225" y="516"/>
                    <a:pt x="225" y="516"/>
                    <a:pt x="225" y="516"/>
                  </a:cubicBezTo>
                  <a:lnTo>
                    <a:pt x="225" y="490"/>
                  </a:lnTo>
                  <a:close/>
                  <a:moveTo>
                    <a:pt x="245" y="21"/>
                  </a:moveTo>
                  <a:cubicBezTo>
                    <a:pt x="343" y="21"/>
                    <a:pt x="343" y="21"/>
                    <a:pt x="343" y="21"/>
                  </a:cubicBezTo>
                  <a:cubicBezTo>
                    <a:pt x="353" y="21"/>
                    <a:pt x="362" y="30"/>
                    <a:pt x="362" y="41"/>
                  </a:cubicBezTo>
                  <a:cubicBezTo>
                    <a:pt x="362" y="91"/>
                    <a:pt x="362" y="91"/>
                    <a:pt x="362" y="91"/>
                  </a:cubicBezTo>
                  <a:cubicBezTo>
                    <a:pt x="225" y="91"/>
                    <a:pt x="225" y="91"/>
                    <a:pt x="225" y="91"/>
                  </a:cubicBezTo>
                  <a:cubicBezTo>
                    <a:pt x="225" y="41"/>
                    <a:pt x="225" y="41"/>
                    <a:pt x="225" y="41"/>
                  </a:cubicBezTo>
                  <a:cubicBezTo>
                    <a:pt x="225" y="30"/>
                    <a:pt x="234" y="21"/>
                    <a:pt x="245" y="21"/>
                  </a:cubicBezTo>
                  <a:close/>
                  <a:moveTo>
                    <a:pt x="225" y="603"/>
                  </a:moveTo>
                  <a:cubicBezTo>
                    <a:pt x="225" y="537"/>
                    <a:pt x="225" y="537"/>
                    <a:pt x="225" y="537"/>
                  </a:cubicBezTo>
                  <a:cubicBezTo>
                    <a:pt x="362" y="537"/>
                    <a:pt x="362" y="537"/>
                    <a:pt x="362" y="537"/>
                  </a:cubicBezTo>
                  <a:cubicBezTo>
                    <a:pt x="362" y="603"/>
                    <a:pt x="362" y="603"/>
                    <a:pt x="362" y="603"/>
                  </a:cubicBezTo>
                  <a:cubicBezTo>
                    <a:pt x="362" y="610"/>
                    <a:pt x="359" y="616"/>
                    <a:pt x="354" y="620"/>
                  </a:cubicBezTo>
                  <a:cubicBezTo>
                    <a:pt x="234" y="620"/>
                    <a:pt x="234" y="620"/>
                    <a:pt x="234" y="620"/>
                  </a:cubicBezTo>
                  <a:cubicBezTo>
                    <a:pt x="229" y="616"/>
                    <a:pt x="225" y="610"/>
                    <a:pt x="225" y="603"/>
                  </a:cubicBezTo>
                  <a:close/>
                  <a:moveTo>
                    <a:pt x="30" y="620"/>
                  </a:moveTo>
                  <a:cubicBezTo>
                    <a:pt x="25" y="616"/>
                    <a:pt x="21" y="610"/>
                    <a:pt x="21" y="603"/>
                  </a:cubicBezTo>
                  <a:cubicBezTo>
                    <a:pt x="21" y="537"/>
                    <a:pt x="21" y="537"/>
                    <a:pt x="21" y="537"/>
                  </a:cubicBezTo>
                  <a:cubicBezTo>
                    <a:pt x="158" y="537"/>
                    <a:pt x="158" y="537"/>
                    <a:pt x="158" y="537"/>
                  </a:cubicBezTo>
                  <a:cubicBezTo>
                    <a:pt x="158" y="603"/>
                    <a:pt x="158" y="603"/>
                    <a:pt x="158" y="603"/>
                  </a:cubicBezTo>
                  <a:cubicBezTo>
                    <a:pt x="158" y="610"/>
                    <a:pt x="155" y="616"/>
                    <a:pt x="150" y="620"/>
                  </a:cubicBezTo>
                  <a:lnTo>
                    <a:pt x="30" y="620"/>
                  </a:lnTo>
                  <a:close/>
                  <a:moveTo>
                    <a:pt x="158" y="516"/>
                  </a:moveTo>
                  <a:cubicBezTo>
                    <a:pt x="21" y="516"/>
                    <a:pt x="21" y="516"/>
                    <a:pt x="21" y="516"/>
                  </a:cubicBezTo>
                  <a:cubicBezTo>
                    <a:pt x="21" y="113"/>
                    <a:pt x="21" y="113"/>
                    <a:pt x="21" y="113"/>
                  </a:cubicBezTo>
                  <a:cubicBezTo>
                    <a:pt x="158" y="113"/>
                    <a:pt x="158" y="113"/>
                    <a:pt x="158" y="113"/>
                  </a:cubicBezTo>
                  <a:lnTo>
                    <a:pt x="158" y="516"/>
                  </a:lnTo>
                  <a:close/>
                  <a:moveTo>
                    <a:pt x="41" y="21"/>
                  </a:moveTo>
                  <a:cubicBezTo>
                    <a:pt x="139" y="21"/>
                    <a:pt x="139" y="21"/>
                    <a:pt x="139" y="21"/>
                  </a:cubicBezTo>
                  <a:cubicBezTo>
                    <a:pt x="150" y="21"/>
                    <a:pt x="158" y="30"/>
                    <a:pt x="158" y="41"/>
                  </a:cubicBezTo>
                  <a:cubicBezTo>
                    <a:pt x="158" y="91"/>
                    <a:pt x="158" y="91"/>
                    <a:pt x="158" y="91"/>
                  </a:cubicBezTo>
                  <a:cubicBezTo>
                    <a:pt x="21" y="91"/>
                    <a:pt x="21" y="91"/>
                    <a:pt x="21" y="91"/>
                  </a:cubicBezTo>
                  <a:cubicBezTo>
                    <a:pt x="21" y="41"/>
                    <a:pt x="21" y="41"/>
                    <a:pt x="21" y="41"/>
                  </a:cubicBezTo>
                  <a:cubicBezTo>
                    <a:pt x="21" y="30"/>
                    <a:pt x="30" y="21"/>
                    <a:pt x="4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Group 31"/>
          <p:cNvGrpSpPr>
            <a:grpSpLocks noChangeAspect="1"/>
          </p:cNvGrpSpPr>
          <p:nvPr/>
        </p:nvGrpSpPr>
        <p:grpSpPr bwMode="auto">
          <a:xfrm>
            <a:off x="7450016" y="2023032"/>
            <a:ext cx="453872" cy="419801"/>
            <a:chOff x="1089" y="2612"/>
            <a:chExt cx="373" cy="345"/>
          </a:xfrm>
          <a:solidFill>
            <a:schemeClr val="bg1"/>
          </a:solidFill>
        </p:grpSpPr>
        <p:sp>
          <p:nvSpPr>
            <p:cNvPr id="26" name="Freeform 32"/>
            <p:cNvSpPr>
              <a:spLocks noEditPoints="1"/>
            </p:cNvSpPr>
            <p:nvPr/>
          </p:nvSpPr>
          <p:spPr bwMode="auto">
            <a:xfrm>
              <a:off x="1089" y="2612"/>
              <a:ext cx="373" cy="345"/>
            </a:xfrm>
            <a:custGeom>
              <a:avLst/>
              <a:gdLst>
                <a:gd name="T0" fmla="*/ 606 w 607"/>
                <a:gd name="T1" fmla="*/ 93 h 560"/>
                <a:gd name="T2" fmla="*/ 607 w 607"/>
                <a:gd name="T3" fmla="*/ 48 h 560"/>
                <a:gd name="T4" fmla="*/ 562 w 607"/>
                <a:gd name="T5" fmla="*/ 47 h 560"/>
                <a:gd name="T6" fmla="*/ 328 w 607"/>
                <a:gd name="T7" fmla="*/ 47 h 560"/>
                <a:gd name="T8" fmla="*/ 327 w 607"/>
                <a:gd name="T9" fmla="*/ 1 h 560"/>
                <a:gd name="T10" fmla="*/ 282 w 607"/>
                <a:gd name="T11" fmla="*/ 0 h 560"/>
                <a:gd name="T12" fmla="*/ 280 w 607"/>
                <a:gd name="T13" fmla="*/ 45 h 560"/>
                <a:gd name="T14" fmla="*/ 48 w 607"/>
                <a:gd name="T15" fmla="*/ 47 h 560"/>
                <a:gd name="T16" fmla="*/ 1 w 607"/>
                <a:gd name="T17" fmla="*/ 47 h 560"/>
                <a:gd name="T18" fmla="*/ 0 w 607"/>
                <a:gd name="T19" fmla="*/ 92 h 560"/>
                <a:gd name="T20" fmla="*/ 45 w 607"/>
                <a:gd name="T21" fmla="*/ 93 h 560"/>
                <a:gd name="T22" fmla="*/ 47 w 607"/>
                <a:gd name="T23" fmla="*/ 372 h 560"/>
                <a:gd name="T24" fmla="*/ 1 w 607"/>
                <a:gd name="T25" fmla="*/ 374 h 560"/>
                <a:gd name="T26" fmla="*/ 0 w 607"/>
                <a:gd name="T27" fmla="*/ 419 h 560"/>
                <a:gd name="T28" fmla="*/ 45 w 607"/>
                <a:gd name="T29" fmla="*/ 420 h 560"/>
                <a:gd name="T30" fmla="*/ 149 w 607"/>
                <a:gd name="T31" fmla="*/ 420 h 560"/>
                <a:gd name="T32" fmla="*/ 117 w 607"/>
                <a:gd name="T33" fmla="*/ 517 h 560"/>
                <a:gd name="T34" fmla="*/ 159 w 607"/>
                <a:gd name="T35" fmla="*/ 559 h 560"/>
                <a:gd name="T36" fmla="*/ 208 w 607"/>
                <a:gd name="T37" fmla="*/ 422 h 560"/>
                <a:gd name="T38" fmla="*/ 279 w 607"/>
                <a:gd name="T39" fmla="*/ 420 h 560"/>
                <a:gd name="T40" fmla="*/ 280 w 607"/>
                <a:gd name="T41" fmla="*/ 558 h 560"/>
                <a:gd name="T42" fmla="*/ 325 w 607"/>
                <a:gd name="T43" fmla="*/ 560 h 560"/>
                <a:gd name="T44" fmla="*/ 327 w 607"/>
                <a:gd name="T45" fmla="*/ 422 h 560"/>
                <a:gd name="T46" fmla="*/ 397 w 607"/>
                <a:gd name="T47" fmla="*/ 420 h 560"/>
                <a:gd name="T48" fmla="*/ 447 w 607"/>
                <a:gd name="T49" fmla="*/ 559 h 560"/>
                <a:gd name="T50" fmla="*/ 489 w 607"/>
                <a:gd name="T51" fmla="*/ 520 h 560"/>
                <a:gd name="T52" fmla="*/ 457 w 607"/>
                <a:gd name="T53" fmla="*/ 422 h 560"/>
                <a:gd name="T54" fmla="*/ 559 w 607"/>
                <a:gd name="T55" fmla="*/ 420 h 560"/>
                <a:gd name="T56" fmla="*/ 606 w 607"/>
                <a:gd name="T57" fmla="*/ 420 h 560"/>
                <a:gd name="T58" fmla="*/ 607 w 607"/>
                <a:gd name="T59" fmla="*/ 375 h 560"/>
                <a:gd name="T60" fmla="*/ 562 w 607"/>
                <a:gd name="T61" fmla="*/ 374 h 560"/>
                <a:gd name="T62" fmla="*/ 560 w 607"/>
                <a:gd name="T63" fmla="*/ 95 h 560"/>
                <a:gd name="T64" fmla="*/ 510 w 607"/>
                <a:gd name="T65" fmla="*/ 371 h 560"/>
                <a:gd name="T66" fmla="*/ 509 w 607"/>
                <a:gd name="T67" fmla="*/ 374 h 560"/>
                <a:gd name="T68" fmla="*/ 95 w 607"/>
                <a:gd name="T69" fmla="*/ 374 h 560"/>
                <a:gd name="T70" fmla="*/ 94 w 607"/>
                <a:gd name="T71" fmla="*/ 371 h 560"/>
                <a:gd name="T72" fmla="*/ 94 w 607"/>
                <a:gd name="T73" fmla="*/ 102 h 560"/>
                <a:gd name="T74" fmla="*/ 105 w 607"/>
                <a:gd name="T75" fmla="*/ 93 h 560"/>
                <a:gd name="T76" fmla="*/ 502 w 607"/>
                <a:gd name="T77" fmla="*/ 94 h 560"/>
                <a:gd name="T78" fmla="*/ 510 w 607"/>
                <a:gd name="T79" fmla="*/ 105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7" h="560">
                  <a:moveTo>
                    <a:pt x="562" y="93"/>
                  </a:moveTo>
                  <a:cubicBezTo>
                    <a:pt x="606" y="93"/>
                    <a:pt x="606" y="93"/>
                    <a:pt x="606" y="93"/>
                  </a:cubicBezTo>
                  <a:cubicBezTo>
                    <a:pt x="606" y="93"/>
                    <a:pt x="607" y="93"/>
                    <a:pt x="607" y="92"/>
                  </a:cubicBezTo>
                  <a:cubicBezTo>
                    <a:pt x="607" y="48"/>
                    <a:pt x="607" y="48"/>
                    <a:pt x="607" y="48"/>
                  </a:cubicBezTo>
                  <a:cubicBezTo>
                    <a:pt x="607" y="47"/>
                    <a:pt x="606" y="47"/>
                    <a:pt x="606" y="47"/>
                  </a:cubicBezTo>
                  <a:cubicBezTo>
                    <a:pt x="562" y="47"/>
                    <a:pt x="562" y="47"/>
                    <a:pt x="562" y="47"/>
                  </a:cubicBezTo>
                  <a:cubicBezTo>
                    <a:pt x="561" y="47"/>
                    <a:pt x="560" y="47"/>
                    <a:pt x="559" y="47"/>
                  </a:cubicBezTo>
                  <a:cubicBezTo>
                    <a:pt x="328" y="47"/>
                    <a:pt x="328" y="47"/>
                    <a:pt x="328" y="47"/>
                  </a:cubicBezTo>
                  <a:cubicBezTo>
                    <a:pt x="328" y="47"/>
                    <a:pt x="327" y="46"/>
                    <a:pt x="327" y="45"/>
                  </a:cubicBezTo>
                  <a:cubicBezTo>
                    <a:pt x="327" y="1"/>
                    <a:pt x="327" y="1"/>
                    <a:pt x="327" y="1"/>
                  </a:cubicBezTo>
                  <a:cubicBezTo>
                    <a:pt x="327" y="1"/>
                    <a:pt x="326" y="0"/>
                    <a:pt x="325" y="0"/>
                  </a:cubicBezTo>
                  <a:cubicBezTo>
                    <a:pt x="282" y="0"/>
                    <a:pt x="282" y="0"/>
                    <a:pt x="282" y="0"/>
                  </a:cubicBezTo>
                  <a:cubicBezTo>
                    <a:pt x="281" y="0"/>
                    <a:pt x="280" y="1"/>
                    <a:pt x="280" y="1"/>
                  </a:cubicBezTo>
                  <a:cubicBezTo>
                    <a:pt x="280" y="45"/>
                    <a:pt x="280" y="45"/>
                    <a:pt x="280" y="45"/>
                  </a:cubicBezTo>
                  <a:cubicBezTo>
                    <a:pt x="280" y="46"/>
                    <a:pt x="279" y="47"/>
                    <a:pt x="279" y="47"/>
                  </a:cubicBezTo>
                  <a:cubicBezTo>
                    <a:pt x="48" y="47"/>
                    <a:pt x="48" y="47"/>
                    <a:pt x="48" y="47"/>
                  </a:cubicBezTo>
                  <a:cubicBezTo>
                    <a:pt x="47" y="47"/>
                    <a:pt x="46" y="47"/>
                    <a:pt x="45" y="47"/>
                  </a:cubicBezTo>
                  <a:cubicBezTo>
                    <a:pt x="1" y="47"/>
                    <a:pt x="1" y="47"/>
                    <a:pt x="1" y="47"/>
                  </a:cubicBezTo>
                  <a:cubicBezTo>
                    <a:pt x="1" y="47"/>
                    <a:pt x="0" y="47"/>
                    <a:pt x="0" y="48"/>
                  </a:cubicBezTo>
                  <a:cubicBezTo>
                    <a:pt x="0" y="92"/>
                    <a:pt x="0" y="92"/>
                    <a:pt x="0" y="92"/>
                  </a:cubicBezTo>
                  <a:cubicBezTo>
                    <a:pt x="0" y="93"/>
                    <a:pt x="1" y="93"/>
                    <a:pt x="1" y="93"/>
                  </a:cubicBezTo>
                  <a:cubicBezTo>
                    <a:pt x="45" y="93"/>
                    <a:pt x="45" y="93"/>
                    <a:pt x="45" y="93"/>
                  </a:cubicBezTo>
                  <a:cubicBezTo>
                    <a:pt x="46" y="93"/>
                    <a:pt x="47" y="94"/>
                    <a:pt x="47" y="95"/>
                  </a:cubicBezTo>
                  <a:cubicBezTo>
                    <a:pt x="47" y="372"/>
                    <a:pt x="47" y="372"/>
                    <a:pt x="47" y="372"/>
                  </a:cubicBezTo>
                  <a:cubicBezTo>
                    <a:pt x="47" y="373"/>
                    <a:pt x="46" y="374"/>
                    <a:pt x="45" y="374"/>
                  </a:cubicBezTo>
                  <a:cubicBezTo>
                    <a:pt x="1" y="374"/>
                    <a:pt x="1" y="374"/>
                    <a:pt x="1" y="374"/>
                  </a:cubicBezTo>
                  <a:cubicBezTo>
                    <a:pt x="1" y="374"/>
                    <a:pt x="0" y="374"/>
                    <a:pt x="0" y="375"/>
                  </a:cubicBezTo>
                  <a:cubicBezTo>
                    <a:pt x="0" y="419"/>
                    <a:pt x="0" y="419"/>
                    <a:pt x="0" y="419"/>
                  </a:cubicBezTo>
                  <a:cubicBezTo>
                    <a:pt x="0" y="420"/>
                    <a:pt x="1" y="420"/>
                    <a:pt x="1" y="420"/>
                  </a:cubicBezTo>
                  <a:cubicBezTo>
                    <a:pt x="45" y="420"/>
                    <a:pt x="45" y="420"/>
                    <a:pt x="45" y="420"/>
                  </a:cubicBezTo>
                  <a:cubicBezTo>
                    <a:pt x="46" y="420"/>
                    <a:pt x="47" y="420"/>
                    <a:pt x="48" y="420"/>
                  </a:cubicBezTo>
                  <a:cubicBezTo>
                    <a:pt x="149" y="420"/>
                    <a:pt x="149" y="420"/>
                    <a:pt x="149" y="420"/>
                  </a:cubicBezTo>
                  <a:cubicBezTo>
                    <a:pt x="150" y="420"/>
                    <a:pt x="150" y="421"/>
                    <a:pt x="150" y="422"/>
                  </a:cubicBezTo>
                  <a:cubicBezTo>
                    <a:pt x="117" y="517"/>
                    <a:pt x="117" y="517"/>
                    <a:pt x="117" y="517"/>
                  </a:cubicBezTo>
                  <a:cubicBezTo>
                    <a:pt x="117" y="518"/>
                    <a:pt x="117" y="519"/>
                    <a:pt x="118" y="520"/>
                  </a:cubicBezTo>
                  <a:cubicBezTo>
                    <a:pt x="159" y="559"/>
                    <a:pt x="159" y="559"/>
                    <a:pt x="159" y="559"/>
                  </a:cubicBezTo>
                  <a:cubicBezTo>
                    <a:pt x="160" y="560"/>
                    <a:pt x="160" y="559"/>
                    <a:pt x="161" y="559"/>
                  </a:cubicBezTo>
                  <a:cubicBezTo>
                    <a:pt x="208" y="422"/>
                    <a:pt x="208" y="422"/>
                    <a:pt x="208" y="422"/>
                  </a:cubicBezTo>
                  <a:cubicBezTo>
                    <a:pt x="208" y="421"/>
                    <a:pt x="209" y="420"/>
                    <a:pt x="210" y="420"/>
                  </a:cubicBezTo>
                  <a:cubicBezTo>
                    <a:pt x="279" y="420"/>
                    <a:pt x="279" y="420"/>
                    <a:pt x="279" y="420"/>
                  </a:cubicBezTo>
                  <a:cubicBezTo>
                    <a:pt x="279" y="420"/>
                    <a:pt x="280" y="421"/>
                    <a:pt x="280" y="422"/>
                  </a:cubicBezTo>
                  <a:cubicBezTo>
                    <a:pt x="280" y="558"/>
                    <a:pt x="280" y="558"/>
                    <a:pt x="280" y="558"/>
                  </a:cubicBezTo>
                  <a:cubicBezTo>
                    <a:pt x="280" y="559"/>
                    <a:pt x="281" y="560"/>
                    <a:pt x="282" y="560"/>
                  </a:cubicBezTo>
                  <a:cubicBezTo>
                    <a:pt x="325" y="560"/>
                    <a:pt x="325" y="560"/>
                    <a:pt x="325" y="560"/>
                  </a:cubicBezTo>
                  <a:cubicBezTo>
                    <a:pt x="326" y="560"/>
                    <a:pt x="327" y="559"/>
                    <a:pt x="327" y="558"/>
                  </a:cubicBezTo>
                  <a:cubicBezTo>
                    <a:pt x="327" y="422"/>
                    <a:pt x="327" y="422"/>
                    <a:pt x="327" y="422"/>
                  </a:cubicBezTo>
                  <a:cubicBezTo>
                    <a:pt x="327" y="421"/>
                    <a:pt x="328" y="420"/>
                    <a:pt x="328" y="420"/>
                  </a:cubicBezTo>
                  <a:cubicBezTo>
                    <a:pt x="397" y="420"/>
                    <a:pt x="397" y="420"/>
                    <a:pt x="397" y="420"/>
                  </a:cubicBezTo>
                  <a:cubicBezTo>
                    <a:pt x="398" y="420"/>
                    <a:pt x="399" y="421"/>
                    <a:pt x="399" y="422"/>
                  </a:cubicBezTo>
                  <a:cubicBezTo>
                    <a:pt x="447" y="559"/>
                    <a:pt x="447" y="559"/>
                    <a:pt x="447" y="559"/>
                  </a:cubicBezTo>
                  <a:cubicBezTo>
                    <a:pt x="447" y="559"/>
                    <a:pt x="448" y="560"/>
                    <a:pt x="448" y="559"/>
                  </a:cubicBezTo>
                  <a:cubicBezTo>
                    <a:pt x="489" y="520"/>
                    <a:pt x="489" y="520"/>
                    <a:pt x="489" y="520"/>
                  </a:cubicBezTo>
                  <a:cubicBezTo>
                    <a:pt x="490" y="519"/>
                    <a:pt x="490" y="518"/>
                    <a:pt x="490" y="517"/>
                  </a:cubicBezTo>
                  <a:cubicBezTo>
                    <a:pt x="457" y="422"/>
                    <a:pt x="457" y="422"/>
                    <a:pt x="457" y="422"/>
                  </a:cubicBezTo>
                  <a:cubicBezTo>
                    <a:pt x="457" y="421"/>
                    <a:pt x="457" y="420"/>
                    <a:pt x="458" y="420"/>
                  </a:cubicBezTo>
                  <a:cubicBezTo>
                    <a:pt x="559" y="420"/>
                    <a:pt x="559" y="420"/>
                    <a:pt x="559" y="420"/>
                  </a:cubicBezTo>
                  <a:cubicBezTo>
                    <a:pt x="560" y="420"/>
                    <a:pt x="561" y="420"/>
                    <a:pt x="562" y="420"/>
                  </a:cubicBezTo>
                  <a:cubicBezTo>
                    <a:pt x="606" y="420"/>
                    <a:pt x="606" y="420"/>
                    <a:pt x="606" y="420"/>
                  </a:cubicBezTo>
                  <a:cubicBezTo>
                    <a:pt x="606" y="420"/>
                    <a:pt x="607" y="420"/>
                    <a:pt x="607" y="419"/>
                  </a:cubicBezTo>
                  <a:cubicBezTo>
                    <a:pt x="607" y="375"/>
                    <a:pt x="607" y="375"/>
                    <a:pt x="607" y="375"/>
                  </a:cubicBezTo>
                  <a:cubicBezTo>
                    <a:pt x="607" y="374"/>
                    <a:pt x="606" y="374"/>
                    <a:pt x="606" y="374"/>
                  </a:cubicBezTo>
                  <a:cubicBezTo>
                    <a:pt x="562" y="374"/>
                    <a:pt x="562" y="374"/>
                    <a:pt x="562" y="374"/>
                  </a:cubicBezTo>
                  <a:cubicBezTo>
                    <a:pt x="561" y="374"/>
                    <a:pt x="560" y="373"/>
                    <a:pt x="560" y="372"/>
                  </a:cubicBezTo>
                  <a:cubicBezTo>
                    <a:pt x="560" y="95"/>
                    <a:pt x="560" y="95"/>
                    <a:pt x="560" y="95"/>
                  </a:cubicBezTo>
                  <a:cubicBezTo>
                    <a:pt x="560" y="94"/>
                    <a:pt x="561" y="93"/>
                    <a:pt x="562" y="93"/>
                  </a:cubicBezTo>
                  <a:close/>
                  <a:moveTo>
                    <a:pt x="510" y="371"/>
                  </a:moveTo>
                  <a:cubicBezTo>
                    <a:pt x="510" y="372"/>
                    <a:pt x="510" y="372"/>
                    <a:pt x="510" y="373"/>
                  </a:cubicBezTo>
                  <a:cubicBezTo>
                    <a:pt x="510" y="373"/>
                    <a:pt x="510" y="374"/>
                    <a:pt x="509" y="374"/>
                  </a:cubicBezTo>
                  <a:cubicBezTo>
                    <a:pt x="95" y="374"/>
                    <a:pt x="95" y="374"/>
                    <a:pt x="95" y="374"/>
                  </a:cubicBezTo>
                  <a:cubicBezTo>
                    <a:pt x="95" y="374"/>
                    <a:pt x="95" y="374"/>
                    <a:pt x="95" y="374"/>
                  </a:cubicBezTo>
                  <a:cubicBezTo>
                    <a:pt x="94" y="374"/>
                    <a:pt x="94" y="373"/>
                    <a:pt x="94" y="373"/>
                  </a:cubicBezTo>
                  <a:cubicBezTo>
                    <a:pt x="94" y="373"/>
                    <a:pt x="94" y="372"/>
                    <a:pt x="94" y="371"/>
                  </a:cubicBezTo>
                  <a:cubicBezTo>
                    <a:pt x="94" y="105"/>
                    <a:pt x="94" y="105"/>
                    <a:pt x="94" y="105"/>
                  </a:cubicBezTo>
                  <a:cubicBezTo>
                    <a:pt x="94" y="104"/>
                    <a:pt x="94" y="103"/>
                    <a:pt x="94" y="102"/>
                  </a:cubicBezTo>
                  <a:cubicBezTo>
                    <a:pt x="102" y="94"/>
                    <a:pt x="102" y="94"/>
                    <a:pt x="102" y="94"/>
                  </a:cubicBezTo>
                  <a:cubicBezTo>
                    <a:pt x="103" y="94"/>
                    <a:pt x="104" y="93"/>
                    <a:pt x="105" y="93"/>
                  </a:cubicBezTo>
                  <a:cubicBezTo>
                    <a:pt x="499" y="93"/>
                    <a:pt x="499" y="93"/>
                    <a:pt x="499" y="93"/>
                  </a:cubicBezTo>
                  <a:cubicBezTo>
                    <a:pt x="500" y="93"/>
                    <a:pt x="501" y="94"/>
                    <a:pt x="502" y="94"/>
                  </a:cubicBezTo>
                  <a:cubicBezTo>
                    <a:pt x="510" y="102"/>
                    <a:pt x="510" y="102"/>
                    <a:pt x="510" y="102"/>
                  </a:cubicBezTo>
                  <a:cubicBezTo>
                    <a:pt x="510" y="103"/>
                    <a:pt x="510" y="104"/>
                    <a:pt x="510" y="105"/>
                  </a:cubicBezTo>
                  <a:lnTo>
                    <a:pt x="51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3"/>
            <p:cNvSpPr>
              <a:spLocks/>
            </p:cNvSpPr>
            <p:nvPr/>
          </p:nvSpPr>
          <p:spPr bwMode="auto">
            <a:xfrm>
              <a:off x="1174" y="2716"/>
              <a:ext cx="48" cy="88"/>
            </a:xfrm>
            <a:custGeom>
              <a:avLst/>
              <a:gdLst>
                <a:gd name="T0" fmla="*/ 0 w 77"/>
                <a:gd name="T1" fmla="*/ 39 h 143"/>
                <a:gd name="T2" fmla="*/ 0 w 77"/>
                <a:gd name="T3" fmla="*/ 66 h 143"/>
                <a:gd name="T4" fmla="*/ 45 w 77"/>
                <a:gd name="T5" fmla="*/ 43 h 143"/>
                <a:gd name="T6" fmla="*/ 45 w 77"/>
                <a:gd name="T7" fmla="*/ 143 h 143"/>
                <a:gd name="T8" fmla="*/ 77 w 77"/>
                <a:gd name="T9" fmla="*/ 143 h 143"/>
                <a:gd name="T10" fmla="*/ 77 w 77"/>
                <a:gd name="T11" fmla="*/ 0 h 143"/>
                <a:gd name="T12" fmla="*/ 52 w 77"/>
                <a:gd name="T13" fmla="*/ 0 h 143"/>
                <a:gd name="T14" fmla="*/ 0 w 77"/>
                <a:gd name="T15" fmla="*/ 39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43">
                  <a:moveTo>
                    <a:pt x="0" y="39"/>
                  </a:moveTo>
                  <a:cubicBezTo>
                    <a:pt x="0" y="66"/>
                    <a:pt x="0" y="66"/>
                    <a:pt x="0" y="66"/>
                  </a:cubicBezTo>
                  <a:cubicBezTo>
                    <a:pt x="16" y="61"/>
                    <a:pt x="31" y="53"/>
                    <a:pt x="45" y="43"/>
                  </a:cubicBezTo>
                  <a:cubicBezTo>
                    <a:pt x="45" y="143"/>
                    <a:pt x="45" y="143"/>
                    <a:pt x="45" y="143"/>
                  </a:cubicBezTo>
                  <a:cubicBezTo>
                    <a:pt x="77" y="143"/>
                    <a:pt x="77" y="143"/>
                    <a:pt x="77" y="143"/>
                  </a:cubicBezTo>
                  <a:cubicBezTo>
                    <a:pt x="77" y="0"/>
                    <a:pt x="77" y="0"/>
                    <a:pt x="77" y="0"/>
                  </a:cubicBezTo>
                  <a:cubicBezTo>
                    <a:pt x="52" y="0"/>
                    <a:pt x="52" y="0"/>
                    <a:pt x="52" y="0"/>
                  </a:cubicBezTo>
                  <a:cubicBezTo>
                    <a:pt x="40" y="17"/>
                    <a:pt x="23" y="31"/>
                    <a:pt x="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4"/>
            <p:cNvSpPr>
              <a:spLocks/>
            </p:cNvSpPr>
            <p:nvPr/>
          </p:nvSpPr>
          <p:spPr bwMode="auto">
            <a:xfrm>
              <a:off x="1234" y="2729"/>
              <a:ext cx="62" cy="62"/>
            </a:xfrm>
            <a:custGeom>
              <a:avLst/>
              <a:gdLst>
                <a:gd name="T0" fmla="*/ 38 w 62"/>
                <a:gd name="T1" fmla="*/ 0 h 62"/>
                <a:gd name="T2" fmla="*/ 26 w 62"/>
                <a:gd name="T3" fmla="*/ 0 h 62"/>
                <a:gd name="T4" fmla="*/ 26 w 62"/>
                <a:gd name="T5" fmla="*/ 25 h 62"/>
                <a:gd name="T6" fmla="*/ 0 w 62"/>
                <a:gd name="T7" fmla="*/ 25 h 62"/>
                <a:gd name="T8" fmla="*/ 0 w 62"/>
                <a:gd name="T9" fmla="*/ 37 h 62"/>
                <a:gd name="T10" fmla="*/ 26 w 62"/>
                <a:gd name="T11" fmla="*/ 37 h 62"/>
                <a:gd name="T12" fmla="*/ 26 w 62"/>
                <a:gd name="T13" fmla="*/ 62 h 62"/>
                <a:gd name="T14" fmla="*/ 38 w 62"/>
                <a:gd name="T15" fmla="*/ 62 h 62"/>
                <a:gd name="T16" fmla="*/ 38 w 62"/>
                <a:gd name="T17" fmla="*/ 37 h 62"/>
                <a:gd name="T18" fmla="*/ 62 w 62"/>
                <a:gd name="T19" fmla="*/ 37 h 62"/>
                <a:gd name="T20" fmla="*/ 62 w 62"/>
                <a:gd name="T21" fmla="*/ 25 h 62"/>
                <a:gd name="T22" fmla="*/ 38 w 62"/>
                <a:gd name="T23" fmla="*/ 25 h 62"/>
                <a:gd name="T24" fmla="*/ 38 w 62"/>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2">
                  <a:moveTo>
                    <a:pt x="38" y="0"/>
                  </a:moveTo>
                  <a:lnTo>
                    <a:pt x="26" y="0"/>
                  </a:lnTo>
                  <a:lnTo>
                    <a:pt x="26" y="25"/>
                  </a:lnTo>
                  <a:lnTo>
                    <a:pt x="0" y="25"/>
                  </a:lnTo>
                  <a:lnTo>
                    <a:pt x="0" y="37"/>
                  </a:lnTo>
                  <a:lnTo>
                    <a:pt x="26" y="37"/>
                  </a:lnTo>
                  <a:lnTo>
                    <a:pt x="26" y="62"/>
                  </a:lnTo>
                  <a:lnTo>
                    <a:pt x="38" y="62"/>
                  </a:lnTo>
                  <a:lnTo>
                    <a:pt x="38" y="37"/>
                  </a:lnTo>
                  <a:lnTo>
                    <a:pt x="62" y="37"/>
                  </a:lnTo>
                  <a:lnTo>
                    <a:pt x="62" y="25"/>
                  </a:lnTo>
                  <a:lnTo>
                    <a:pt x="38" y="25"/>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5"/>
            <p:cNvSpPr>
              <a:spLocks/>
            </p:cNvSpPr>
            <p:nvPr/>
          </p:nvSpPr>
          <p:spPr bwMode="auto">
            <a:xfrm>
              <a:off x="1304" y="2715"/>
              <a:ext cx="66" cy="89"/>
            </a:xfrm>
            <a:custGeom>
              <a:avLst/>
              <a:gdLst>
                <a:gd name="T0" fmla="*/ 74 w 108"/>
                <a:gd name="T1" fmla="*/ 88 h 145"/>
                <a:gd name="T2" fmla="*/ 106 w 108"/>
                <a:gd name="T3" fmla="*/ 40 h 145"/>
                <a:gd name="T4" fmla="*/ 58 w 108"/>
                <a:gd name="T5" fmla="*/ 0 h 145"/>
                <a:gd name="T6" fmla="*/ 0 w 108"/>
                <a:gd name="T7" fmla="*/ 43 h 145"/>
                <a:gd name="T8" fmla="*/ 29 w 108"/>
                <a:gd name="T9" fmla="*/ 49 h 145"/>
                <a:gd name="T10" fmla="*/ 53 w 108"/>
                <a:gd name="T11" fmla="*/ 25 h 145"/>
                <a:gd name="T12" fmla="*/ 73 w 108"/>
                <a:gd name="T13" fmla="*/ 44 h 145"/>
                <a:gd name="T14" fmla="*/ 42 w 108"/>
                <a:gd name="T15" fmla="*/ 81 h 145"/>
                <a:gd name="T16" fmla="*/ 0 w 108"/>
                <a:gd name="T17" fmla="*/ 126 h 145"/>
                <a:gd name="T18" fmla="*/ 0 w 108"/>
                <a:gd name="T19" fmla="*/ 145 h 145"/>
                <a:gd name="T20" fmla="*/ 105 w 108"/>
                <a:gd name="T21" fmla="*/ 145 h 145"/>
                <a:gd name="T22" fmla="*/ 105 w 108"/>
                <a:gd name="T23" fmla="*/ 120 h 145"/>
                <a:gd name="T24" fmla="*/ 37 w 108"/>
                <a:gd name="T25" fmla="*/ 120 h 145"/>
                <a:gd name="T26" fmla="*/ 74 w 108"/>
                <a:gd name="T27" fmla="*/ 8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45">
                  <a:moveTo>
                    <a:pt x="74" y="88"/>
                  </a:moveTo>
                  <a:cubicBezTo>
                    <a:pt x="97" y="74"/>
                    <a:pt x="108" y="59"/>
                    <a:pt x="106" y="40"/>
                  </a:cubicBezTo>
                  <a:cubicBezTo>
                    <a:pt x="104" y="15"/>
                    <a:pt x="88" y="1"/>
                    <a:pt x="58" y="0"/>
                  </a:cubicBezTo>
                  <a:cubicBezTo>
                    <a:pt x="25" y="0"/>
                    <a:pt x="6" y="14"/>
                    <a:pt x="0" y="43"/>
                  </a:cubicBezTo>
                  <a:cubicBezTo>
                    <a:pt x="29" y="49"/>
                    <a:pt x="29" y="49"/>
                    <a:pt x="29" y="49"/>
                  </a:cubicBezTo>
                  <a:cubicBezTo>
                    <a:pt x="32" y="33"/>
                    <a:pt x="40" y="25"/>
                    <a:pt x="53" y="25"/>
                  </a:cubicBezTo>
                  <a:cubicBezTo>
                    <a:pt x="66" y="25"/>
                    <a:pt x="72" y="31"/>
                    <a:pt x="73" y="44"/>
                  </a:cubicBezTo>
                  <a:cubicBezTo>
                    <a:pt x="74" y="52"/>
                    <a:pt x="64" y="64"/>
                    <a:pt x="42" y="81"/>
                  </a:cubicBezTo>
                  <a:cubicBezTo>
                    <a:pt x="26" y="93"/>
                    <a:pt x="12" y="108"/>
                    <a:pt x="0" y="126"/>
                  </a:cubicBezTo>
                  <a:cubicBezTo>
                    <a:pt x="0" y="145"/>
                    <a:pt x="0" y="145"/>
                    <a:pt x="0" y="145"/>
                  </a:cubicBezTo>
                  <a:cubicBezTo>
                    <a:pt x="105" y="145"/>
                    <a:pt x="105" y="145"/>
                    <a:pt x="105" y="145"/>
                  </a:cubicBezTo>
                  <a:cubicBezTo>
                    <a:pt x="105" y="120"/>
                    <a:pt x="105" y="120"/>
                    <a:pt x="105" y="120"/>
                  </a:cubicBezTo>
                  <a:cubicBezTo>
                    <a:pt x="37" y="120"/>
                    <a:pt x="37" y="120"/>
                    <a:pt x="37" y="120"/>
                  </a:cubicBezTo>
                  <a:cubicBezTo>
                    <a:pt x="47" y="109"/>
                    <a:pt x="59" y="99"/>
                    <a:pt x="7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Group 38"/>
          <p:cNvGrpSpPr>
            <a:grpSpLocks noChangeAspect="1"/>
          </p:cNvGrpSpPr>
          <p:nvPr/>
        </p:nvGrpSpPr>
        <p:grpSpPr bwMode="auto">
          <a:xfrm>
            <a:off x="3449249" y="2034729"/>
            <a:ext cx="379984" cy="433387"/>
            <a:chOff x="1643" y="2607"/>
            <a:chExt cx="370" cy="422"/>
          </a:xfrm>
          <a:solidFill>
            <a:schemeClr val="bg1"/>
          </a:solidFill>
        </p:grpSpPr>
        <p:sp>
          <p:nvSpPr>
            <p:cNvPr id="31" name="Freeform 39"/>
            <p:cNvSpPr>
              <a:spLocks noEditPoints="1"/>
            </p:cNvSpPr>
            <p:nvPr/>
          </p:nvSpPr>
          <p:spPr bwMode="auto">
            <a:xfrm>
              <a:off x="1643" y="2607"/>
              <a:ext cx="370" cy="422"/>
            </a:xfrm>
            <a:custGeom>
              <a:avLst/>
              <a:gdLst>
                <a:gd name="T0" fmla="*/ 627 w 639"/>
                <a:gd name="T1" fmla="*/ 707 h 730"/>
                <a:gd name="T2" fmla="*/ 615 w 639"/>
                <a:gd name="T3" fmla="*/ 707 h 730"/>
                <a:gd name="T4" fmla="*/ 615 w 639"/>
                <a:gd name="T5" fmla="*/ 615 h 730"/>
                <a:gd name="T6" fmla="*/ 638 w 639"/>
                <a:gd name="T7" fmla="*/ 593 h 730"/>
                <a:gd name="T8" fmla="*/ 638 w 639"/>
                <a:gd name="T9" fmla="*/ 46 h 730"/>
                <a:gd name="T10" fmla="*/ 593 w 639"/>
                <a:gd name="T11" fmla="*/ 0 h 730"/>
                <a:gd name="T12" fmla="*/ 45 w 639"/>
                <a:gd name="T13" fmla="*/ 0 h 730"/>
                <a:gd name="T14" fmla="*/ 0 w 639"/>
                <a:gd name="T15" fmla="*/ 46 h 730"/>
                <a:gd name="T16" fmla="*/ 0 w 639"/>
                <a:gd name="T17" fmla="*/ 661 h 730"/>
                <a:gd name="T18" fmla="*/ 68 w 639"/>
                <a:gd name="T19" fmla="*/ 730 h 730"/>
                <a:gd name="T20" fmla="*/ 627 w 639"/>
                <a:gd name="T21" fmla="*/ 730 h 730"/>
                <a:gd name="T22" fmla="*/ 639 w 639"/>
                <a:gd name="T23" fmla="*/ 718 h 730"/>
                <a:gd name="T24" fmla="*/ 627 w 639"/>
                <a:gd name="T25" fmla="*/ 707 h 730"/>
                <a:gd name="T26" fmla="*/ 33 w 639"/>
                <a:gd name="T27" fmla="*/ 56 h 730"/>
                <a:gd name="T28" fmla="*/ 33 w 639"/>
                <a:gd name="T29" fmla="*/ 56 h 730"/>
                <a:gd name="T30" fmla="*/ 56 w 639"/>
                <a:gd name="T31" fmla="*/ 33 h 730"/>
                <a:gd name="T32" fmla="*/ 91 w 639"/>
                <a:gd name="T33" fmla="*/ 33 h 730"/>
                <a:gd name="T34" fmla="*/ 91 w 639"/>
                <a:gd name="T35" fmla="*/ 582 h 730"/>
                <a:gd name="T36" fmla="*/ 68 w 639"/>
                <a:gd name="T37" fmla="*/ 582 h 730"/>
                <a:gd name="T38" fmla="*/ 33 w 639"/>
                <a:gd name="T39" fmla="*/ 592 h 730"/>
                <a:gd name="T40" fmla="*/ 33 w 639"/>
                <a:gd name="T41" fmla="*/ 56 h 730"/>
                <a:gd name="T42" fmla="*/ 582 w 639"/>
                <a:gd name="T43" fmla="*/ 697 h 730"/>
                <a:gd name="T44" fmla="*/ 68 w 639"/>
                <a:gd name="T45" fmla="*/ 697 h 730"/>
                <a:gd name="T46" fmla="*/ 31 w 639"/>
                <a:gd name="T47" fmla="*/ 656 h 730"/>
                <a:gd name="T48" fmla="*/ 68 w 639"/>
                <a:gd name="T49" fmla="*/ 616 h 730"/>
                <a:gd name="T50" fmla="*/ 582 w 639"/>
                <a:gd name="T51" fmla="*/ 616 h 730"/>
                <a:gd name="T52" fmla="*/ 582 w 639"/>
                <a:gd name="T53" fmla="*/ 697 h 730"/>
                <a:gd name="T54" fmla="*/ 605 w 639"/>
                <a:gd name="T55" fmla="*/ 582 h 730"/>
                <a:gd name="T56" fmla="*/ 125 w 639"/>
                <a:gd name="T57" fmla="*/ 582 h 730"/>
                <a:gd name="T58" fmla="*/ 125 w 639"/>
                <a:gd name="T59" fmla="*/ 33 h 730"/>
                <a:gd name="T60" fmla="*/ 582 w 639"/>
                <a:gd name="T61" fmla="*/ 33 h 730"/>
                <a:gd name="T62" fmla="*/ 605 w 639"/>
                <a:gd name="T63" fmla="*/ 56 h 730"/>
                <a:gd name="T64" fmla="*/ 605 w 639"/>
                <a:gd name="T65" fmla="*/ 582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 h="730">
                  <a:moveTo>
                    <a:pt x="627" y="707"/>
                  </a:moveTo>
                  <a:cubicBezTo>
                    <a:pt x="615" y="707"/>
                    <a:pt x="615" y="707"/>
                    <a:pt x="615" y="707"/>
                  </a:cubicBezTo>
                  <a:cubicBezTo>
                    <a:pt x="615" y="615"/>
                    <a:pt x="615" y="615"/>
                    <a:pt x="615" y="615"/>
                  </a:cubicBezTo>
                  <a:cubicBezTo>
                    <a:pt x="628" y="616"/>
                    <a:pt x="638" y="605"/>
                    <a:pt x="638" y="593"/>
                  </a:cubicBezTo>
                  <a:cubicBezTo>
                    <a:pt x="638" y="46"/>
                    <a:pt x="638" y="46"/>
                    <a:pt x="638" y="46"/>
                  </a:cubicBezTo>
                  <a:cubicBezTo>
                    <a:pt x="638" y="21"/>
                    <a:pt x="618" y="0"/>
                    <a:pt x="593" y="0"/>
                  </a:cubicBezTo>
                  <a:cubicBezTo>
                    <a:pt x="45" y="0"/>
                    <a:pt x="45" y="0"/>
                    <a:pt x="45" y="0"/>
                  </a:cubicBezTo>
                  <a:cubicBezTo>
                    <a:pt x="20" y="0"/>
                    <a:pt x="0" y="21"/>
                    <a:pt x="0" y="46"/>
                  </a:cubicBezTo>
                  <a:cubicBezTo>
                    <a:pt x="0" y="661"/>
                    <a:pt x="0" y="661"/>
                    <a:pt x="0" y="661"/>
                  </a:cubicBezTo>
                  <a:cubicBezTo>
                    <a:pt x="0" y="699"/>
                    <a:pt x="31" y="730"/>
                    <a:pt x="68" y="730"/>
                  </a:cubicBezTo>
                  <a:cubicBezTo>
                    <a:pt x="627" y="730"/>
                    <a:pt x="627" y="730"/>
                    <a:pt x="627" y="730"/>
                  </a:cubicBezTo>
                  <a:cubicBezTo>
                    <a:pt x="633" y="730"/>
                    <a:pt x="639" y="725"/>
                    <a:pt x="639" y="718"/>
                  </a:cubicBezTo>
                  <a:cubicBezTo>
                    <a:pt x="639" y="712"/>
                    <a:pt x="633" y="707"/>
                    <a:pt x="627" y="707"/>
                  </a:cubicBezTo>
                  <a:close/>
                  <a:moveTo>
                    <a:pt x="33" y="56"/>
                  </a:moveTo>
                  <a:cubicBezTo>
                    <a:pt x="33" y="56"/>
                    <a:pt x="33" y="56"/>
                    <a:pt x="33" y="56"/>
                  </a:cubicBezTo>
                  <a:cubicBezTo>
                    <a:pt x="33" y="44"/>
                    <a:pt x="44" y="33"/>
                    <a:pt x="56" y="33"/>
                  </a:cubicBezTo>
                  <a:cubicBezTo>
                    <a:pt x="91" y="33"/>
                    <a:pt x="91" y="33"/>
                    <a:pt x="91" y="33"/>
                  </a:cubicBezTo>
                  <a:cubicBezTo>
                    <a:pt x="91" y="582"/>
                    <a:pt x="91" y="582"/>
                    <a:pt x="91" y="582"/>
                  </a:cubicBezTo>
                  <a:cubicBezTo>
                    <a:pt x="68" y="582"/>
                    <a:pt x="68" y="582"/>
                    <a:pt x="68" y="582"/>
                  </a:cubicBezTo>
                  <a:cubicBezTo>
                    <a:pt x="51" y="582"/>
                    <a:pt x="47" y="582"/>
                    <a:pt x="33" y="592"/>
                  </a:cubicBezTo>
                  <a:lnTo>
                    <a:pt x="33" y="56"/>
                  </a:lnTo>
                  <a:close/>
                  <a:moveTo>
                    <a:pt x="582" y="697"/>
                  </a:moveTo>
                  <a:cubicBezTo>
                    <a:pt x="68" y="697"/>
                    <a:pt x="68" y="697"/>
                    <a:pt x="68" y="697"/>
                  </a:cubicBezTo>
                  <a:cubicBezTo>
                    <a:pt x="43" y="697"/>
                    <a:pt x="31" y="681"/>
                    <a:pt x="31" y="656"/>
                  </a:cubicBezTo>
                  <a:cubicBezTo>
                    <a:pt x="31" y="631"/>
                    <a:pt x="43" y="616"/>
                    <a:pt x="68" y="616"/>
                  </a:cubicBezTo>
                  <a:cubicBezTo>
                    <a:pt x="582" y="616"/>
                    <a:pt x="582" y="616"/>
                    <a:pt x="582" y="616"/>
                  </a:cubicBezTo>
                  <a:lnTo>
                    <a:pt x="582" y="697"/>
                  </a:lnTo>
                  <a:close/>
                  <a:moveTo>
                    <a:pt x="605" y="582"/>
                  </a:moveTo>
                  <a:cubicBezTo>
                    <a:pt x="125" y="582"/>
                    <a:pt x="125" y="582"/>
                    <a:pt x="125" y="582"/>
                  </a:cubicBezTo>
                  <a:cubicBezTo>
                    <a:pt x="125" y="33"/>
                    <a:pt x="125" y="33"/>
                    <a:pt x="125" y="33"/>
                  </a:cubicBezTo>
                  <a:cubicBezTo>
                    <a:pt x="582" y="33"/>
                    <a:pt x="582" y="33"/>
                    <a:pt x="582" y="33"/>
                  </a:cubicBezTo>
                  <a:cubicBezTo>
                    <a:pt x="595" y="33"/>
                    <a:pt x="605" y="44"/>
                    <a:pt x="605" y="56"/>
                  </a:cubicBezTo>
                  <a:lnTo>
                    <a:pt x="605" y="5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0"/>
            <p:cNvSpPr>
              <a:spLocks/>
            </p:cNvSpPr>
            <p:nvPr/>
          </p:nvSpPr>
          <p:spPr bwMode="auto">
            <a:xfrm>
              <a:off x="1758" y="2775"/>
              <a:ext cx="139" cy="15"/>
            </a:xfrm>
            <a:custGeom>
              <a:avLst/>
              <a:gdLst>
                <a:gd name="T0" fmla="*/ 228 w 240"/>
                <a:gd name="T1" fmla="*/ 0 h 25"/>
                <a:gd name="T2" fmla="*/ 12 w 240"/>
                <a:gd name="T3" fmla="*/ 0 h 25"/>
                <a:gd name="T4" fmla="*/ 0 w 240"/>
                <a:gd name="T5" fmla="*/ 12 h 25"/>
                <a:gd name="T6" fmla="*/ 12 w 240"/>
                <a:gd name="T7" fmla="*/ 25 h 25"/>
                <a:gd name="T8" fmla="*/ 228 w 240"/>
                <a:gd name="T9" fmla="*/ 25 h 25"/>
                <a:gd name="T10" fmla="*/ 240 w 240"/>
                <a:gd name="T11" fmla="*/ 12 h 25"/>
                <a:gd name="T12" fmla="*/ 228 w 24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40" h="25">
                  <a:moveTo>
                    <a:pt x="228" y="0"/>
                  </a:moveTo>
                  <a:cubicBezTo>
                    <a:pt x="12" y="0"/>
                    <a:pt x="12" y="0"/>
                    <a:pt x="12" y="0"/>
                  </a:cubicBezTo>
                  <a:cubicBezTo>
                    <a:pt x="5" y="0"/>
                    <a:pt x="0" y="5"/>
                    <a:pt x="0" y="12"/>
                  </a:cubicBezTo>
                  <a:cubicBezTo>
                    <a:pt x="0" y="20"/>
                    <a:pt x="5" y="25"/>
                    <a:pt x="12" y="25"/>
                  </a:cubicBezTo>
                  <a:cubicBezTo>
                    <a:pt x="228" y="25"/>
                    <a:pt x="228" y="25"/>
                    <a:pt x="228" y="25"/>
                  </a:cubicBezTo>
                  <a:cubicBezTo>
                    <a:pt x="234" y="25"/>
                    <a:pt x="240" y="20"/>
                    <a:pt x="240" y="12"/>
                  </a:cubicBezTo>
                  <a:cubicBezTo>
                    <a:pt x="240" y="5"/>
                    <a:pt x="234" y="0"/>
                    <a:pt x="2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1"/>
            <p:cNvSpPr>
              <a:spLocks/>
            </p:cNvSpPr>
            <p:nvPr/>
          </p:nvSpPr>
          <p:spPr bwMode="auto">
            <a:xfrm>
              <a:off x="1758" y="2735"/>
              <a:ext cx="185" cy="15"/>
            </a:xfrm>
            <a:custGeom>
              <a:avLst/>
              <a:gdLst>
                <a:gd name="T0" fmla="*/ 308 w 320"/>
                <a:gd name="T1" fmla="*/ 0 h 26"/>
                <a:gd name="T2" fmla="*/ 12 w 320"/>
                <a:gd name="T3" fmla="*/ 0 h 26"/>
                <a:gd name="T4" fmla="*/ 0 w 320"/>
                <a:gd name="T5" fmla="*/ 13 h 26"/>
                <a:gd name="T6" fmla="*/ 12 w 320"/>
                <a:gd name="T7" fmla="*/ 26 h 26"/>
                <a:gd name="T8" fmla="*/ 308 w 320"/>
                <a:gd name="T9" fmla="*/ 26 h 26"/>
                <a:gd name="T10" fmla="*/ 320 w 320"/>
                <a:gd name="T11" fmla="*/ 13 h 26"/>
                <a:gd name="T12" fmla="*/ 308 w 32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20" h="26">
                  <a:moveTo>
                    <a:pt x="308" y="0"/>
                  </a:moveTo>
                  <a:cubicBezTo>
                    <a:pt x="12" y="0"/>
                    <a:pt x="12" y="0"/>
                    <a:pt x="12" y="0"/>
                  </a:cubicBezTo>
                  <a:cubicBezTo>
                    <a:pt x="5" y="0"/>
                    <a:pt x="0" y="6"/>
                    <a:pt x="0" y="13"/>
                  </a:cubicBezTo>
                  <a:cubicBezTo>
                    <a:pt x="0" y="20"/>
                    <a:pt x="5" y="26"/>
                    <a:pt x="12" y="26"/>
                  </a:cubicBezTo>
                  <a:cubicBezTo>
                    <a:pt x="308" y="26"/>
                    <a:pt x="308" y="26"/>
                    <a:pt x="308" y="26"/>
                  </a:cubicBezTo>
                  <a:cubicBezTo>
                    <a:pt x="314" y="26"/>
                    <a:pt x="320" y="20"/>
                    <a:pt x="320" y="13"/>
                  </a:cubicBezTo>
                  <a:cubicBezTo>
                    <a:pt x="320" y="6"/>
                    <a:pt x="314" y="0"/>
                    <a:pt x="3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2"/>
            <p:cNvSpPr>
              <a:spLocks/>
            </p:cNvSpPr>
            <p:nvPr/>
          </p:nvSpPr>
          <p:spPr bwMode="auto">
            <a:xfrm>
              <a:off x="1758" y="2696"/>
              <a:ext cx="93" cy="14"/>
            </a:xfrm>
            <a:custGeom>
              <a:avLst/>
              <a:gdLst>
                <a:gd name="T0" fmla="*/ 12 w 160"/>
                <a:gd name="T1" fmla="*/ 25 h 25"/>
                <a:gd name="T2" fmla="*/ 148 w 160"/>
                <a:gd name="T3" fmla="*/ 25 h 25"/>
                <a:gd name="T4" fmla="*/ 160 w 160"/>
                <a:gd name="T5" fmla="*/ 13 h 25"/>
                <a:gd name="T6" fmla="*/ 148 w 160"/>
                <a:gd name="T7" fmla="*/ 0 h 25"/>
                <a:gd name="T8" fmla="*/ 12 w 160"/>
                <a:gd name="T9" fmla="*/ 0 h 25"/>
                <a:gd name="T10" fmla="*/ 0 w 160"/>
                <a:gd name="T11" fmla="*/ 13 h 25"/>
                <a:gd name="T12" fmla="*/ 12 w 160"/>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60" h="25">
                  <a:moveTo>
                    <a:pt x="12" y="25"/>
                  </a:moveTo>
                  <a:cubicBezTo>
                    <a:pt x="148" y="25"/>
                    <a:pt x="148" y="25"/>
                    <a:pt x="148" y="25"/>
                  </a:cubicBezTo>
                  <a:cubicBezTo>
                    <a:pt x="155" y="25"/>
                    <a:pt x="160" y="19"/>
                    <a:pt x="160" y="13"/>
                  </a:cubicBezTo>
                  <a:cubicBezTo>
                    <a:pt x="160" y="6"/>
                    <a:pt x="155" y="0"/>
                    <a:pt x="148" y="0"/>
                  </a:cubicBezTo>
                  <a:cubicBezTo>
                    <a:pt x="12" y="0"/>
                    <a:pt x="12" y="0"/>
                    <a:pt x="12" y="0"/>
                  </a:cubicBezTo>
                  <a:cubicBezTo>
                    <a:pt x="5" y="0"/>
                    <a:pt x="0" y="6"/>
                    <a:pt x="0" y="13"/>
                  </a:cubicBezTo>
                  <a:cubicBezTo>
                    <a:pt x="0" y="19"/>
                    <a:pt x="5" y="25"/>
                    <a:pt x="1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Group 8"/>
          <p:cNvGrpSpPr>
            <a:grpSpLocks noChangeAspect="1"/>
          </p:cNvGrpSpPr>
          <p:nvPr/>
        </p:nvGrpSpPr>
        <p:grpSpPr bwMode="auto">
          <a:xfrm>
            <a:off x="5421111" y="1996459"/>
            <a:ext cx="473971" cy="472947"/>
            <a:chOff x="1974" y="3327"/>
            <a:chExt cx="463" cy="462"/>
          </a:xfrm>
          <a:solidFill>
            <a:schemeClr val="bg1"/>
          </a:solidFill>
        </p:grpSpPr>
        <p:sp>
          <p:nvSpPr>
            <p:cNvPr id="36" name="Freeform 9"/>
            <p:cNvSpPr>
              <a:spLocks/>
            </p:cNvSpPr>
            <p:nvPr/>
          </p:nvSpPr>
          <p:spPr bwMode="auto">
            <a:xfrm>
              <a:off x="1974" y="3327"/>
              <a:ext cx="463" cy="462"/>
            </a:xfrm>
            <a:custGeom>
              <a:avLst/>
              <a:gdLst>
                <a:gd name="T0" fmla="*/ 400 w 799"/>
                <a:gd name="T1" fmla="*/ 799 h 799"/>
                <a:gd name="T2" fmla="*/ 117 w 799"/>
                <a:gd name="T3" fmla="*/ 682 h 799"/>
                <a:gd name="T4" fmla="*/ 0 w 799"/>
                <a:gd name="T5" fmla="*/ 400 h 799"/>
                <a:gd name="T6" fmla="*/ 117 w 799"/>
                <a:gd name="T7" fmla="*/ 117 h 799"/>
                <a:gd name="T8" fmla="*/ 400 w 799"/>
                <a:gd name="T9" fmla="*/ 0 h 799"/>
                <a:gd name="T10" fmla="*/ 682 w 799"/>
                <a:gd name="T11" fmla="*/ 117 h 799"/>
                <a:gd name="T12" fmla="*/ 799 w 799"/>
                <a:gd name="T13" fmla="*/ 400 h 799"/>
                <a:gd name="T14" fmla="*/ 731 w 799"/>
                <a:gd name="T15" fmla="*/ 623 h 799"/>
                <a:gd name="T16" fmla="*/ 705 w 799"/>
                <a:gd name="T17" fmla="*/ 628 h 799"/>
                <a:gd name="T18" fmla="*/ 700 w 799"/>
                <a:gd name="T19" fmla="*/ 602 h 799"/>
                <a:gd name="T20" fmla="*/ 761 w 799"/>
                <a:gd name="T21" fmla="*/ 400 h 799"/>
                <a:gd name="T22" fmla="*/ 655 w 799"/>
                <a:gd name="T23" fmla="*/ 144 h 799"/>
                <a:gd name="T24" fmla="*/ 400 w 799"/>
                <a:gd name="T25" fmla="*/ 38 h 799"/>
                <a:gd name="T26" fmla="*/ 144 w 799"/>
                <a:gd name="T27" fmla="*/ 144 h 799"/>
                <a:gd name="T28" fmla="*/ 38 w 799"/>
                <a:gd name="T29" fmla="*/ 400 h 799"/>
                <a:gd name="T30" fmla="*/ 144 w 799"/>
                <a:gd name="T31" fmla="*/ 655 h 799"/>
                <a:gd name="T32" fmla="*/ 400 w 799"/>
                <a:gd name="T33" fmla="*/ 761 h 799"/>
                <a:gd name="T34" fmla="*/ 592 w 799"/>
                <a:gd name="T35" fmla="*/ 706 h 799"/>
                <a:gd name="T36" fmla="*/ 618 w 799"/>
                <a:gd name="T37" fmla="*/ 712 h 799"/>
                <a:gd name="T38" fmla="*/ 612 w 799"/>
                <a:gd name="T39" fmla="*/ 738 h 799"/>
                <a:gd name="T40" fmla="*/ 400 w 799"/>
                <a:gd name="T41" fmla="*/ 79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9" h="799">
                  <a:moveTo>
                    <a:pt x="400" y="799"/>
                  </a:moveTo>
                  <a:cubicBezTo>
                    <a:pt x="293" y="799"/>
                    <a:pt x="193" y="758"/>
                    <a:pt x="117" y="682"/>
                  </a:cubicBezTo>
                  <a:cubicBezTo>
                    <a:pt x="42" y="607"/>
                    <a:pt x="0" y="507"/>
                    <a:pt x="0" y="400"/>
                  </a:cubicBezTo>
                  <a:cubicBezTo>
                    <a:pt x="0" y="293"/>
                    <a:pt x="42" y="193"/>
                    <a:pt x="117" y="117"/>
                  </a:cubicBezTo>
                  <a:cubicBezTo>
                    <a:pt x="193" y="42"/>
                    <a:pt x="293" y="0"/>
                    <a:pt x="400" y="0"/>
                  </a:cubicBezTo>
                  <a:cubicBezTo>
                    <a:pt x="507" y="0"/>
                    <a:pt x="607" y="42"/>
                    <a:pt x="682" y="117"/>
                  </a:cubicBezTo>
                  <a:cubicBezTo>
                    <a:pt x="758" y="193"/>
                    <a:pt x="799" y="293"/>
                    <a:pt x="799" y="400"/>
                  </a:cubicBezTo>
                  <a:cubicBezTo>
                    <a:pt x="799" y="480"/>
                    <a:pt x="776" y="557"/>
                    <a:pt x="731" y="623"/>
                  </a:cubicBezTo>
                  <a:cubicBezTo>
                    <a:pt x="725" y="632"/>
                    <a:pt x="713" y="634"/>
                    <a:pt x="705" y="628"/>
                  </a:cubicBezTo>
                  <a:cubicBezTo>
                    <a:pt x="696" y="622"/>
                    <a:pt x="694" y="611"/>
                    <a:pt x="700" y="602"/>
                  </a:cubicBezTo>
                  <a:cubicBezTo>
                    <a:pt x="740" y="542"/>
                    <a:pt x="761" y="472"/>
                    <a:pt x="761" y="400"/>
                  </a:cubicBezTo>
                  <a:cubicBezTo>
                    <a:pt x="761" y="303"/>
                    <a:pt x="724" y="212"/>
                    <a:pt x="655" y="144"/>
                  </a:cubicBezTo>
                  <a:cubicBezTo>
                    <a:pt x="587" y="76"/>
                    <a:pt x="496" y="38"/>
                    <a:pt x="400" y="38"/>
                  </a:cubicBezTo>
                  <a:cubicBezTo>
                    <a:pt x="303" y="38"/>
                    <a:pt x="212" y="76"/>
                    <a:pt x="144" y="144"/>
                  </a:cubicBezTo>
                  <a:cubicBezTo>
                    <a:pt x="76" y="212"/>
                    <a:pt x="38" y="303"/>
                    <a:pt x="38" y="400"/>
                  </a:cubicBezTo>
                  <a:cubicBezTo>
                    <a:pt x="38" y="496"/>
                    <a:pt x="76" y="587"/>
                    <a:pt x="144" y="655"/>
                  </a:cubicBezTo>
                  <a:cubicBezTo>
                    <a:pt x="212" y="724"/>
                    <a:pt x="303" y="761"/>
                    <a:pt x="400" y="761"/>
                  </a:cubicBezTo>
                  <a:cubicBezTo>
                    <a:pt x="468" y="761"/>
                    <a:pt x="535" y="742"/>
                    <a:pt x="592" y="706"/>
                  </a:cubicBezTo>
                  <a:cubicBezTo>
                    <a:pt x="601" y="700"/>
                    <a:pt x="613" y="703"/>
                    <a:pt x="618" y="712"/>
                  </a:cubicBezTo>
                  <a:cubicBezTo>
                    <a:pt x="624" y="721"/>
                    <a:pt x="621" y="733"/>
                    <a:pt x="612" y="738"/>
                  </a:cubicBezTo>
                  <a:cubicBezTo>
                    <a:pt x="549" y="778"/>
                    <a:pt x="475" y="799"/>
                    <a:pt x="400" y="7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
            <p:cNvSpPr>
              <a:spLocks noEditPoints="1"/>
            </p:cNvSpPr>
            <p:nvPr/>
          </p:nvSpPr>
          <p:spPr bwMode="auto">
            <a:xfrm>
              <a:off x="2062" y="3440"/>
              <a:ext cx="150" cy="222"/>
            </a:xfrm>
            <a:custGeom>
              <a:avLst/>
              <a:gdLst>
                <a:gd name="T0" fmla="*/ 227 w 259"/>
                <a:gd name="T1" fmla="*/ 384 h 384"/>
                <a:gd name="T2" fmla="*/ 242 w 259"/>
                <a:gd name="T3" fmla="*/ 372 h 384"/>
                <a:gd name="T4" fmla="*/ 255 w 259"/>
                <a:gd name="T5" fmla="*/ 296 h 384"/>
                <a:gd name="T6" fmla="*/ 226 w 259"/>
                <a:gd name="T7" fmla="*/ 153 h 384"/>
                <a:gd name="T8" fmla="*/ 64 w 259"/>
                <a:gd name="T9" fmla="*/ 3 h 384"/>
                <a:gd name="T10" fmla="*/ 50 w 259"/>
                <a:gd name="T11" fmla="*/ 2 h 384"/>
                <a:gd name="T12" fmla="*/ 40 w 259"/>
                <a:gd name="T13" fmla="*/ 13 h 384"/>
                <a:gd name="T14" fmla="*/ 56 w 259"/>
                <a:gd name="T15" fmla="*/ 312 h 384"/>
                <a:gd name="T16" fmla="*/ 220 w 259"/>
                <a:gd name="T17" fmla="*/ 384 h 384"/>
                <a:gd name="T18" fmla="*/ 227 w 259"/>
                <a:gd name="T19" fmla="*/ 384 h 384"/>
                <a:gd name="T20" fmla="*/ 83 w 259"/>
                <a:gd name="T21" fmla="*/ 290 h 384"/>
                <a:gd name="T22" fmla="*/ 48 w 259"/>
                <a:gd name="T23" fmla="*/ 195 h 384"/>
                <a:gd name="T24" fmla="*/ 66 w 259"/>
                <a:gd name="T25" fmla="*/ 44 h 384"/>
                <a:gd name="T26" fmla="*/ 197 w 259"/>
                <a:gd name="T27" fmla="*/ 171 h 384"/>
                <a:gd name="T28" fmla="*/ 218 w 259"/>
                <a:gd name="T29" fmla="*/ 322 h 384"/>
                <a:gd name="T30" fmla="*/ 159 w 259"/>
                <a:gd name="T31" fmla="*/ 264 h 384"/>
                <a:gd name="T32" fmla="*/ 93 w 259"/>
                <a:gd name="T33" fmla="*/ 131 h 384"/>
                <a:gd name="T34" fmla="*/ 76 w 259"/>
                <a:gd name="T35" fmla="*/ 115 h 384"/>
                <a:gd name="T36" fmla="*/ 60 w 259"/>
                <a:gd name="T37" fmla="*/ 132 h 384"/>
                <a:gd name="T38" fmla="*/ 137 w 259"/>
                <a:gd name="T39" fmla="*/ 289 h 384"/>
                <a:gd name="T40" fmla="*/ 196 w 259"/>
                <a:gd name="T41" fmla="*/ 349 h 384"/>
                <a:gd name="T42" fmla="*/ 83 w 259"/>
                <a:gd name="T43" fmla="*/ 29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9" h="384">
                  <a:moveTo>
                    <a:pt x="227" y="384"/>
                  </a:moveTo>
                  <a:cubicBezTo>
                    <a:pt x="234" y="384"/>
                    <a:pt x="240" y="379"/>
                    <a:pt x="242" y="372"/>
                  </a:cubicBezTo>
                  <a:cubicBezTo>
                    <a:pt x="242" y="371"/>
                    <a:pt x="252" y="339"/>
                    <a:pt x="255" y="296"/>
                  </a:cubicBezTo>
                  <a:cubicBezTo>
                    <a:pt x="259" y="238"/>
                    <a:pt x="249" y="190"/>
                    <a:pt x="226" y="153"/>
                  </a:cubicBezTo>
                  <a:cubicBezTo>
                    <a:pt x="169" y="62"/>
                    <a:pt x="68" y="6"/>
                    <a:pt x="64" y="3"/>
                  </a:cubicBezTo>
                  <a:cubicBezTo>
                    <a:pt x="60" y="1"/>
                    <a:pt x="54" y="0"/>
                    <a:pt x="50" y="2"/>
                  </a:cubicBezTo>
                  <a:cubicBezTo>
                    <a:pt x="45" y="4"/>
                    <a:pt x="41" y="8"/>
                    <a:pt x="40" y="13"/>
                  </a:cubicBezTo>
                  <a:cubicBezTo>
                    <a:pt x="0" y="147"/>
                    <a:pt x="5" y="247"/>
                    <a:pt x="56" y="312"/>
                  </a:cubicBezTo>
                  <a:cubicBezTo>
                    <a:pt x="110" y="379"/>
                    <a:pt x="194" y="384"/>
                    <a:pt x="220" y="384"/>
                  </a:cubicBezTo>
                  <a:cubicBezTo>
                    <a:pt x="224" y="384"/>
                    <a:pt x="226" y="384"/>
                    <a:pt x="227" y="384"/>
                  </a:cubicBezTo>
                  <a:close/>
                  <a:moveTo>
                    <a:pt x="83" y="290"/>
                  </a:moveTo>
                  <a:cubicBezTo>
                    <a:pt x="63" y="266"/>
                    <a:pt x="52" y="233"/>
                    <a:pt x="48" y="195"/>
                  </a:cubicBezTo>
                  <a:cubicBezTo>
                    <a:pt x="44" y="153"/>
                    <a:pt x="50" y="102"/>
                    <a:pt x="66" y="44"/>
                  </a:cubicBezTo>
                  <a:cubicBezTo>
                    <a:pt x="97" y="64"/>
                    <a:pt x="159" y="110"/>
                    <a:pt x="197" y="171"/>
                  </a:cubicBezTo>
                  <a:cubicBezTo>
                    <a:pt x="227" y="218"/>
                    <a:pt x="224" y="281"/>
                    <a:pt x="218" y="322"/>
                  </a:cubicBezTo>
                  <a:cubicBezTo>
                    <a:pt x="206" y="307"/>
                    <a:pt x="188" y="288"/>
                    <a:pt x="159" y="264"/>
                  </a:cubicBezTo>
                  <a:cubicBezTo>
                    <a:pt x="98" y="211"/>
                    <a:pt x="94" y="132"/>
                    <a:pt x="93" y="131"/>
                  </a:cubicBezTo>
                  <a:cubicBezTo>
                    <a:pt x="93" y="121"/>
                    <a:pt x="85" y="114"/>
                    <a:pt x="76" y="115"/>
                  </a:cubicBezTo>
                  <a:cubicBezTo>
                    <a:pt x="66" y="115"/>
                    <a:pt x="59" y="123"/>
                    <a:pt x="60" y="132"/>
                  </a:cubicBezTo>
                  <a:cubicBezTo>
                    <a:pt x="60" y="136"/>
                    <a:pt x="64" y="227"/>
                    <a:pt x="137" y="289"/>
                  </a:cubicBezTo>
                  <a:cubicBezTo>
                    <a:pt x="168" y="315"/>
                    <a:pt x="186" y="336"/>
                    <a:pt x="196" y="349"/>
                  </a:cubicBezTo>
                  <a:cubicBezTo>
                    <a:pt x="165" y="345"/>
                    <a:pt x="115" y="332"/>
                    <a:pt x="83"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1"/>
            <p:cNvSpPr>
              <a:spLocks noEditPoints="1"/>
            </p:cNvSpPr>
            <p:nvPr/>
          </p:nvSpPr>
          <p:spPr bwMode="auto">
            <a:xfrm>
              <a:off x="2176" y="3522"/>
              <a:ext cx="177" cy="165"/>
            </a:xfrm>
            <a:custGeom>
              <a:avLst/>
              <a:gdLst>
                <a:gd name="T0" fmla="*/ 277 w 305"/>
                <a:gd name="T1" fmla="*/ 14 h 285"/>
                <a:gd name="T2" fmla="*/ 258 w 305"/>
                <a:gd name="T3" fmla="*/ 2 h 285"/>
                <a:gd name="T4" fmla="*/ 78 w 305"/>
                <a:gd name="T5" fmla="*/ 103 h 285"/>
                <a:gd name="T6" fmla="*/ 62 w 305"/>
                <a:gd name="T7" fmla="*/ 233 h 285"/>
                <a:gd name="T8" fmla="*/ 15 w 305"/>
                <a:gd name="T9" fmla="*/ 251 h 285"/>
                <a:gd name="T10" fmla="*/ 3 w 305"/>
                <a:gd name="T11" fmla="*/ 272 h 285"/>
                <a:gd name="T12" fmla="*/ 19 w 305"/>
                <a:gd name="T13" fmla="*/ 285 h 285"/>
                <a:gd name="T14" fmla="*/ 23 w 305"/>
                <a:gd name="T15" fmla="*/ 284 h 285"/>
                <a:gd name="T16" fmla="*/ 87 w 305"/>
                <a:gd name="T17" fmla="*/ 257 h 285"/>
                <a:gd name="T18" fmla="*/ 253 w 305"/>
                <a:gd name="T19" fmla="*/ 187 h 285"/>
                <a:gd name="T20" fmla="*/ 277 w 305"/>
                <a:gd name="T21" fmla="*/ 14 h 285"/>
                <a:gd name="T22" fmla="*/ 225 w 305"/>
                <a:gd name="T23" fmla="*/ 167 h 285"/>
                <a:gd name="T24" fmla="*/ 136 w 305"/>
                <a:gd name="T25" fmla="*/ 218 h 285"/>
                <a:gd name="T26" fmla="*/ 161 w 305"/>
                <a:gd name="T27" fmla="*/ 189 h 285"/>
                <a:gd name="T28" fmla="*/ 200 w 305"/>
                <a:gd name="T29" fmla="*/ 117 h 285"/>
                <a:gd name="T30" fmla="*/ 189 w 305"/>
                <a:gd name="T31" fmla="*/ 96 h 285"/>
                <a:gd name="T32" fmla="*/ 168 w 305"/>
                <a:gd name="T33" fmla="*/ 107 h 285"/>
                <a:gd name="T34" fmla="*/ 133 w 305"/>
                <a:gd name="T35" fmla="*/ 169 h 285"/>
                <a:gd name="T36" fmla="*/ 93 w 305"/>
                <a:gd name="T37" fmla="*/ 212 h 285"/>
                <a:gd name="T38" fmla="*/ 107 w 305"/>
                <a:gd name="T39" fmla="*/ 120 h 285"/>
                <a:gd name="T40" fmla="*/ 248 w 305"/>
                <a:gd name="T41" fmla="*/ 38 h 285"/>
                <a:gd name="T42" fmla="*/ 225 w 305"/>
                <a:gd name="T43"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5" h="285">
                  <a:moveTo>
                    <a:pt x="277" y="14"/>
                  </a:moveTo>
                  <a:cubicBezTo>
                    <a:pt x="275" y="5"/>
                    <a:pt x="266" y="0"/>
                    <a:pt x="258" y="2"/>
                  </a:cubicBezTo>
                  <a:cubicBezTo>
                    <a:pt x="169" y="16"/>
                    <a:pt x="108" y="50"/>
                    <a:pt x="78" y="103"/>
                  </a:cubicBezTo>
                  <a:cubicBezTo>
                    <a:pt x="48" y="154"/>
                    <a:pt x="56" y="208"/>
                    <a:pt x="62" y="233"/>
                  </a:cubicBezTo>
                  <a:cubicBezTo>
                    <a:pt x="47" y="241"/>
                    <a:pt x="32" y="247"/>
                    <a:pt x="15" y="251"/>
                  </a:cubicBezTo>
                  <a:cubicBezTo>
                    <a:pt x="6" y="254"/>
                    <a:pt x="0" y="263"/>
                    <a:pt x="3" y="272"/>
                  </a:cubicBezTo>
                  <a:cubicBezTo>
                    <a:pt x="4" y="279"/>
                    <a:pt x="11" y="285"/>
                    <a:pt x="19" y="285"/>
                  </a:cubicBezTo>
                  <a:cubicBezTo>
                    <a:pt x="20" y="285"/>
                    <a:pt x="22" y="284"/>
                    <a:pt x="23" y="284"/>
                  </a:cubicBezTo>
                  <a:cubicBezTo>
                    <a:pt x="46" y="278"/>
                    <a:pt x="67" y="270"/>
                    <a:pt x="87" y="257"/>
                  </a:cubicBezTo>
                  <a:cubicBezTo>
                    <a:pt x="164" y="255"/>
                    <a:pt x="220" y="232"/>
                    <a:pt x="253" y="187"/>
                  </a:cubicBezTo>
                  <a:cubicBezTo>
                    <a:pt x="305" y="116"/>
                    <a:pt x="278" y="18"/>
                    <a:pt x="277" y="14"/>
                  </a:cubicBezTo>
                  <a:close/>
                  <a:moveTo>
                    <a:pt x="225" y="167"/>
                  </a:moveTo>
                  <a:cubicBezTo>
                    <a:pt x="206" y="193"/>
                    <a:pt x="176" y="210"/>
                    <a:pt x="136" y="218"/>
                  </a:cubicBezTo>
                  <a:cubicBezTo>
                    <a:pt x="145" y="209"/>
                    <a:pt x="154" y="199"/>
                    <a:pt x="161" y="189"/>
                  </a:cubicBezTo>
                  <a:cubicBezTo>
                    <a:pt x="188" y="152"/>
                    <a:pt x="199" y="119"/>
                    <a:pt x="200" y="117"/>
                  </a:cubicBezTo>
                  <a:cubicBezTo>
                    <a:pt x="203" y="108"/>
                    <a:pt x="198" y="99"/>
                    <a:pt x="189" y="96"/>
                  </a:cubicBezTo>
                  <a:cubicBezTo>
                    <a:pt x="180" y="93"/>
                    <a:pt x="171" y="98"/>
                    <a:pt x="168" y="107"/>
                  </a:cubicBezTo>
                  <a:cubicBezTo>
                    <a:pt x="168" y="107"/>
                    <a:pt x="158" y="137"/>
                    <a:pt x="133" y="169"/>
                  </a:cubicBezTo>
                  <a:cubicBezTo>
                    <a:pt x="121" y="186"/>
                    <a:pt x="107" y="200"/>
                    <a:pt x="93" y="212"/>
                  </a:cubicBezTo>
                  <a:cubicBezTo>
                    <a:pt x="89" y="190"/>
                    <a:pt x="87" y="154"/>
                    <a:pt x="107" y="120"/>
                  </a:cubicBezTo>
                  <a:cubicBezTo>
                    <a:pt x="130" y="79"/>
                    <a:pt x="178" y="52"/>
                    <a:pt x="248" y="38"/>
                  </a:cubicBezTo>
                  <a:cubicBezTo>
                    <a:pt x="252" y="65"/>
                    <a:pt x="258" y="124"/>
                    <a:pt x="225" y="1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46417261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chemeClr val="accent1">
                      <a:lumMod val="90000"/>
                    </a:schemeClr>
                  </a:solidFill>
                  <a:latin typeface="华康海报体W12(P)" panose="040B0C00000000000000" pitchFamily="82" charset="-122"/>
                  <a:ea typeface="华康海报体W12(P)" panose="040B0C00000000000000" pitchFamily="82" charset="-122"/>
                </a:rPr>
                <a:t>第一章</a:t>
              </a:r>
              <a:endParaRPr lang="zh-CN" altLang="en-US" sz="2800">
                <a:solidFill>
                  <a:schemeClr val="accent1">
                    <a:lumMod val="90000"/>
                  </a:scheme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chemeClr val="accent1">
                      <a:lumMod val="90000"/>
                    </a:schemeClr>
                  </a:solidFill>
                  <a:latin typeface="华康海报体W12(P)" panose="040B0C00000000000000" pitchFamily="82" charset="-122"/>
                  <a:ea typeface="华康海报体W12(P)" panose="040B0C00000000000000" pitchFamily="82" charset="-122"/>
                </a:rPr>
                <a:t>Lorem </a:t>
              </a:r>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ipsum dolor </a:t>
              </a:r>
              <a:endParaRPr lang="zh-CN" altLang="en-US" sz="18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22" name="Freeform 5"/>
          <p:cNvSpPr>
            <a:spLocks noEditPoints="1"/>
          </p:cNvSpPr>
          <p:nvPr/>
        </p:nvSpPr>
        <p:spPr bwMode="auto">
          <a:xfrm>
            <a:off x="3030119" y="1476291"/>
            <a:ext cx="3060700" cy="3057525"/>
          </a:xfrm>
          <a:custGeom>
            <a:avLst/>
            <a:gdLst>
              <a:gd name="T0" fmla="*/ 870 w 935"/>
              <a:gd name="T1" fmla="*/ 608 h 935"/>
              <a:gd name="T2" fmla="*/ 870 w 935"/>
              <a:gd name="T3" fmla="*/ 608 h 935"/>
              <a:gd name="T4" fmla="*/ 806 w 935"/>
              <a:gd name="T5" fmla="*/ 468 h 935"/>
              <a:gd name="T6" fmla="*/ 870 w 935"/>
              <a:gd name="T7" fmla="*/ 327 h 935"/>
              <a:gd name="T8" fmla="*/ 870 w 935"/>
              <a:gd name="T9" fmla="*/ 327 h 935"/>
              <a:gd name="T10" fmla="*/ 935 w 935"/>
              <a:gd name="T11" fmla="*/ 186 h 935"/>
              <a:gd name="T12" fmla="*/ 750 w 935"/>
              <a:gd name="T13" fmla="*/ 0 h 935"/>
              <a:gd name="T14" fmla="*/ 608 w 935"/>
              <a:gd name="T15" fmla="*/ 65 h 935"/>
              <a:gd name="T16" fmla="*/ 608 w 935"/>
              <a:gd name="T17" fmla="*/ 65 h 935"/>
              <a:gd name="T18" fmla="*/ 468 w 935"/>
              <a:gd name="T19" fmla="*/ 129 h 935"/>
              <a:gd name="T20" fmla="*/ 328 w 935"/>
              <a:gd name="T21" fmla="*/ 65 h 935"/>
              <a:gd name="T22" fmla="*/ 328 w 935"/>
              <a:gd name="T23" fmla="*/ 65 h 935"/>
              <a:gd name="T24" fmla="*/ 186 w 935"/>
              <a:gd name="T25" fmla="*/ 0 h 935"/>
              <a:gd name="T26" fmla="*/ 0 w 935"/>
              <a:gd name="T27" fmla="*/ 186 h 935"/>
              <a:gd name="T28" fmla="*/ 66 w 935"/>
              <a:gd name="T29" fmla="*/ 327 h 935"/>
              <a:gd name="T30" fmla="*/ 66 w 935"/>
              <a:gd name="T31" fmla="*/ 327 h 935"/>
              <a:gd name="T32" fmla="*/ 130 w 935"/>
              <a:gd name="T33" fmla="*/ 468 h 935"/>
              <a:gd name="T34" fmla="*/ 66 w 935"/>
              <a:gd name="T35" fmla="*/ 608 h 935"/>
              <a:gd name="T36" fmla="*/ 66 w 935"/>
              <a:gd name="T37" fmla="*/ 608 h 935"/>
              <a:gd name="T38" fmla="*/ 0 w 935"/>
              <a:gd name="T39" fmla="*/ 749 h 935"/>
              <a:gd name="T40" fmla="*/ 186 w 935"/>
              <a:gd name="T41" fmla="*/ 935 h 935"/>
              <a:gd name="T42" fmla="*/ 328 w 935"/>
              <a:gd name="T43" fmla="*/ 870 h 935"/>
              <a:gd name="T44" fmla="*/ 328 w 935"/>
              <a:gd name="T45" fmla="*/ 870 h 935"/>
              <a:gd name="T46" fmla="*/ 468 w 935"/>
              <a:gd name="T47" fmla="*/ 806 h 935"/>
              <a:gd name="T48" fmla="*/ 608 w 935"/>
              <a:gd name="T49" fmla="*/ 870 h 935"/>
              <a:gd name="T50" fmla="*/ 608 w 935"/>
              <a:gd name="T51" fmla="*/ 870 h 935"/>
              <a:gd name="T52" fmla="*/ 750 w 935"/>
              <a:gd name="T53" fmla="*/ 935 h 935"/>
              <a:gd name="T54" fmla="*/ 935 w 935"/>
              <a:gd name="T55" fmla="*/ 749 h 935"/>
              <a:gd name="T56" fmla="*/ 870 w 935"/>
              <a:gd name="T57" fmla="*/ 608 h 935"/>
              <a:gd name="T58" fmla="*/ 468 w 935"/>
              <a:gd name="T59" fmla="*/ 681 h 935"/>
              <a:gd name="T60" fmla="*/ 255 w 935"/>
              <a:gd name="T61" fmla="*/ 468 h 935"/>
              <a:gd name="T62" fmla="*/ 468 w 935"/>
              <a:gd name="T63" fmla="*/ 255 h 935"/>
              <a:gd name="T64" fmla="*/ 681 w 935"/>
              <a:gd name="T65" fmla="*/ 468 h 935"/>
              <a:gd name="T66" fmla="*/ 468 w 935"/>
              <a:gd name="T67" fmla="*/ 681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5" h="935">
                <a:moveTo>
                  <a:pt x="870" y="608"/>
                </a:moveTo>
                <a:cubicBezTo>
                  <a:pt x="870" y="608"/>
                  <a:pt x="870" y="608"/>
                  <a:pt x="870" y="608"/>
                </a:cubicBezTo>
                <a:cubicBezTo>
                  <a:pt x="831" y="574"/>
                  <a:pt x="806" y="524"/>
                  <a:pt x="806" y="468"/>
                </a:cubicBezTo>
                <a:cubicBezTo>
                  <a:pt x="806" y="412"/>
                  <a:pt x="831" y="362"/>
                  <a:pt x="870" y="327"/>
                </a:cubicBezTo>
                <a:cubicBezTo>
                  <a:pt x="870" y="327"/>
                  <a:pt x="870" y="327"/>
                  <a:pt x="870" y="327"/>
                </a:cubicBezTo>
                <a:cubicBezTo>
                  <a:pt x="910" y="293"/>
                  <a:pt x="935" y="243"/>
                  <a:pt x="935" y="186"/>
                </a:cubicBezTo>
                <a:cubicBezTo>
                  <a:pt x="935" y="83"/>
                  <a:pt x="852" y="0"/>
                  <a:pt x="750" y="0"/>
                </a:cubicBezTo>
                <a:cubicBezTo>
                  <a:pt x="693" y="0"/>
                  <a:pt x="642" y="25"/>
                  <a:pt x="608" y="65"/>
                </a:cubicBezTo>
                <a:cubicBezTo>
                  <a:pt x="608" y="65"/>
                  <a:pt x="608" y="65"/>
                  <a:pt x="608" y="65"/>
                </a:cubicBezTo>
                <a:cubicBezTo>
                  <a:pt x="574" y="105"/>
                  <a:pt x="524" y="129"/>
                  <a:pt x="468" y="129"/>
                </a:cubicBezTo>
                <a:cubicBezTo>
                  <a:pt x="412" y="129"/>
                  <a:pt x="362" y="105"/>
                  <a:pt x="328" y="65"/>
                </a:cubicBezTo>
                <a:cubicBezTo>
                  <a:pt x="328" y="65"/>
                  <a:pt x="328" y="65"/>
                  <a:pt x="328" y="65"/>
                </a:cubicBezTo>
                <a:cubicBezTo>
                  <a:pt x="294" y="25"/>
                  <a:pt x="243" y="0"/>
                  <a:pt x="186" y="0"/>
                </a:cubicBezTo>
                <a:cubicBezTo>
                  <a:pt x="83" y="0"/>
                  <a:pt x="0" y="83"/>
                  <a:pt x="0" y="186"/>
                </a:cubicBezTo>
                <a:cubicBezTo>
                  <a:pt x="0" y="243"/>
                  <a:pt x="26" y="293"/>
                  <a:pt x="66" y="327"/>
                </a:cubicBezTo>
                <a:cubicBezTo>
                  <a:pt x="66" y="327"/>
                  <a:pt x="66" y="327"/>
                  <a:pt x="66" y="327"/>
                </a:cubicBezTo>
                <a:cubicBezTo>
                  <a:pt x="105" y="362"/>
                  <a:pt x="130" y="412"/>
                  <a:pt x="130" y="468"/>
                </a:cubicBezTo>
                <a:cubicBezTo>
                  <a:pt x="130" y="524"/>
                  <a:pt x="105" y="574"/>
                  <a:pt x="66" y="608"/>
                </a:cubicBezTo>
                <a:cubicBezTo>
                  <a:pt x="66" y="608"/>
                  <a:pt x="66" y="608"/>
                  <a:pt x="66" y="608"/>
                </a:cubicBezTo>
                <a:cubicBezTo>
                  <a:pt x="26" y="642"/>
                  <a:pt x="0" y="693"/>
                  <a:pt x="0" y="749"/>
                </a:cubicBezTo>
                <a:cubicBezTo>
                  <a:pt x="0" y="852"/>
                  <a:pt x="83" y="935"/>
                  <a:pt x="186" y="935"/>
                </a:cubicBezTo>
                <a:cubicBezTo>
                  <a:pt x="243" y="935"/>
                  <a:pt x="294" y="910"/>
                  <a:pt x="328" y="870"/>
                </a:cubicBezTo>
                <a:cubicBezTo>
                  <a:pt x="328" y="870"/>
                  <a:pt x="328" y="870"/>
                  <a:pt x="328" y="870"/>
                </a:cubicBezTo>
                <a:cubicBezTo>
                  <a:pt x="362" y="831"/>
                  <a:pt x="412" y="806"/>
                  <a:pt x="468" y="806"/>
                </a:cubicBezTo>
                <a:cubicBezTo>
                  <a:pt x="524" y="806"/>
                  <a:pt x="574" y="831"/>
                  <a:pt x="608" y="870"/>
                </a:cubicBezTo>
                <a:cubicBezTo>
                  <a:pt x="608" y="870"/>
                  <a:pt x="608" y="870"/>
                  <a:pt x="608" y="870"/>
                </a:cubicBezTo>
                <a:cubicBezTo>
                  <a:pt x="642" y="910"/>
                  <a:pt x="693" y="935"/>
                  <a:pt x="750" y="935"/>
                </a:cubicBezTo>
                <a:cubicBezTo>
                  <a:pt x="852" y="935"/>
                  <a:pt x="935" y="852"/>
                  <a:pt x="935" y="749"/>
                </a:cubicBezTo>
                <a:cubicBezTo>
                  <a:pt x="935" y="693"/>
                  <a:pt x="910" y="642"/>
                  <a:pt x="870" y="608"/>
                </a:cubicBezTo>
                <a:close/>
                <a:moveTo>
                  <a:pt x="468" y="681"/>
                </a:moveTo>
                <a:cubicBezTo>
                  <a:pt x="350" y="681"/>
                  <a:pt x="255" y="585"/>
                  <a:pt x="255" y="468"/>
                </a:cubicBezTo>
                <a:cubicBezTo>
                  <a:pt x="255" y="350"/>
                  <a:pt x="350" y="255"/>
                  <a:pt x="468" y="255"/>
                </a:cubicBezTo>
                <a:cubicBezTo>
                  <a:pt x="585" y="255"/>
                  <a:pt x="681" y="350"/>
                  <a:pt x="681" y="468"/>
                </a:cubicBezTo>
                <a:cubicBezTo>
                  <a:pt x="681" y="585"/>
                  <a:pt x="585" y="681"/>
                  <a:pt x="468" y="681"/>
                </a:cubicBezTo>
                <a:close/>
              </a:path>
            </a:pathLst>
          </a:custGeom>
          <a:solidFill>
            <a:schemeClr val="bg1">
              <a:lumMod val="95000"/>
            </a:schemeClr>
          </a:solidFill>
          <a:ln>
            <a:noFill/>
          </a:ln>
        </p:spPr>
        <p:txBody>
          <a:bodyPr/>
          <a:lstStyle/>
          <a:p>
            <a:endParaRPr lang="zh-CN" altLang="en-US"/>
          </a:p>
        </p:txBody>
      </p:sp>
      <p:sp>
        <p:nvSpPr>
          <p:cNvPr id="23" name="Oval 6"/>
          <p:cNvSpPr>
            <a:spLocks noChangeArrowheads="1"/>
          </p:cNvSpPr>
          <p:nvPr/>
        </p:nvSpPr>
        <p:spPr bwMode="auto">
          <a:xfrm>
            <a:off x="5039894" y="3492416"/>
            <a:ext cx="887413" cy="885825"/>
          </a:xfrm>
          <a:prstGeom prst="ellipse">
            <a:avLst/>
          </a:prstGeom>
          <a:solidFill>
            <a:schemeClr val="accent4"/>
          </a:solidFill>
          <a:ln>
            <a:noFill/>
          </a:ln>
        </p:spPr>
        <p:txBody>
          <a:bodyPr/>
          <a:lstStyle/>
          <a:p>
            <a:endParaRPr lang="zh-CN" altLang="en-US"/>
          </a:p>
        </p:txBody>
      </p:sp>
      <p:sp>
        <p:nvSpPr>
          <p:cNvPr id="24" name="Oval 7"/>
          <p:cNvSpPr>
            <a:spLocks noChangeArrowheads="1"/>
          </p:cNvSpPr>
          <p:nvPr/>
        </p:nvSpPr>
        <p:spPr bwMode="auto">
          <a:xfrm>
            <a:off x="3196807" y="1650916"/>
            <a:ext cx="884237" cy="882650"/>
          </a:xfrm>
          <a:prstGeom prst="ellipse">
            <a:avLst/>
          </a:prstGeom>
          <a:solidFill>
            <a:schemeClr val="accent1"/>
          </a:solidFill>
          <a:ln>
            <a:noFill/>
          </a:ln>
        </p:spPr>
        <p:txBody>
          <a:bodyPr/>
          <a:lstStyle/>
          <a:p>
            <a:endParaRPr lang="zh-CN" altLang="en-US"/>
          </a:p>
        </p:txBody>
      </p:sp>
      <p:sp>
        <p:nvSpPr>
          <p:cNvPr id="25" name="Oval 8"/>
          <p:cNvSpPr>
            <a:spLocks noChangeArrowheads="1"/>
          </p:cNvSpPr>
          <p:nvPr/>
        </p:nvSpPr>
        <p:spPr bwMode="auto">
          <a:xfrm>
            <a:off x="5038306" y="1650916"/>
            <a:ext cx="887413" cy="882650"/>
          </a:xfrm>
          <a:prstGeom prst="ellipse">
            <a:avLst/>
          </a:prstGeom>
          <a:solidFill>
            <a:schemeClr val="accent2"/>
          </a:solidFill>
          <a:ln>
            <a:noFill/>
          </a:ln>
        </p:spPr>
        <p:txBody>
          <a:bodyPr/>
          <a:lstStyle/>
          <a:p>
            <a:endParaRPr lang="zh-CN" altLang="en-US"/>
          </a:p>
        </p:txBody>
      </p:sp>
      <p:sp>
        <p:nvSpPr>
          <p:cNvPr id="26" name="Oval 9"/>
          <p:cNvSpPr>
            <a:spLocks noChangeArrowheads="1"/>
          </p:cNvSpPr>
          <p:nvPr/>
        </p:nvSpPr>
        <p:spPr bwMode="auto">
          <a:xfrm>
            <a:off x="3196807" y="3492416"/>
            <a:ext cx="884237" cy="885825"/>
          </a:xfrm>
          <a:prstGeom prst="ellipse">
            <a:avLst/>
          </a:prstGeom>
          <a:solidFill>
            <a:schemeClr val="accent3"/>
          </a:solidFill>
          <a:ln>
            <a:noFill/>
          </a:ln>
        </p:spPr>
        <p:txBody>
          <a:bodyPr/>
          <a:lstStyle/>
          <a:p>
            <a:endParaRPr lang="zh-CN" altLang="en-US"/>
          </a:p>
        </p:txBody>
      </p:sp>
      <p:grpSp>
        <p:nvGrpSpPr>
          <p:cNvPr id="27" name="Group 112"/>
          <p:cNvGrpSpPr/>
          <p:nvPr/>
        </p:nvGrpSpPr>
        <p:grpSpPr>
          <a:xfrm>
            <a:off x="3446784" y="1923709"/>
            <a:ext cx="359779" cy="337063"/>
            <a:chOff x="5368132" y="3540125"/>
            <a:chExt cx="465138" cy="435769"/>
          </a:xfrm>
          <a:solidFill>
            <a:schemeClr val="bg1"/>
          </a:solidFill>
        </p:grpSpPr>
        <p:sp>
          <p:nvSpPr>
            <p:cNvPr id="28"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29"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sp>
        <p:nvSpPr>
          <p:cNvPr id="30" name="AutoShape 112"/>
          <p:cNvSpPr/>
          <p:nvPr/>
        </p:nvSpPr>
        <p:spPr bwMode="auto">
          <a:xfrm>
            <a:off x="5282182" y="3759680"/>
            <a:ext cx="360363" cy="358775"/>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nvGrpSpPr>
          <p:cNvPr id="31" name="Group 124"/>
          <p:cNvGrpSpPr/>
          <p:nvPr/>
        </p:nvGrpSpPr>
        <p:grpSpPr>
          <a:xfrm>
            <a:off x="5302122" y="1923709"/>
            <a:ext cx="359779" cy="302680"/>
            <a:chOff x="5368132" y="2625725"/>
            <a:chExt cx="465138" cy="391319"/>
          </a:xfrm>
          <a:solidFill>
            <a:schemeClr val="bg1"/>
          </a:solidFill>
        </p:grpSpPr>
        <p:sp>
          <p:nvSpPr>
            <p:cNvPr id="3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grpSp>
        <p:nvGrpSpPr>
          <p:cNvPr id="35" name="组合 34"/>
          <p:cNvGrpSpPr/>
          <p:nvPr/>
        </p:nvGrpSpPr>
        <p:grpSpPr>
          <a:xfrm>
            <a:off x="3459343" y="3755745"/>
            <a:ext cx="359164" cy="359165"/>
            <a:chOff x="3191434" y="2145028"/>
            <a:chExt cx="359165" cy="359165"/>
          </a:xfrm>
          <a:solidFill>
            <a:schemeClr val="bg1"/>
          </a:solidFill>
        </p:grpSpPr>
        <p:sp>
          <p:nvSpPr>
            <p:cNvPr id="36" name="AutoShape 123"/>
            <p:cNvSpPr/>
            <p:nvPr/>
          </p:nvSpPr>
          <p:spPr bwMode="auto">
            <a:xfrm>
              <a:off x="3191434" y="2145028"/>
              <a:ext cx="359165" cy="3591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7" name="AutoShape 124"/>
            <p:cNvSpPr/>
            <p:nvPr/>
          </p:nvSpPr>
          <p:spPr bwMode="auto">
            <a:xfrm>
              <a:off x="3292736" y="2245717"/>
              <a:ext cx="157173" cy="1571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8" name="AutoShape 125"/>
            <p:cNvSpPr/>
            <p:nvPr/>
          </p:nvSpPr>
          <p:spPr bwMode="auto">
            <a:xfrm>
              <a:off x="3325891" y="2279484"/>
              <a:ext cx="90253" cy="902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sp>
        <p:nvSpPr>
          <p:cNvPr id="51" name="矩形 50"/>
          <p:cNvSpPr/>
          <p:nvPr/>
        </p:nvSpPr>
        <p:spPr>
          <a:xfrm>
            <a:off x="1489359" y="1257608"/>
            <a:ext cx="1415772" cy="338554"/>
          </a:xfrm>
          <a:prstGeom prst="rect">
            <a:avLst/>
          </a:prstGeom>
        </p:spPr>
        <p:txBody>
          <a:bodyPr wrap="none">
            <a:spAutoFit/>
          </a:bodyPr>
          <a:lstStyle/>
          <a:p>
            <a:pPr algn="r"/>
            <a:r>
              <a:rPr lang="zh-CN" altLang="en-US" sz="1600" smtClean="0">
                <a:solidFill>
                  <a:schemeClr val="accent1">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2" name="直接连接符 51"/>
          <p:cNvCxnSpPr/>
          <p:nvPr/>
        </p:nvCxnSpPr>
        <p:spPr>
          <a:xfrm>
            <a:off x="2619194" y="1607367"/>
            <a:ext cx="196130"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53" name="矩形 52"/>
          <p:cNvSpPr/>
          <p:nvPr/>
        </p:nvSpPr>
        <p:spPr>
          <a:xfrm>
            <a:off x="375557" y="1616030"/>
            <a:ext cx="2529574" cy="923330"/>
          </a:xfrm>
          <a:prstGeom prst="rect">
            <a:avLst/>
          </a:prstGeom>
        </p:spPr>
        <p:txBody>
          <a:bodyPr wrap="square">
            <a:spAutoFit/>
          </a:bodyPr>
          <a:lstStyle/>
          <a:p>
            <a:pPr algn="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54" name="矩形 53"/>
          <p:cNvSpPr/>
          <p:nvPr/>
        </p:nvSpPr>
        <p:spPr>
          <a:xfrm>
            <a:off x="1450830" y="3234686"/>
            <a:ext cx="1415772" cy="338554"/>
          </a:xfrm>
          <a:prstGeom prst="rect">
            <a:avLst/>
          </a:prstGeom>
        </p:spPr>
        <p:txBody>
          <a:bodyPr wrap="none">
            <a:spAutoFit/>
          </a:bodyPr>
          <a:lstStyle/>
          <a:p>
            <a:pPr algn="r"/>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55" name="直接连接符 54"/>
          <p:cNvCxnSpPr/>
          <p:nvPr/>
        </p:nvCxnSpPr>
        <p:spPr>
          <a:xfrm>
            <a:off x="2580665" y="3584445"/>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56" name="矩形 55"/>
          <p:cNvSpPr/>
          <p:nvPr/>
        </p:nvSpPr>
        <p:spPr>
          <a:xfrm>
            <a:off x="337028" y="3593108"/>
            <a:ext cx="2529574" cy="923330"/>
          </a:xfrm>
          <a:prstGeom prst="rect">
            <a:avLst/>
          </a:prstGeom>
        </p:spPr>
        <p:txBody>
          <a:bodyPr wrap="square">
            <a:spAutoFit/>
          </a:bodyPr>
          <a:lstStyle/>
          <a:p>
            <a:pPr algn="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57" name="矩形 56"/>
          <p:cNvSpPr/>
          <p:nvPr/>
        </p:nvSpPr>
        <p:spPr>
          <a:xfrm>
            <a:off x="6189535" y="1292494"/>
            <a:ext cx="1415772" cy="338554"/>
          </a:xfrm>
          <a:prstGeom prst="rect">
            <a:avLst/>
          </a:prstGeom>
        </p:spPr>
        <p:txBody>
          <a:bodyPr wrap="none">
            <a:spAutoFit/>
          </a:bodyPr>
          <a:lstStyle/>
          <a:p>
            <a:r>
              <a:rPr lang="zh-CN" altLang="en-US" sz="1600" smtClean="0">
                <a:solidFill>
                  <a:schemeClr val="accent1">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8" name="直接连接符 57"/>
          <p:cNvCxnSpPr/>
          <p:nvPr/>
        </p:nvCxnSpPr>
        <p:spPr>
          <a:xfrm>
            <a:off x="6287507" y="1642253"/>
            <a:ext cx="196130"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59" name="矩形 58"/>
          <p:cNvSpPr/>
          <p:nvPr/>
        </p:nvSpPr>
        <p:spPr>
          <a:xfrm>
            <a:off x="6189535" y="1650916"/>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60" name="矩形 59"/>
          <p:cNvSpPr/>
          <p:nvPr/>
        </p:nvSpPr>
        <p:spPr>
          <a:xfrm>
            <a:off x="6254336" y="3234686"/>
            <a:ext cx="1415772" cy="338554"/>
          </a:xfrm>
          <a:prstGeom prst="rect">
            <a:avLst/>
          </a:prstGeom>
        </p:spPr>
        <p:txBody>
          <a:bodyPr wrap="none">
            <a:spAutoFit/>
          </a:bodyPr>
          <a:lstStyle/>
          <a:p>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61" name="直接连接符 60"/>
          <p:cNvCxnSpPr/>
          <p:nvPr/>
        </p:nvCxnSpPr>
        <p:spPr>
          <a:xfrm>
            <a:off x="6352308" y="3584445"/>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65" name="矩形 64"/>
          <p:cNvSpPr/>
          <p:nvPr/>
        </p:nvSpPr>
        <p:spPr>
          <a:xfrm>
            <a:off x="6254336" y="3593108"/>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Tree>
    <p:extLst>
      <p:ext uri="{BB962C8B-B14F-4D97-AF65-F5344CB8AC3E}">
        <p14:creationId xmlns:p14="http://schemas.microsoft.com/office/powerpoint/2010/main" val="414526391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chemeClr val="accent1">
                      <a:lumMod val="90000"/>
                    </a:schemeClr>
                  </a:solidFill>
                  <a:latin typeface="华康海报体W12(P)" panose="040B0C00000000000000" pitchFamily="82" charset="-122"/>
                  <a:ea typeface="华康海报体W12(P)" panose="040B0C00000000000000" pitchFamily="82" charset="-122"/>
                </a:rPr>
                <a:t>第一章</a:t>
              </a:r>
              <a:endParaRPr lang="zh-CN" altLang="en-US" sz="2800">
                <a:solidFill>
                  <a:schemeClr val="accent1">
                    <a:lumMod val="90000"/>
                  </a:scheme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chemeClr val="accent1">
                      <a:lumMod val="90000"/>
                    </a:schemeClr>
                  </a:solidFill>
                  <a:latin typeface="华康海报体W12(P)" panose="040B0C00000000000000" pitchFamily="82" charset="-122"/>
                  <a:ea typeface="华康海报体W12(P)" panose="040B0C00000000000000" pitchFamily="82" charset="-122"/>
                </a:rPr>
                <a:t>Lorem </a:t>
              </a:r>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ipsum dolor </a:t>
              </a:r>
              <a:endParaRPr lang="zh-CN" altLang="en-US" sz="18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39" name="椭圆 38"/>
          <p:cNvSpPr/>
          <p:nvPr/>
        </p:nvSpPr>
        <p:spPr>
          <a:xfrm>
            <a:off x="759053" y="1593624"/>
            <a:ext cx="2922814" cy="29228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Group 4"/>
          <p:cNvGrpSpPr>
            <a:grpSpLocks noChangeAspect="1"/>
          </p:cNvGrpSpPr>
          <p:nvPr/>
        </p:nvGrpSpPr>
        <p:grpSpPr bwMode="auto">
          <a:xfrm>
            <a:off x="1333674" y="538011"/>
            <a:ext cx="1626615" cy="3869805"/>
            <a:chOff x="909" y="187"/>
            <a:chExt cx="802" cy="1908"/>
          </a:xfrm>
        </p:grpSpPr>
        <p:sp>
          <p:nvSpPr>
            <p:cNvPr id="41"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7"/>
            <p:cNvSpPr>
              <a:spLocks/>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
            <p:cNvSpPr>
              <a:spLocks/>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51"/>
            <p:cNvSpPr>
              <a:spLocks/>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52"/>
            <p:cNvSpPr>
              <a:spLocks/>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2" name="矩形 101"/>
          <p:cNvSpPr/>
          <p:nvPr/>
        </p:nvSpPr>
        <p:spPr>
          <a:xfrm>
            <a:off x="4066129" y="3735654"/>
            <a:ext cx="4229720" cy="715581"/>
          </a:xfrm>
          <a:prstGeom prst="rect">
            <a:avLst/>
          </a:prstGeom>
        </p:spPr>
        <p:txBody>
          <a:bodyPr wrap="square">
            <a:spAutoFit/>
          </a:bodyPr>
          <a:lstStyle/>
          <a:p>
            <a:pPr marL="171450" indent="-171450">
              <a:lnSpc>
                <a:spcPct val="150000"/>
              </a:lnSpc>
              <a:buFont typeface="Arial" panose="020B0604020202020204" pitchFamily="34" charset="0"/>
              <a:buChar char="•"/>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03" name="矩形 102"/>
          <p:cNvSpPr/>
          <p:nvPr/>
        </p:nvSpPr>
        <p:spPr>
          <a:xfrm>
            <a:off x="4066129" y="3102782"/>
            <a:ext cx="4229720" cy="715581"/>
          </a:xfrm>
          <a:prstGeom prst="rect">
            <a:avLst/>
          </a:prstGeom>
        </p:spPr>
        <p:txBody>
          <a:bodyPr wrap="square">
            <a:spAutoFit/>
          </a:bodyPr>
          <a:lstStyle/>
          <a:p>
            <a:pPr marL="171450" indent="-171450">
              <a:lnSpc>
                <a:spcPct val="150000"/>
              </a:lnSpc>
              <a:buFont typeface="Arial" panose="020B0604020202020204" pitchFamily="34" charset="0"/>
              <a:buChar char="•"/>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04" name="矩形 103"/>
          <p:cNvSpPr/>
          <p:nvPr/>
        </p:nvSpPr>
        <p:spPr>
          <a:xfrm>
            <a:off x="4066129" y="2444643"/>
            <a:ext cx="4229720" cy="715581"/>
          </a:xfrm>
          <a:prstGeom prst="rect">
            <a:avLst/>
          </a:prstGeom>
        </p:spPr>
        <p:txBody>
          <a:bodyPr wrap="square">
            <a:spAutoFit/>
          </a:bodyPr>
          <a:lstStyle/>
          <a:p>
            <a:pPr marL="171450" indent="-171450">
              <a:lnSpc>
                <a:spcPct val="150000"/>
              </a:lnSpc>
              <a:buFont typeface="Arial" panose="020B0604020202020204" pitchFamily="34" charset="0"/>
              <a:buChar char="•"/>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05" name="文本框 104"/>
          <p:cNvSpPr txBox="1">
            <a:spLocks noChangeArrowheads="1"/>
          </p:cNvSpPr>
          <p:nvPr/>
        </p:nvSpPr>
        <p:spPr bwMode="auto">
          <a:xfrm>
            <a:off x="3891754" y="1882481"/>
            <a:ext cx="351250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3200" smtClean="0">
                <a:solidFill>
                  <a:schemeClr val="accent2"/>
                </a:solidFill>
                <a:latin typeface="华康海报体W12(P)" panose="040B0C00000000000000" pitchFamily="82" charset="-122"/>
                <a:ea typeface="华康海报体W12(P)" panose="040B0C00000000000000" pitchFamily="82" charset="-122"/>
              </a:rPr>
              <a:t>GIRAFFE</a:t>
            </a:r>
            <a:r>
              <a:rPr lang="zh-CN" altLang="en-US" sz="3200" smtClean="0">
                <a:solidFill>
                  <a:schemeClr val="accent2"/>
                </a:solidFill>
                <a:latin typeface="华康海报体W12(P)" panose="040B0C00000000000000" pitchFamily="82" charset="-122"/>
                <a:ea typeface="华康海报体W12(P)" panose="040B0C00000000000000" pitchFamily="82" charset="-122"/>
              </a:rPr>
              <a:t>长颈鹿</a:t>
            </a:r>
            <a:endParaRPr lang="zh-CN" altLang="en-US" sz="3200">
              <a:solidFill>
                <a:schemeClr val="accent2"/>
              </a:solidFill>
              <a:latin typeface="华康海报体W12(P)" panose="040B0C00000000000000" pitchFamily="82" charset="-122"/>
              <a:ea typeface="华康海报体W12(P)" panose="040B0C00000000000000" pitchFamily="82" charset="-122"/>
            </a:endParaRPr>
          </a:p>
        </p:txBody>
      </p:sp>
    </p:spTree>
    <p:extLst>
      <p:ext uri="{BB962C8B-B14F-4D97-AF65-F5344CB8AC3E}">
        <p14:creationId xmlns:p14="http://schemas.microsoft.com/office/powerpoint/2010/main" val="252535386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3842132" y="2055676"/>
            <a:ext cx="2646879" cy="830997"/>
          </a:xfrm>
          <a:prstGeom prst="rect">
            <a:avLst/>
          </a:prstGeom>
          <a:noFill/>
        </p:spPr>
        <p:txBody>
          <a:bodyPr wrap="none" rtlCol="0">
            <a:spAutoFit/>
          </a:bodyPr>
          <a:lstStyle/>
          <a:p>
            <a:r>
              <a:rPr lang="zh-CN" altLang="en-US" sz="4800" smtClean="0">
                <a:solidFill>
                  <a:srgbClr val="FCB6C5">
                    <a:lumMod val="90000"/>
                  </a:srgbClr>
                </a:solidFill>
                <a:latin typeface="华康海报体W12(P)" panose="040B0C00000000000000" pitchFamily="82" charset="-122"/>
                <a:ea typeface="华康海报体W12(P)" panose="040B0C00000000000000" pitchFamily="82" charset="-122"/>
              </a:rPr>
              <a:t>第二单元</a:t>
            </a:r>
            <a:endParaRPr lang="zh-CN" altLang="en-US" sz="4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50" name="矩形 49"/>
          <p:cNvSpPr/>
          <p:nvPr/>
        </p:nvSpPr>
        <p:spPr>
          <a:xfrm>
            <a:off x="3842132" y="2848479"/>
            <a:ext cx="2473754" cy="369332"/>
          </a:xfrm>
          <a:prstGeom prst="rect">
            <a:avLst/>
          </a:prstGeom>
        </p:spPr>
        <p:txBody>
          <a:bodyPr wrap="none">
            <a:spAutoFit/>
          </a:bodyPr>
          <a:lstStyle/>
          <a:p>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p>
        </p:txBody>
      </p:sp>
      <p:cxnSp>
        <p:nvCxnSpPr>
          <p:cNvPr id="51" name="直接连接符 50"/>
          <p:cNvCxnSpPr/>
          <p:nvPr/>
        </p:nvCxnSpPr>
        <p:spPr>
          <a:xfrm>
            <a:off x="3942800" y="3302170"/>
            <a:ext cx="207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3842132" y="3302170"/>
            <a:ext cx="4479746" cy="507831"/>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endParaRPr lang="zh-CN" altLang="en-US" sz="900">
              <a:solidFill>
                <a:prstClr val="black">
                  <a:lumMod val="75000"/>
                  <a:lumOff val="25000"/>
                </a:prstClr>
              </a:solidFill>
            </a:endParaRPr>
          </a:p>
        </p:txBody>
      </p:sp>
      <p:grpSp>
        <p:nvGrpSpPr>
          <p:cNvPr id="3" name="Group 4"/>
          <p:cNvGrpSpPr>
            <a:grpSpLocks noChangeAspect="1"/>
          </p:cNvGrpSpPr>
          <p:nvPr/>
        </p:nvGrpSpPr>
        <p:grpSpPr bwMode="auto">
          <a:xfrm flipH="1">
            <a:off x="501649" y="850250"/>
            <a:ext cx="3357286" cy="4336113"/>
            <a:chOff x="316" y="897"/>
            <a:chExt cx="1835" cy="2370"/>
          </a:xfrm>
        </p:grpSpPr>
        <p:grpSp>
          <p:nvGrpSpPr>
            <p:cNvPr id="6"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7"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8"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9"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0"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1"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2"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3"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Tree>
    <p:extLst>
      <p:ext uri="{BB962C8B-B14F-4D97-AF65-F5344CB8AC3E}">
        <p14:creationId xmlns:p14="http://schemas.microsoft.com/office/powerpoint/2010/main" val="24138636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第二章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7" name="任意多边形 6"/>
          <p:cNvSpPr/>
          <p:nvPr/>
        </p:nvSpPr>
        <p:spPr>
          <a:xfrm>
            <a:off x="3919853" y="2567883"/>
            <a:ext cx="1304293" cy="1304293"/>
          </a:xfrm>
          <a:custGeom>
            <a:avLst/>
            <a:gdLst>
              <a:gd name="connsiteX0" fmla="*/ 0 w 1304293"/>
              <a:gd name="connsiteY0" fmla="*/ 652147 h 1304293"/>
              <a:gd name="connsiteX1" fmla="*/ 652147 w 1304293"/>
              <a:gd name="connsiteY1" fmla="*/ 0 h 1304293"/>
              <a:gd name="connsiteX2" fmla="*/ 1304294 w 1304293"/>
              <a:gd name="connsiteY2" fmla="*/ 652147 h 1304293"/>
              <a:gd name="connsiteX3" fmla="*/ 652147 w 1304293"/>
              <a:gd name="connsiteY3" fmla="*/ 1304294 h 1304293"/>
              <a:gd name="connsiteX4" fmla="*/ 0 w 1304293"/>
              <a:gd name="connsiteY4" fmla="*/ 652147 h 130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93" h="1304293">
                <a:moveTo>
                  <a:pt x="0" y="652147"/>
                </a:moveTo>
                <a:cubicBezTo>
                  <a:pt x="0" y="291976"/>
                  <a:pt x="291976" y="0"/>
                  <a:pt x="652147" y="0"/>
                </a:cubicBezTo>
                <a:cubicBezTo>
                  <a:pt x="1012318" y="0"/>
                  <a:pt x="1304294" y="291976"/>
                  <a:pt x="1304294" y="652147"/>
                </a:cubicBezTo>
                <a:cubicBezTo>
                  <a:pt x="1304294" y="1012318"/>
                  <a:pt x="1012318" y="1304294"/>
                  <a:pt x="652147" y="1304294"/>
                </a:cubicBezTo>
                <a:cubicBezTo>
                  <a:pt x="291976" y="1304294"/>
                  <a:pt x="0" y="1012318"/>
                  <a:pt x="0" y="652147"/>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049" tIns="257049" rIns="257049" bIns="257049" numCol="1" spcCol="1270" anchor="ctr" anchorCtr="0">
            <a:noAutofit/>
          </a:bodyPr>
          <a:lstStyle/>
          <a:p>
            <a:pPr lvl="0" algn="ctr" defTabSz="1155700">
              <a:lnSpc>
                <a:spcPct val="90000"/>
              </a:lnSpc>
              <a:spcBef>
                <a:spcPct val="0"/>
              </a:spcBef>
              <a:spcAft>
                <a:spcPct val="35000"/>
              </a:spcAft>
            </a:pPr>
            <a:endParaRPr lang="zh-CN" altLang="en-US" sz="2600" kern="1200"/>
          </a:p>
        </p:txBody>
      </p:sp>
      <p:sp>
        <p:nvSpPr>
          <p:cNvPr id="8" name="任意多边形 7"/>
          <p:cNvSpPr/>
          <p:nvPr/>
        </p:nvSpPr>
        <p:spPr>
          <a:xfrm rot="16200000">
            <a:off x="4397028" y="2392911"/>
            <a:ext cx="349943" cy="0"/>
          </a:xfrm>
          <a:custGeom>
            <a:avLst/>
            <a:gdLst/>
            <a:ahLst/>
            <a:cxnLst/>
            <a:rect l="0" t="0" r="0" b="0"/>
            <a:pathLst>
              <a:path>
                <a:moveTo>
                  <a:pt x="0" y="0"/>
                </a:moveTo>
                <a:lnTo>
                  <a:pt x="349943"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任意多边形 8"/>
          <p:cNvSpPr/>
          <p:nvPr/>
        </p:nvSpPr>
        <p:spPr>
          <a:xfrm>
            <a:off x="4140301" y="1354541"/>
            <a:ext cx="863397" cy="863397"/>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622" tIns="169622" rIns="169622" bIns="169622" numCol="1" spcCol="1270" anchor="ctr" anchorCtr="0">
            <a:noAutofit/>
          </a:bodyPr>
          <a:lstStyle/>
          <a:p>
            <a:pPr lvl="0" algn="ctr" defTabSz="755650">
              <a:lnSpc>
                <a:spcPct val="90000"/>
              </a:lnSpc>
              <a:spcBef>
                <a:spcPct val="0"/>
              </a:spcBef>
              <a:spcAft>
                <a:spcPct val="35000"/>
              </a:spcAft>
            </a:pPr>
            <a:endParaRPr lang="zh-CN" altLang="en-US" sz="1700" kern="1200"/>
          </a:p>
        </p:txBody>
      </p:sp>
      <p:sp>
        <p:nvSpPr>
          <p:cNvPr id="10" name="任意多边形 9"/>
          <p:cNvSpPr/>
          <p:nvPr/>
        </p:nvSpPr>
        <p:spPr>
          <a:xfrm rot="1800000">
            <a:off x="5211936" y="3642114"/>
            <a:ext cx="182271" cy="0"/>
          </a:xfrm>
          <a:custGeom>
            <a:avLst/>
            <a:gdLst/>
            <a:ahLst/>
            <a:cxnLst/>
            <a:rect l="0" t="0" r="0" b="0"/>
            <a:pathLst>
              <a:path>
                <a:moveTo>
                  <a:pt x="0" y="0"/>
                </a:moveTo>
                <a:lnTo>
                  <a:pt x="182271"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任意多边形 10"/>
          <p:cNvSpPr/>
          <p:nvPr/>
        </p:nvSpPr>
        <p:spPr>
          <a:xfrm>
            <a:off x="5381998" y="3505225"/>
            <a:ext cx="863397" cy="863397"/>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622" tIns="169622" rIns="169622" bIns="169622" numCol="1" spcCol="1270" anchor="ctr" anchorCtr="0">
            <a:noAutofit/>
          </a:bodyPr>
          <a:lstStyle/>
          <a:p>
            <a:pPr lvl="0" algn="ctr" defTabSz="755650">
              <a:lnSpc>
                <a:spcPct val="90000"/>
              </a:lnSpc>
              <a:spcBef>
                <a:spcPct val="0"/>
              </a:spcBef>
              <a:spcAft>
                <a:spcPct val="35000"/>
              </a:spcAft>
            </a:pPr>
            <a:endParaRPr lang="zh-CN" altLang="en-US" sz="1700" kern="1200"/>
          </a:p>
        </p:txBody>
      </p:sp>
      <p:sp>
        <p:nvSpPr>
          <p:cNvPr id="12" name="任意多边形 11"/>
          <p:cNvSpPr/>
          <p:nvPr/>
        </p:nvSpPr>
        <p:spPr>
          <a:xfrm rot="9000000">
            <a:off x="3749791" y="3642114"/>
            <a:ext cx="182271" cy="0"/>
          </a:xfrm>
          <a:custGeom>
            <a:avLst/>
            <a:gdLst/>
            <a:ahLst/>
            <a:cxnLst/>
            <a:rect l="0" t="0" r="0" b="0"/>
            <a:pathLst>
              <a:path>
                <a:moveTo>
                  <a:pt x="0" y="0"/>
                </a:moveTo>
                <a:lnTo>
                  <a:pt x="182271"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任意多边形 12"/>
          <p:cNvSpPr/>
          <p:nvPr/>
        </p:nvSpPr>
        <p:spPr>
          <a:xfrm>
            <a:off x="2898603" y="3505225"/>
            <a:ext cx="863397" cy="863397"/>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622" tIns="169622" rIns="169622" bIns="169622" numCol="1" spcCol="1270" anchor="ctr" anchorCtr="0">
            <a:noAutofit/>
          </a:bodyPr>
          <a:lstStyle/>
          <a:p>
            <a:pPr lvl="0" algn="ctr" defTabSz="755650">
              <a:lnSpc>
                <a:spcPct val="90000"/>
              </a:lnSpc>
              <a:spcBef>
                <a:spcPct val="0"/>
              </a:spcBef>
              <a:spcAft>
                <a:spcPct val="35000"/>
              </a:spcAft>
            </a:pPr>
            <a:endParaRPr lang="zh-CN" altLang="en-US" sz="1700" kern="1200"/>
          </a:p>
        </p:txBody>
      </p:sp>
      <p:sp>
        <p:nvSpPr>
          <p:cNvPr id="31" name="矩形 30"/>
          <p:cNvSpPr/>
          <p:nvPr/>
        </p:nvSpPr>
        <p:spPr>
          <a:xfrm>
            <a:off x="5070514" y="1174329"/>
            <a:ext cx="1415772" cy="338554"/>
          </a:xfrm>
          <a:prstGeom prst="rect">
            <a:avLst/>
          </a:prstGeom>
        </p:spPr>
        <p:txBody>
          <a:bodyPr wrap="none">
            <a:spAutoFit/>
          </a:bodyPr>
          <a:lstStyle/>
          <a:p>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32" name="直接连接符 31"/>
          <p:cNvCxnSpPr/>
          <p:nvPr/>
        </p:nvCxnSpPr>
        <p:spPr>
          <a:xfrm>
            <a:off x="5168486" y="1524088"/>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3" name="矩形 32"/>
          <p:cNvSpPr/>
          <p:nvPr/>
        </p:nvSpPr>
        <p:spPr>
          <a:xfrm>
            <a:off x="5070514" y="1532751"/>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34" name="矩形 33"/>
          <p:cNvSpPr/>
          <p:nvPr/>
        </p:nvSpPr>
        <p:spPr>
          <a:xfrm>
            <a:off x="6335301" y="3329260"/>
            <a:ext cx="1415772" cy="338554"/>
          </a:xfrm>
          <a:prstGeom prst="rect">
            <a:avLst/>
          </a:prstGeom>
        </p:spPr>
        <p:txBody>
          <a:bodyPr wrap="none">
            <a:spAutoFit/>
          </a:bodyPr>
          <a:lstStyle/>
          <a:p>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35" name="直接连接符 34"/>
          <p:cNvCxnSpPr/>
          <p:nvPr/>
        </p:nvCxnSpPr>
        <p:spPr>
          <a:xfrm>
            <a:off x="6433273" y="3679019"/>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6" name="矩形 35"/>
          <p:cNvSpPr/>
          <p:nvPr/>
        </p:nvSpPr>
        <p:spPr>
          <a:xfrm>
            <a:off x="6335301" y="3687682"/>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37" name="矩形 36"/>
          <p:cNvSpPr/>
          <p:nvPr/>
        </p:nvSpPr>
        <p:spPr>
          <a:xfrm>
            <a:off x="1382213" y="3329260"/>
            <a:ext cx="1415772" cy="338554"/>
          </a:xfrm>
          <a:prstGeom prst="rect">
            <a:avLst/>
          </a:prstGeom>
        </p:spPr>
        <p:txBody>
          <a:bodyPr wrap="none">
            <a:spAutoFit/>
          </a:bodyPr>
          <a:lstStyle/>
          <a:p>
            <a:pPr algn="r"/>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38" name="直接连接符 37"/>
          <p:cNvCxnSpPr/>
          <p:nvPr/>
        </p:nvCxnSpPr>
        <p:spPr>
          <a:xfrm>
            <a:off x="2503883" y="3667814"/>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9" name="矩形 38"/>
          <p:cNvSpPr/>
          <p:nvPr/>
        </p:nvSpPr>
        <p:spPr>
          <a:xfrm>
            <a:off x="268411" y="3687682"/>
            <a:ext cx="2529574" cy="923330"/>
          </a:xfrm>
          <a:prstGeom prst="rect">
            <a:avLst/>
          </a:prstGeom>
        </p:spPr>
        <p:txBody>
          <a:bodyPr wrap="square">
            <a:spAutoFit/>
          </a:bodyPr>
          <a:lstStyle/>
          <a:p>
            <a:pPr algn="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22" name="Freeform 5"/>
          <p:cNvSpPr>
            <a:spLocks noEditPoints="1"/>
          </p:cNvSpPr>
          <p:nvPr/>
        </p:nvSpPr>
        <p:spPr bwMode="auto">
          <a:xfrm>
            <a:off x="4383062" y="1619383"/>
            <a:ext cx="377871" cy="333713"/>
          </a:xfrm>
          <a:custGeom>
            <a:avLst/>
            <a:gdLst>
              <a:gd name="T0" fmla="*/ 524 w 700"/>
              <a:gd name="T1" fmla="*/ 547 h 618"/>
              <a:gd name="T2" fmla="*/ 176 w 700"/>
              <a:gd name="T3" fmla="*/ 547 h 618"/>
              <a:gd name="T4" fmla="*/ 144 w 700"/>
              <a:gd name="T5" fmla="*/ 583 h 618"/>
              <a:gd name="T6" fmla="*/ 176 w 700"/>
              <a:gd name="T7" fmla="*/ 618 h 618"/>
              <a:gd name="T8" fmla="*/ 524 w 700"/>
              <a:gd name="T9" fmla="*/ 618 h 618"/>
              <a:gd name="T10" fmla="*/ 556 w 700"/>
              <a:gd name="T11" fmla="*/ 583 h 618"/>
              <a:gd name="T12" fmla="*/ 524 w 700"/>
              <a:gd name="T13" fmla="*/ 547 h 618"/>
              <a:gd name="T14" fmla="*/ 524 w 700"/>
              <a:gd name="T15" fmla="*/ 547 h 618"/>
              <a:gd name="T16" fmla="*/ 677 w 700"/>
              <a:gd name="T17" fmla="*/ 141 h 618"/>
              <a:gd name="T18" fmla="*/ 668 w 700"/>
              <a:gd name="T19" fmla="*/ 133 h 618"/>
              <a:gd name="T20" fmla="*/ 626 w 700"/>
              <a:gd name="T21" fmla="*/ 120 h 618"/>
              <a:gd name="T22" fmla="*/ 553 w 700"/>
              <a:gd name="T23" fmla="*/ 195 h 618"/>
              <a:gd name="T24" fmla="*/ 584 w 700"/>
              <a:gd name="T25" fmla="*/ 256 h 618"/>
              <a:gd name="T26" fmla="*/ 501 w 700"/>
              <a:gd name="T27" fmla="*/ 318 h 618"/>
              <a:gd name="T28" fmla="*/ 458 w 700"/>
              <a:gd name="T29" fmla="*/ 149 h 618"/>
              <a:gd name="T30" fmla="*/ 520 w 700"/>
              <a:gd name="T31" fmla="*/ 75 h 618"/>
              <a:gd name="T32" fmla="*/ 446 w 700"/>
              <a:gd name="T33" fmla="*/ 0 h 618"/>
              <a:gd name="T34" fmla="*/ 373 w 700"/>
              <a:gd name="T35" fmla="*/ 75 h 618"/>
              <a:gd name="T36" fmla="*/ 412 w 700"/>
              <a:gd name="T37" fmla="*/ 141 h 618"/>
              <a:gd name="T38" fmla="*/ 349 w 700"/>
              <a:gd name="T39" fmla="*/ 241 h 618"/>
              <a:gd name="T40" fmla="*/ 286 w 700"/>
              <a:gd name="T41" fmla="*/ 140 h 618"/>
              <a:gd name="T42" fmla="*/ 323 w 700"/>
              <a:gd name="T43" fmla="*/ 75 h 618"/>
              <a:gd name="T44" fmla="*/ 249 w 700"/>
              <a:gd name="T45" fmla="*/ 0 h 618"/>
              <a:gd name="T46" fmla="*/ 176 w 700"/>
              <a:gd name="T47" fmla="*/ 75 h 618"/>
              <a:gd name="T48" fmla="*/ 226 w 700"/>
              <a:gd name="T49" fmla="*/ 146 h 618"/>
              <a:gd name="T50" fmla="*/ 240 w 700"/>
              <a:gd name="T51" fmla="*/ 149 h 618"/>
              <a:gd name="T52" fmla="*/ 192 w 700"/>
              <a:gd name="T53" fmla="*/ 312 h 618"/>
              <a:gd name="T54" fmla="*/ 116 w 700"/>
              <a:gd name="T55" fmla="*/ 256 h 618"/>
              <a:gd name="T56" fmla="*/ 147 w 700"/>
              <a:gd name="T57" fmla="*/ 195 h 618"/>
              <a:gd name="T58" fmla="*/ 74 w 700"/>
              <a:gd name="T59" fmla="*/ 120 h 618"/>
              <a:gd name="T60" fmla="*/ 56 w 700"/>
              <a:gd name="T61" fmla="*/ 122 h 618"/>
              <a:gd name="T62" fmla="*/ 9 w 700"/>
              <a:gd name="T63" fmla="*/ 160 h 618"/>
              <a:gd name="T64" fmla="*/ 0 w 700"/>
              <a:gd name="T65" fmla="*/ 195 h 618"/>
              <a:gd name="T66" fmla="*/ 15 w 700"/>
              <a:gd name="T67" fmla="*/ 240 h 618"/>
              <a:gd name="T68" fmla="*/ 36 w 700"/>
              <a:gd name="T69" fmla="*/ 260 h 618"/>
              <a:gd name="T70" fmla="*/ 74 w 700"/>
              <a:gd name="T71" fmla="*/ 270 h 618"/>
              <a:gd name="T72" fmla="*/ 85 w 700"/>
              <a:gd name="T73" fmla="*/ 269 h 618"/>
              <a:gd name="T74" fmla="*/ 162 w 700"/>
              <a:gd name="T75" fmla="*/ 493 h 618"/>
              <a:gd name="T76" fmla="*/ 538 w 700"/>
              <a:gd name="T77" fmla="*/ 493 h 618"/>
              <a:gd name="T78" fmla="*/ 618 w 700"/>
              <a:gd name="T79" fmla="*/ 276 h 618"/>
              <a:gd name="T80" fmla="*/ 619 w 700"/>
              <a:gd name="T81" fmla="*/ 270 h 618"/>
              <a:gd name="T82" fmla="*/ 626 w 700"/>
              <a:gd name="T83" fmla="*/ 270 h 618"/>
              <a:gd name="T84" fmla="*/ 663 w 700"/>
              <a:gd name="T85" fmla="*/ 260 h 618"/>
              <a:gd name="T86" fmla="*/ 692 w 700"/>
              <a:gd name="T87" fmla="*/ 227 h 618"/>
              <a:gd name="T88" fmla="*/ 700 w 700"/>
              <a:gd name="T89" fmla="*/ 195 h 618"/>
              <a:gd name="T90" fmla="*/ 677 w 700"/>
              <a:gd name="T91" fmla="*/ 141 h 618"/>
              <a:gd name="T92" fmla="*/ 677 w 700"/>
              <a:gd name="T93" fmla="*/ 141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0" h="618">
                <a:moveTo>
                  <a:pt x="524" y="547"/>
                </a:moveTo>
                <a:cubicBezTo>
                  <a:pt x="176" y="547"/>
                  <a:pt x="176" y="547"/>
                  <a:pt x="176" y="547"/>
                </a:cubicBezTo>
                <a:cubicBezTo>
                  <a:pt x="158" y="547"/>
                  <a:pt x="144" y="562"/>
                  <a:pt x="144" y="583"/>
                </a:cubicBezTo>
                <a:cubicBezTo>
                  <a:pt x="144" y="603"/>
                  <a:pt x="158" y="618"/>
                  <a:pt x="176" y="618"/>
                </a:cubicBezTo>
                <a:cubicBezTo>
                  <a:pt x="524" y="618"/>
                  <a:pt x="524" y="618"/>
                  <a:pt x="524" y="618"/>
                </a:cubicBezTo>
                <a:cubicBezTo>
                  <a:pt x="542" y="618"/>
                  <a:pt x="556" y="603"/>
                  <a:pt x="556" y="583"/>
                </a:cubicBezTo>
                <a:cubicBezTo>
                  <a:pt x="556" y="562"/>
                  <a:pt x="542" y="547"/>
                  <a:pt x="524" y="547"/>
                </a:cubicBezTo>
                <a:cubicBezTo>
                  <a:pt x="524" y="547"/>
                  <a:pt x="524" y="547"/>
                  <a:pt x="524" y="547"/>
                </a:cubicBezTo>
                <a:close/>
                <a:moveTo>
                  <a:pt x="677" y="141"/>
                </a:moveTo>
                <a:cubicBezTo>
                  <a:pt x="675" y="138"/>
                  <a:pt x="672" y="136"/>
                  <a:pt x="668" y="133"/>
                </a:cubicBezTo>
                <a:cubicBezTo>
                  <a:pt x="656" y="125"/>
                  <a:pt x="642" y="120"/>
                  <a:pt x="626" y="120"/>
                </a:cubicBezTo>
                <a:cubicBezTo>
                  <a:pt x="586" y="120"/>
                  <a:pt x="553" y="153"/>
                  <a:pt x="553" y="195"/>
                </a:cubicBezTo>
                <a:cubicBezTo>
                  <a:pt x="553" y="220"/>
                  <a:pt x="565" y="242"/>
                  <a:pt x="584" y="256"/>
                </a:cubicBezTo>
                <a:cubicBezTo>
                  <a:pt x="571" y="271"/>
                  <a:pt x="523" y="325"/>
                  <a:pt x="501" y="318"/>
                </a:cubicBezTo>
                <a:cubicBezTo>
                  <a:pt x="466" y="308"/>
                  <a:pt x="459" y="160"/>
                  <a:pt x="458" y="149"/>
                </a:cubicBezTo>
                <a:cubicBezTo>
                  <a:pt x="493" y="143"/>
                  <a:pt x="520" y="112"/>
                  <a:pt x="520" y="75"/>
                </a:cubicBezTo>
                <a:cubicBezTo>
                  <a:pt x="520" y="33"/>
                  <a:pt x="487" y="0"/>
                  <a:pt x="446" y="0"/>
                </a:cubicBezTo>
                <a:cubicBezTo>
                  <a:pt x="406" y="0"/>
                  <a:pt x="373" y="33"/>
                  <a:pt x="373" y="75"/>
                </a:cubicBezTo>
                <a:cubicBezTo>
                  <a:pt x="373" y="103"/>
                  <a:pt x="389" y="128"/>
                  <a:pt x="412" y="141"/>
                </a:cubicBezTo>
                <a:cubicBezTo>
                  <a:pt x="404" y="162"/>
                  <a:pt x="371" y="242"/>
                  <a:pt x="349" y="241"/>
                </a:cubicBezTo>
                <a:cubicBezTo>
                  <a:pt x="326" y="241"/>
                  <a:pt x="293" y="158"/>
                  <a:pt x="286" y="140"/>
                </a:cubicBezTo>
                <a:cubicBezTo>
                  <a:pt x="308" y="127"/>
                  <a:pt x="323" y="103"/>
                  <a:pt x="323" y="75"/>
                </a:cubicBezTo>
                <a:cubicBezTo>
                  <a:pt x="323" y="33"/>
                  <a:pt x="290" y="0"/>
                  <a:pt x="249" y="0"/>
                </a:cubicBezTo>
                <a:cubicBezTo>
                  <a:pt x="209" y="0"/>
                  <a:pt x="176" y="33"/>
                  <a:pt x="176" y="75"/>
                </a:cubicBezTo>
                <a:cubicBezTo>
                  <a:pt x="176" y="108"/>
                  <a:pt x="197" y="136"/>
                  <a:pt x="226" y="146"/>
                </a:cubicBezTo>
                <a:cubicBezTo>
                  <a:pt x="230" y="148"/>
                  <a:pt x="235" y="149"/>
                  <a:pt x="240" y="149"/>
                </a:cubicBezTo>
                <a:cubicBezTo>
                  <a:pt x="240" y="149"/>
                  <a:pt x="225" y="304"/>
                  <a:pt x="192" y="312"/>
                </a:cubicBezTo>
                <a:cubicBezTo>
                  <a:pt x="164" y="319"/>
                  <a:pt x="127" y="271"/>
                  <a:pt x="116" y="256"/>
                </a:cubicBezTo>
                <a:cubicBezTo>
                  <a:pt x="135" y="243"/>
                  <a:pt x="147" y="220"/>
                  <a:pt x="147" y="195"/>
                </a:cubicBezTo>
                <a:cubicBezTo>
                  <a:pt x="147" y="153"/>
                  <a:pt x="114" y="120"/>
                  <a:pt x="74" y="120"/>
                </a:cubicBezTo>
                <a:cubicBezTo>
                  <a:pt x="67" y="120"/>
                  <a:pt x="61" y="121"/>
                  <a:pt x="56" y="122"/>
                </a:cubicBezTo>
                <a:cubicBezTo>
                  <a:pt x="45" y="123"/>
                  <a:pt x="21" y="129"/>
                  <a:pt x="9" y="160"/>
                </a:cubicBezTo>
                <a:cubicBezTo>
                  <a:pt x="3" y="170"/>
                  <a:pt x="0" y="182"/>
                  <a:pt x="0" y="195"/>
                </a:cubicBezTo>
                <a:cubicBezTo>
                  <a:pt x="0" y="212"/>
                  <a:pt x="6" y="228"/>
                  <a:pt x="15" y="240"/>
                </a:cubicBezTo>
                <a:cubicBezTo>
                  <a:pt x="20" y="248"/>
                  <a:pt x="27" y="255"/>
                  <a:pt x="36" y="260"/>
                </a:cubicBezTo>
                <a:cubicBezTo>
                  <a:pt x="47" y="266"/>
                  <a:pt x="60" y="270"/>
                  <a:pt x="74" y="270"/>
                </a:cubicBezTo>
                <a:cubicBezTo>
                  <a:pt x="77" y="270"/>
                  <a:pt x="81" y="270"/>
                  <a:pt x="85" y="269"/>
                </a:cubicBezTo>
                <a:cubicBezTo>
                  <a:pt x="87" y="290"/>
                  <a:pt x="118" y="491"/>
                  <a:pt x="162" y="493"/>
                </a:cubicBezTo>
                <a:cubicBezTo>
                  <a:pt x="162" y="493"/>
                  <a:pt x="488" y="493"/>
                  <a:pt x="538" y="493"/>
                </a:cubicBezTo>
                <a:cubicBezTo>
                  <a:pt x="585" y="493"/>
                  <a:pt x="618" y="276"/>
                  <a:pt x="618" y="276"/>
                </a:cubicBezTo>
                <a:cubicBezTo>
                  <a:pt x="619" y="270"/>
                  <a:pt x="619" y="270"/>
                  <a:pt x="619" y="270"/>
                </a:cubicBezTo>
                <a:cubicBezTo>
                  <a:pt x="622" y="270"/>
                  <a:pt x="624" y="270"/>
                  <a:pt x="626" y="270"/>
                </a:cubicBezTo>
                <a:cubicBezTo>
                  <a:pt x="640" y="270"/>
                  <a:pt x="652" y="266"/>
                  <a:pt x="663" y="260"/>
                </a:cubicBezTo>
                <a:cubicBezTo>
                  <a:pt x="675" y="256"/>
                  <a:pt x="687" y="246"/>
                  <a:pt x="692" y="227"/>
                </a:cubicBezTo>
                <a:cubicBezTo>
                  <a:pt x="697" y="218"/>
                  <a:pt x="700" y="207"/>
                  <a:pt x="700" y="195"/>
                </a:cubicBezTo>
                <a:cubicBezTo>
                  <a:pt x="700" y="174"/>
                  <a:pt x="691" y="155"/>
                  <a:pt x="677" y="141"/>
                </a:cubicBezTo>
                <a:cubicBezTo>
                  <a:pt x="677" y="141"/>
                  <a:pt x="677" y="141"/>
                  <a:pt x="677" y="141"/>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
          <p:cNvSpPr>
            <a:spLocks noEditPoints="1"/>
          </p:cNvSpPr>
          <p:nvPr/>
        </p:nvSpPr>
        <p:spPr bwMode="auto">
          <a:xfrm>
            <a:off x="4212826" y="2917827"/>
            <a:ext cx="718345" cy="650502"/>
          </a:xfrm>
          <a:custGeom>
            <a:avLst/>
            <a:gdLst>
              <a:gd name="T0" fmla="*/ 406 w 794"/>
              <a:gd name="T1" fmla="*/ 83 h 718"/>
              <a:gd name="T2" fmla="*/ 288 w 794"/>
              <a:gd name="T3" fmla="*/ 12 h 718"/>
              <a:gd name="T4" fmla="*/ 10 w 794"/>
              <a:gd name="T5" fmla="*/ 281 h 718"/>
              <a:gd name="T6" fmla="*/ 123 w 794"/>
              <a:gd name="T7" fmla="*/ 439 h 718"/>
              <a:gd name="T8" fmla="*/ 173 w 794"/>
              <a:gd name="T9" fmla="*/ 493 h 718"/>
              <a:gd name="T10" fmla="*/ 179 w 794"/>
              <a:gd name="T11" fmla="*/ 492 h 718"/>
              <a:gd name="T12" fmla="*/ 176 w 794"/>
              <a:gd name="T13" fmla="*/ 496 h 718"/>
              <a:gd name="T14" fmla="*/ 231 w 794"/>
              <a:gd name="T15" fmla="*/ 544 h 718"/>
              <a:gd name="T16" fmla="*/ 234 w 794"/>
              <a:gd name="T17" fmla="*/ 547 h 718"/>
              <a:gd name="T18" fmla="*/ 234 w 794"/>
              <a:gd name="T19" fmla="*/ 547 h 718"/>
              <a:gd name="T20" fmla="*/ 283 w 794"/>
              <a:gd name="T21" fmla="*/ 601 h 718"/>
              <a:gd name="T22" fmla="*/ 288 w 794"/>
              <a:gd name="T23" fmla="*/ 597 h 718"/>
              <a:gd name="T24" fmla="*/ 289 w 794"/>
              <a:gd name="T25" fmla="*/ 601 h 718"/>
              <a:gd name="T26" fmla="*/ 286 w 794"/>
              <a:gd name="T27" fmla="*/ 604 h 718"/>
              <a:gd name="T28" fmla="*/ 342 w 794"/>
              <a:gd name="T29" fmla="*/ 651 h 718"/>
              <a:gd name="T30" fmla="*/ 438 w 794"/>
              <a:gd name="T31" fmla="*/ 718 h 718"/>
              <a:gd name="T32" fmla="*/ 508 w 794"/>
              <a:gd name="T33" fmla="*/ 646 h 718"/>
              <a:gd name="T34" fmla="*/ 579 w 794"/>
              <a:gd name="T35" fmla="*/ 575 h 718"/>
              <a:gd name="T36" fmla="*/ 651 w 794"/>
              <a:gd name="T37" fmla="*/ 502 h 718"/>
              <a:gd name="T38" fmla="*/ 708 w 794"/>
              <a:gd name="T39" fmla="*/ 390 h 718"/>
              <a:gd name="T40" fmla="*/ 652 w 794"/>
              <a:gd name="T41" fmla="*/ 463 h 718"/>
              <a:gd name="T42" fmla="*/ 568 w 794"/>
              <a:gd name="T43" fmla="*/ 403 h 718"/>
              <a:gd name="T44" fmla="*/ 603 w 794"/>
              <a:gd name="T45" fmla="*/ 482 h 718"/>
              <a:gd name="T46" fmla="*/ 560 w 794"/>
              <a:gd name="T47" fmla="*/ 527 h 718"/>
              <a:gd name="T48" fmla="*/ 497 w 794"/>
              <a:gd name="T49" fmla="*/ 474 h 718"/>
              <a:gd name="T50" fmla="*/ 483 w 794"/>
              <a:gd name="T51" fmla="*/ 508 h 718"/>
              <a:gd name="T52" fmla="*/ 509 w 794"/>
              <a:gd name="T53" fmla="*/ 606 h 718"/>
              <a:gd name="T54" fmla="*/ 439 w 794"/>
              <a:gd name="T55" fmla="*/ 552 h 718"/>
              <a:gd name="T56" fmla="*/ 412 w 794"/>
              <a:gd name="T57" fmla="*/ 580 h 718"/>
              <a:gd name="T58" fmla="*/ 438 w 794"/>
              <a:gd name="T59" fmla="*/ 679 h 718"/>
              <a:gd name="T60" fmla="*/ 371 w 794"/>
              <a:gd name="T61" fmla="*/ 621 h 718"/>
              <a:gd name="T62" fmla="*/ 317 w 794"/>
              <a:gd name="T63" fmla="*/ 572 h 718"/>
              <a:gd name="T64" fmla="*/ 314 w 794"/>
              <a:gd name="T65" fmla="*/ 571 h 718"/>
              <a:gd name="T66" fmla="*/ 315 w 794"/>
              <a:gd name="T67" fmla="*/ 516 h 718"/>
              <a:gd name="T68" fmla="*/ 262 w 794"/>
              <a:gd name="T69" fmla="*/ 518 h 718"/>
              <a:gd name="T70" fmla="*/ 259 w 794"/>
              <a:gd name="T71" fmla="*/ 515 h 718"/>
              <a:gd name="T72" fmla="*/ 259 w 794"/>
              <a:gd name="T73" fmla="*/ 515 h 718"/>
              <a:gd name="T74" fmla="*/ 208 w 794"/>
              <a:gd name="T75" fmla="*/ 463 h 718"/>
              <a:gd name="T76" fmla="*/ 203 w 794"/>
              <a:gd name="T77" fmla="*/ 463 h 718"/>
              <a:gd name="T78" fmla="*/ 205 w 794"/>
              <a:gd name="T79" fmla="*/ 460 h 718"/>
              <a:gd name="T80" fmla="*/ 151 w 794"/>
              <a:gd name="T81" fmla="*/ 411 h 718"/>
              <a:gd name="T82" fmla="*/ 45 w 794"/>
              <a:gd name="T83" fmla="*/ 257 h 718"/>
              <a:gd name="T84" fmla="*/ 260 w 794"/>
              <a:gd name="T85" fmla="*/ 46 h 718"/>
              <a:gd name="T86" fmla="*/ 189 w 794"/>
              <a:gd name="T87" fmla="*/ 283 h 718"/>
              <a:gd name="T88" fmla="*/ 218 w 794"/>
              <a:gd name="T89" fmla="*/ 348 h 718"/>
              <a:gd name="T90" fmla="*/ 223 w 794"/>
              <a:gd name="T91" fmla="*/ 347 h 718"/>
              <a:gd name="T92" fmla="*/ 508 w 794"/>
              <a:gd name="T93" fmla="*/ 252 h 718"/>
              <a:gd name="T94" fmla="*/ 625 w 794"/>
              <a:gd name="T95" fmla="*/ 364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4" h="718">
                <a:moveTo>
                  <a:pt x="794" y="218"/>
                </a:moveTo>
                <a:cubicBezTo>
                  <a:pt x="794" y="97"/>
                  <a:pt x="696" y="0"/>
                  <a:pt x="576" y="0"/>
                </a:cubicBezTo>
                <a:cubicBezTo>
                  <a:pt x="507" y="0"/>
                  <a:pt x="446" y="32"/>
                  <a:pt x="406" y="83"/>
                </a:cubicBezTo>
                <a:cubicBezTo>
                  <a:pt x="405" y="83"/>
                  <a:pt x="405" y="83"/>
                  <a:pt x="405" y="83"/>
                </a:cubicBezTo>
                <a:cubicBezTo>
                  <a:pt x="368" y="47"/>
                  <a:pt x="326" y="25"/>
                  <a:pt x="288" y="12"/>
                </a:cubicBezTo>
                <a:cubicBezTo>
                  <a:pt x="288" y="12"/>
                  <a:pt x="288" y="12"/>
                  <a:pt x="288" y="12"/>
                </a:cubicBezTo>
                <a:cubicBezTo>
                  <a:pt x="266" y="4"/>
                  <a:pt x="242" y="0"/>
                  <a:pt x="218" y="0"/>
                </a:cubicBezTo>
                <a:cubicBezTo>
                  <a:pt x="98" y="0"/>
                  <a:pt x="0" y="97"/>
                  <a:pt x="0" y="218"/>
                </a:cubicBezTo>
                <a:cubicBezTo>
                  <a:pt x="0" y="240"/>
                  <a:pt x="3" y="261"/>
                  <a:pt x="10" y="281"/>
                </a:cubicBezTo>
                <a:cubicBezTo>
                  <a:pt x="10" y="281"/>
                  <a:pt x="10" y="281"/>
                  <a:pt x="10" y="281"/>
                </a:cubicBezTo>
                <a:cubicBezTo>
                  <a:pt x="27" y="343"/>
                  <a:pt x="63" y="382"/>
                  <a:pt x="74" y="391"/>
                </a:cubicBezTo>
                <a:cubicBezTo>
                  <a:pt x="123" y="439"/>
                  <a:pt x="123" y="439"/>
                  <a:pt x="123" y="439"/>
                </a:cubicBezTo>
                <a:cubicBezTo>
                  <a:pt x="120" y="442"/>
                  <a:pt x="120" y="442"/>
                  <a:pt x="120" y="442"/>
                </a:cubicBezTo>
                <a:cubicBezTo>
                  <a:pt x="106" y="457"/>
                  <a:pt x="107" y="480"/>
                  <a:pt x="121" y="494"/>
                </a:cubicBezTo>
                <a:cubicBezTo>
                  <a:pt x="136" y="508"/>
                  <a:pt x="159" y="508"/>
                  <a:pt x="173" y="493"/>
                </a:cubicBezTo>
                <a:cubicBezTo>
                  <a:pt x="176" y="490"/>
                  <a:pt x="176" y="490"/>
                  <a:pt x="176" y="490"/>
                </a:cubicBezTo>
                <a:cubicBezTo>
                  <a:pt x="176" y="490"/>
                  <a:pt x="177" y="490"/>
                  <a:pt x="177" y="490"/>
                </a:cubicBezTo>
                <a:cubicBezTo>
                  <a:pt x="178" y="490"/>
                  <a:pt x="179" y="491"/>
                  <a:pt x="179" y="492"/>
                </a:cubicBezTo>
                <a:cubicBezTo>
                  <a:pt x="179" y="492"/>
                  <a:pt x="179" y="493"/>
                  <a:pt x="179" y="493"/>
                </a:cubicBezTo>
                <a:cubicBezTo>
                  <a:pt x="179" y="493"/>
                  <a:pt x="179" y="493"/>
                  <a:pt x="179" y="493"/>
                </a:cubicBezTo>
                <a:cubicBezTo>
                  <a:pt x="176" y="496"/>
                  <a:pt x="176" y="496"/>
                  <a:pt x="176" y="496"/>
                </a:cubicBezTo>
                <a:cubicBezTo>
                  <a:pt x="162" y="510"/>
                  <a:pt x="162" y="534"/>
                  <a:pt x="176" y="548"/>
                </a:cubicBezTo>
                <a:cubicBezTo>
                  <a:pt x="191" y="562"/>
                  <a:pt x="214" y="561"/>
                  <a:pt x="228" y="547"/>
                </a:cubicBezTo>
                <a:cubicBezTo>
                  <a:pt x="231" y="544"/>
                  <a:pt x="231" y="544"/>
                  <a:pt x="231" y="544"/>
                </a:cubicBezTo>
                <a:cubicBezTo>
                  <a:pt x="231" y="544"/>
                  <a:pt x="232" y="543"/>
                  <a:pt x="232" y="543"/>
                </a:cubicBezTo>
                <a:cubicBezTo>
                  <a:pt x="234" y="543"/>
                  <a:pt x="234" y="544"/>
                  <a:pt x="234" y="545"/>
                </a:cubicBezTo>
                <a:cubicBezTo>
                  <a:pt x="234" y="546"/>
                  <a:pt x="234" y="546"/>
                  <a:pt x="234" y="547"/>
                </a:cubicBezTo>
                <a:cubicBezTo>
                  <a:pt x="234" y="547"/>
                  <a:pt x="234" y="547"/>
                  <a:pt x="234" y="547"/>
                </a:cubicBezTo>
                <a:cubicBezTo>
                  <a:pt x="234" y="547"/>
                  <a:pt x="234" y="547"/>
                  <a:pt x="234" y="547"/>
                </a:cubicBezTo>
                <a:cubicBezTo>
                  <a:pt x="234" y="547"/>
                  <a:pt x="234" y="547"/>
                  <a:pt x="234" y="547"/>
                </a:cubicBezTo>
                <a:cubicBezTo>
                  <a:pt x="231" y="550"/>
                  <a:pt x="231" y="550"/>
                  <a:pt x="231" y="550"/>
                </a:cubicBezTo>
                <a:cubicBezTo>
                  <a:pt x="217" y="564"/>
                  <a:pt x="217" y="587"/>
                  <a:pt x="232" y="601"/>
                </a:cubicBezTo>
                <a:cubicBezTo>
                  <a:pt x="246" y="616"/>
                  <a:pt x="269" y="615"/>
                  <a:pt x="283" y="601"/>
                </a:cubicBezTo>
                <a:cubicBezTo>
                  <a:pt x="286" y="598"/>
                  <a:pt x="286" y="598"/>
                  <a:pt x="286" y="598"/>
                </a:cubicBezTo>
                <a:cubicBezTo>
                  <a:pt x="286" y="598"/>
                  <a:pt x="286" y="598"/>
                  <a:pt x="286" y="598"/>
                </a:cubicBezTo>
                <a:cubicBezTo>
                  <a:pt x="287" y="598"/>
                  <a:pt x="287" y="597"/>
                  <a:pt x="288" y="597"/>
                </a:cubicBezTo>
                <a:cubicBezTo>
                  <a:pt x="289" y="597"/>
                  <a:pt x="290" y="598"/>
                  <a:pt x="290" y="599"/>
                </a:cubicBezTo>
                <a:cubicBezTo>
                  <a:pt x="290" y="600"/>
                  <a:pt x="289" y="600"/>
                  <a:pt x="289" y="601"/>
                </a:cubicBezTo>
                <a:cubicBezTo>
                  <a:pt x="289" y="601"/>
                  <a:pt x="289" y="601"/>
                  <a:pt x="289" y="601"/>
                </a:cubicBezTo>
                <a:cubicBezTo>
                  <a:pt x="289" y="601"/>
                  <a:pt x="289" y="601"/>
                  <a:pt x="289" y="601"/>
                </a:cubicBezTo>
                <a:cubicBezTo>
                  <a:pt x="289" y="601"/>
                  <a:pt x="289" y="601"/>
                  <a:pt x="289" y="601"/>
                </a:cubicBezTo>
                <a:cubicBezTo>
                  <a:pt x="286" y="604"/>
                  <a:pt x="286" y="604"/>
                  <a:pt x="286" y="604"/>
                </a:cubicBezTo>
                <a:cubicBezTo>
                  <a:pt x="272" y="618"/>
                  <a:pt x="273" y="641"/>
                  <a:pt x="287" y="655"/>
                </a:cubicBezTo>
                <a:cubicBezTo>
                  <a:pt x="301" y="669"/>
                  <a:pt x="325" y="669"/>
                  <a:pt x="339" y="655"/>
                </a:cubicBezTo>
                <a:cubicBezTo>
                  <a:pt x="342" y="651"/>
                  <a:pt x="342" y="651"/>
                  <a:pt x="342" y="651"/>
                </a:cubicBezTo>
                <a:cubicBezTo>
                  <a:pt x="341" y="652"/>
                  <a:pt x="341" y="652"/>
                  <a:pt x="341" y="652"/>
                </a:cubicBezTo>
                <a:cubicBezTo>
                  <a:pt x="390" y="699"/>
                  <a:pt x="390" y="699"/>
                  <a:pt x="390" y="699"/>
                </a:cubicBezTo>
                <a:cubicBezTo>
                  <a:pt x="403" y="711"/>
                  <a:pt x="420" y="718"/>
                  <a:pt x="438" y="718"/>
                </a:cubicBezTo>
                <a:cubicBezTo>
                  <a:pt x="439" y="718"/>
                  <a:pt x="439" y="718"/>
                  <a:pt x="439" y="718"/>
                </a:cubicBezTo>
                <a:cubicBezTo>
                  <a:pt x="458" y="718"/>
                  <a:pt x="476" y="710"/>
                  <a:pt x="489" y="696"/>
                </a:cubicBezTo>
                <a:cubicBezTo>
                  <a:pt x="502" y="683"/>
                  <a:pt x="508" y="665"/>
                  <a:pt x="508" y="646"/>
                </a:cubicBezTo>
                <a:cubicBezTo>
                  <a:pt x="509" y="646"/>
                  <a:pt x="509" y="646"/>
                  <a:pt x="510" y="646"/>
                </a:cubicBezTo>
                <a:cubicBezTo>
                  <a:pt x="529" y="645"/>
                  <a:pt x="547" y="638"/>
                  <a:pt x="560" y="624"/>
                </a:cubicBezTo>
                <a:cubicBezTo>
                  <a:pt x="573" y="611"/>
                  <a:pt x="580" y="593"/>
                  <a:pt x="579" y="575"/>
                </a:cubicBezTo>
                <a:cubicBezTo>
                  <a:pt x="580" y="575"/>
                  <a:pt x="581" y="575"/>
                  <a:pt x="582" y="575"/>
                </a:cubicBezTo>
                <a:cubicBezTo>
                  <a:pt x="601" y="574"/>
                  <a:pt x="619" y="567"/>
                  <a:pt x="632" y="553"/>
                </a:cubicBezTo>
                <a:cubicBezTo>
                  <a:pt x="645" y="539"/>
                  <a:pt x="652" y="521"/>
                  <a:pt x="651" y="502"/>
                </a:cubicBezTo>
                <a:cubicBezTo>
                  <a:pt x="652" y="502"/>
                  <a:pt x="653" y="502"/>
                  <a:pt x="653" y="502"/>
                </a:cubicBezTo>
                <a:cubicBezTo>
                  <a:pt x="672" y="502"/>
                  <a:pt x="690" y="494"/>
                  <a:pt x="703" y="481"/>
                </a:cubicBezTo>
                <a:cubicBezTo>
                  <a:pt x="727" y="455"/>
                  <a:pt x="729" y="417"/>
                  <a:pt x="708" y="390"/>
                </a:cubicBezTo>
                <a:cubicBezTo>
                  <a:pt x="759" y="350"/>
                  <a:pt x="794" y="287"/>
                  <a:pt x="794" y="218"/>
                </a:cubicBezTo>
                <a:close/>
                <a:moveTo>
                  <a:pt x="675" y="454"/>
                </a:moveTo>
                <a:cubicBezTo>
                  <a:pt x="669" y="460"/>
                  <a:pt x="661" y="463"/>
                  <a:pt x="652" y="463"/>
                </a:cubicBezTo>
                <a:cubicBezTo>
                  <a:pt x="644" y="463"/>
                  <a:pt x="637" y="460"/>
                  <a:pt x="631" y="455"/>
                </a:cubicBezTo>
                <a:cubicBezTo>
                  <a:pt x="580" y="407"/>
                  <a:pt x="580" y="407"/>
                  <a:pt x="580" y="407"/>
                </a:cubicBezTo>
                <a:cubicBezTo>
                  <a:pt x="577" y="404"/>
                  <a:pt x="573" y="403"/>
                  <a:pt x="568" y="403"/>
                </a:cubicBezTo>
                <a:cubicBezTo>
                  <a:pt x="557" y="403"/>
                  <a:pt x="549" y="412"/>
                  <a:pt x="549" y="423"/>
                </a:cubicBezTo>
                <a:cubicBezTo>
                  <a:pt x="549" y="429"/>
                  <a:pt x="552" y="435"/>
                  <a:pt x="556" y="438"/>
                </a:cubicBezTo>
                <a:cubicBezTo>
                  <a:pt x="603" y="482"/>
                  <a:pt x="603" y="482"/>
                  <a:pt x="603" y="482"/>
                </a:cubicBezTo>
                <a:cubicBezTo>
                  <a:pt x="615" y="494"/>
                  <a:pt x="615" y="514"/>
                  <a:pt x="604" y="526"/>
                </a:cubicBezTo>
                <a:cubicBezTo>
                  <a:pt x="598" y="532"/>
                  <a:pt x="590" y="535"/>
                  <a:pt x="581" y="535"/>
                </a:cubicBezTo>
                <a:cubicBezTo>
                  <a:pt x="573" y="535"/>
                  <a:pt x="565" y="532"/>
                  <a:pt x="560" y="527"/>
                </a:cubicBezTo>
                <a:cubicBezTo>
                  <a:pt x="510" y="479"/>
                  <a:pt x="510" y="479"/>
                  <a:pt x="510" y="479"/>
                </a:cubicBezTo>
                <a:cubicBezTo>
                  <a:pt x="510" y="479"/>
                  <a:pt x="510" y="479"/>
                  <a:pt x="510" y="479"/>
                </a:cubicBezTo>
                <a:cubicBezTo>
                  <a:pt x="507" y="476"/>
                  <a:pt x="502" y="474"/>
                  <a:pt x="497" y="474"/>
                </a:cubicBezTo>
                <a:cubicBezTo>
                  <a:pt x="486" y="474"/>
                  <a:pt x="477" y="483"/>
                  <a:pt x="477" y="494"/>
                </a:cubicBezTo>
                <a:cubicBezTo>
                  <a:pt x="477" y="499"/>
                  <a:pt x="479" y="504"/>
                  <a:pt x="483" y="508"/>
                </a:cubicBezTo>
                <a:cubicBezTo>
                  <a:pt x="483" y="508"/>
                  <a:pt x="483" y="508"/>
                  <a:pt x="483" y="508"/>
                </a:cubicBezTo>
                <a:cubicBezTo>
                  <a:pt x="531" y="553"/>
                  <a:pt x="531" y="553"/>
                  <a:pt x="531" y="553"/>
                </a:cubicBezTo>
                <a:cubicBezTo>
                  <a:pt x="543" y="565"/>
                  <a:pt x="543" y="585"/>
                  <a:pt x="532" y="597"/>
                </a:cubicBezTo>
                <a:cubicBezTo>
                  <a:pt x="526" y="603"/>
                  <a:pt x="518" y="606"/>
                  <a:pt x="509" y="606"/>
                </a:cubicBezTo>
                <a:cubicBezTo>
                  <a:pt x="501" y="606"/>
                  <a:pt x="494" y="603"/>
                  <a:pt x="488" y="598"/>
                </a:cubicBezTo>
                <a:cubicBezTo>
                  <a:pt x="439" y="552"/>
                  <a:pt x="439" y="552"/>
                  <a:pt x="439" y="552"/>
                </a:cubicBezTo>
                <a:cubicBezTo>
                  <a:pt x="439" y="552"/>
                  <a:pt x="439" y="552"/>
                  <a:pt x="439" y="552"/>
                </a:cubicBezTo>
                <a:cubicBezTo>
                  <a:pt x="436" y="548"/>
                  <a:pt x="431" y="546"/>
                  <a:pt x="425" y="546"/>
                </a:cubicBezTo>
                <a:cubicBezTo>
                  <a:pt x="414" y="546"/>
                  <a:pt x="405" y="555"/>
                  <a:pt x="405" y="566"/>
                </a:cubicBezTo>
                <a:cubicBezTo>
                  <a:pt x="405" y="572"/>
                  <a:pt x="408" y="577"/>
                  <a:pt x="412" y="580"/>
                </a:cubicBezTo>
                <a:cubicBezTo>
                  <a:pt x="459" y="625"/>
                  <a:pt x="459" y="625"/>
                  <a:pt x="459" y="625"/>
                </a:cubicBezTo>
                <a:cubicBezTo>
                  <a:pt x="472" y="637"/>
                  <a:pt x="472" y="657"/>
                  <a:pt x="461" y="669"/>
                </a:cubicBezTo>
                <a:cubicBezTo>
                  <a:pt x="455" y="675"/>
                  <a:pt x="447" y="679"/>
                  <a:pt x="438" y="679"/>
                </a:cubicBezTo>
                <a:cubicBezTo>
                  <a:pt x="430" y="679"/>
                  <a:pt x="422" y="676"/>
                  <a:pt x="417" y="670"/>
                </a:cubicBezTo>
                <a:cubicBezTo>
                  <a:pt x="368" y="624"/>
                  <a:pt x="368" y="624"/>
                  <a:pt x="368" y="624"/>
                </a:cubicBezTo>
                <a:cubicBezTo>
                  <a:pt x="371" y="621"/>
                  <a:pt x="371" y="621"/>
                  <a:pt x="371" y="621"/>
                </a:cubicBezTo>
                <a:cubicBezTo>
                  <a:pt x="385" y="607"/>
                  <a:pt x="385" y="584"/>
                  <a:pt x="371" y="570"/>
                </a:cubicBezTo>
                <a:cubicBezTo>
                  <a:pt x="356" y="555"/>
                  <a:pt x="333" y="556"/>
                  <a:pt x="319" y="570"/>
                </a:cubicBezTo>
                <a:cubicBezTo>
                  <a:pt x="317" y="572"/>
                  <a:pt x="317" y="572"/>
                  <a:pt x="317" y="572"/>
                </a:cubicBezTo>
                <a:cubicBezTo>
                  <a:pt x="317" y="572"/>
                  <a:pt x="317" y="572"/>
                  <a:pt x="317" y="572"/>
                </a:cubicBezTo>
                <a:cubicBezTo>
                  <a:pt x="317" y="572"/>
                  <a:pt x="316" y="572"/>
                  <a:pt x="316" y="572"/>
                </a:cubicBezTo>
                <a:cubicBezTo>
                  <a:pt x="315" y="572"/>
                  <a:pt x="314" y="572"/>
                  <a:pt x="314" y="571"/>
                </a:cubicBezTo>
                <a:cubicBezTo>
                  <a:pt x="314" y="570"/>
                  <a:pt x="314" y="569"/>
                  <a:pt x="314" y="569"/>
                </a:cubicBezTo>
                <a:cubicBezTo>
                  <a:pt x="316" y="567"/>
                  <a:pt x="316" y="567"/>
                  <a:pt x="316" y="567"/>
                </a:cubicBezTo>
                <a:cubicBezTo>
                  <a:pt x="330" y="553"/>
                  <a:pt x="330" y="530"/>
                  <a:pt x="315" y="516"/>
                </a:cubicBezTo>
                <a:cubicBezTo>
                  <a:pt x="301" y="502"/>
                  <a:pt x="278" y="502"/>
                  <a:pt x="264" y="516"/>
                </a:cubicBezTo>
                <a:cubicBezTo>
                  <a:pt x="262" y="518"/>
                  <a:pt x="262" y="518"/>
                  <a:pt x="262" y="518"/>
                </a:cubicBezTo>
                <a:cubicBezTo>
                  <a:pt x="262" y="518"/>
                  <a:pt x="262" y="518"/>
                  <a:pt x="262" y="518"/>
                </a:cubicBezTo>
                <a:cubicBezTo>
                  <a:pt x="261" y="518"/>
                  <a:pt x="261" y="519"/>
                  <a:pt x="261" y="519"/>
                </a:cubicBezTo>
                <a:cubicBezTo>
                  <a:pt x="260" y="519"/>
                  <a:pt x="259" y="518"/>
                  <a:pt x="259" y="517"/>
                </a:cubicBezTo>
                <a:cubicBezTo>
                  <a:pt x="259" y="516"/>
                  <a:pt x="259" y="516"/>
                  <a:pt x="259" y="515"/>
                </a:cubicBezTo>
                <a:cubicBezTo>
                  <a:pt x="259" y="515"/>
                  <a:pt x="259" y="515"/>
                  <a:pt x="259" y="515"/>
                </a:cubicBezTo>
                <a:cubicBezTo>
                  <a:pt x="259" y="515"/>
                  <a:pt x="259" y="515"/>
                  <a:pt x="259" y="515"/>
                </a:cubicBezTo>
                <a:cubicBezTo>
                  <a:pt x="259" y="515"/>
                  <a:pt x="259" y="515"/>
                  <a:pt x="259" y="515"/>
                </a:cubicBezTo>
                <a:cubicBezTo>
                  <a:pt x="261" y="514"/>
                  <a:pt x="261" y="514"/>
                  <a:pt x="261" y="514"/>
                </a:cubicBezTo>
                <a:cubicBezTo>
                  <a:pt x="275" y="499"/>
                  <a:pt x="275" y="476"/>
                  <a:pt x="260" y="462"/>
                </a:cubicBezTo>
                <a:cubicBezTo>
                  <a:pt x="246" y="448"/>
                  <a:pt x="222" y="448"/>
                  <a:pt x="208" y="463"/>
                </a:cubicBezTo>
                <a:cubicBezTo>
                  <a:pt x="206" y="464"/>
                  <a:pt x="206" y="464"/>
                  <a:pt x="206" y="464"/>
                </a:cubicBezTo>
                <a:cubicBezTo>
                  <a:pt x="206" y="465"/>
                  <a:pt x="206" y="465"/>
                  <a:pt x="205" y="465"/>
                </a:cubicBezTo>
                <a:cubicBezTo>
                  <a:pt x="204" y="465"/>
                  <a:pt x="203" y="464"/>
                  <a:pt x="203" y="463"/>
                </a:cubicBezTo>
                <a:cubicBezTo>
                  <a:pt x="203" y="463"/>
                  <a:pt x="203" y="462"/>
                  <a:pt x="204" y="462"/>
                </a:cubicBezTo>
                <a:cubicBezTo>
                  <a:pt x="204" y="462"/>
                  <a:pt x="204" y="462"/>
                  <a:pt x="204" y="462"/>
                </a:cubicBezTo>
                <a:cubicBezTo>
                  <a:pt x="205" y="460"/>
                  <a:pt x="205" y="460"/>
                  <a:pt x="205" y="460"/>
                </a:cubicBezTo>
                <a:cubicBezTo>
                  <a:pt x="219" y="445"/>
                  <a:pt x="219" y="422"/>
                  <a:pt x="205" y="408"/>
                </a:cubicBezTo>
                <a:cubicBezTo>
                  <a:pt x="190" y="394"/>
                  <a:pt x="167" y="394"/>
                  <a:pt x="153" y="409"/>
                </a:cubicBezTo>
                <a:cubicBezTo>
                  <a:pt x="151" y="411"/>
                  <a:pt x="151" y="411"/>
                  <a:pt x="151" y="411"/>
                </a:cubicBezTo>
                <a:cubicBezTo>
                  <a:pt x="100" y="361"/>
                  <a:pt x="100" y="361"/>
                  <a:pt x="100" y="361"/>
                </a:cubicBezTo>
                <a:cubicBezTo>
                  <a:pt x="100" y="361"/>
                  <a:pt x="62" y="328"/>
                  <a:pt x="45" y="257"/>
                </a:cubicBezTo>
                <a:cubicBezTo>
                  <a:pt x="45" y="257"/>
                  <a:pt x="45" y="257"/>
                  <a:pt x="45" y="257"/>
                </a:cubicBezTo>
                <a:cubicBezTo>
                  <a:pt x="43" y="244"/>
                  <a:pt x="41" y="231"/>
                  <a:pt x="41" y="218"/>
                </a:cubicBezTo>
                <a:cubicBezTo>
                  <a:pt x="41" y="120"/>
                  <a:pt x="120" y="41"/>
                  <a:pt x="218" y="41"/>
                </a:cubicBezTo>
                <a:cubicBezTo>
                  <a:pt x="232" y="41"/>
                  <a:pt x="246" y="43"/>
                  <a:pt x="260" y="46"/>
                </a:cubicBezTo>
                <a:cubicBezTo>
                  <a:pt x="260" y="46"/>
                  <a:pt x="260" y="46"/>
                  <a:pt x="260" y="46"/>
                </a:cubicBezTo>
                <a:cubicBezTo>
                  <a:pt x="294" y="56"/>
                  <a:pt x="334" y="73"/>
                  <a:pt x="369" y="105"/>
                </a:cubicBezTo>
                <a:cubicBezTo>
                  <a:pt x="189" y="283"/>
                  <a:pt x="189" y="283"/>
                  <a:pt x="189" y="283"/>
                </a:cubicBezTo>
                <a:cubicBezTo>
                  <a:pt x="182" y="290"/>
                  <a:pt x="177" y="300"/>
                  <a:pt x="177" y="311"/>
                </a:cubicBezTo>
                <a:cubicBezTo>
                  <a:pt x="177" y="331"/>
                  <a:pt x="194" y="348"/>
                  <a:pt x="215" y="348"/>
                </a:cubicBezTo>
                <a:cubicBezTo>
                  <a:pt x="216" y="348"/>
                  <a:pt x="217" y="348"/>
                  <a:pt x="218" y="348"/>
                </a:cubicBezTo>
                <a:cubicBezTo>
                  <a:pt x="218" y="348"/>
                  <a:pt x="218" y="348"/>
                  <a:pt x="218" y="348"/>
                </a:cubicBezTo>
                <a:cubicBezTo>
                  <a:pt x="219" y="348"/>
                  <a:pt x="219" y="348"/>
                  <a:pt x="220" y="348"/>
                </a:cubicBezTo>
                <a:cubicBezTo>
                  <a:pt x="221" y="347"/>
                  <a:pt x="222" y="347"/>
                  <a:pt x="223" y="347"/>
                </a:cubicBezTo>
                <a:cubicBezTo>
                  <a:pt x="253" y="341"/>
                  <a:pt x="310" y="281"/>
                  <a:pt x="361" y="249"/>
                </a:cubicBezTo>
                <a:cubicBezTo>
                  <a:pt x="390" y="231"/>
                  <a:pt x="407" y="225"/>
                  <a:pt x="439" y="225"/>
                </a:cubicBezTo>
                <a:cubicBezTo>
                  <a:pt x="466" y="225"/>
                  <a:pt x="490" y="235"/>
                  <a:pt x="508" y="252"/>
                </a:cubicBezTo>
                <a:cubicBezTo>
                  <a:pt x="510" y="253"/>
                  <a:pt x="512" y="255"/>
                  <a:pt x="515" y="258"/>
                </a:cubicBezTo>
                <a:cubicBezTo>
                  <a:pt x="625" y="364"/>
                  <a:pt x="625" y="364"/>
                  <a:pt x="625" y="364"/>
                </a:cubicBezTo>
                <a:cubicBezTo>
                  <a:pt x="625" y="364"/>
                  <a:pt x="625" y="364"/>
                  <a:pt x="625" y="364"/>
                </a:cubicBezTo>
                <a:cubicBezTo>
                  <a:pt x="673" y="409"/>
                  <a:pt x="673" y="409"/>
                  <a:pt x="673" y="409"/>
                </a:cubicBezTo>
                <a:cubicBezTo>
                  <a:pt x="685" y="421"/>
                  <a:pt x="687" y="441"/>
                  <a:pt x="675" y="45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27" name="Group 4"/>
          <p:cNvGrpSpPr>
            <a:grpSpLocks noChangeAspect="1"/>
          </p:cNvGrpSpPr>
          <p:nvPr/>
        </p:nvGrpSpPr>
        <p:grpSpPr bwMode="auto">
          <a:xfrm>
            <a:off x="3171353" y="3725651"/>
            <a:ext cx="317895" cy="422544"/>
            <a:chOff x="1377" y="2725"/>
            <a:chExt cx="483" cy="642"/>
          </a:xfrm>
          <a:solidFill>
            <a:schemeClr val="bg1"/>
          </a:solidFill>
        </p:grpSpPr>
        <p:sp>
          <p:nvSpPr>
            <p:cNvPr id="28" name="Freeform 5"/>
            <p:cNvSpPr>
              <a:spLocks noEditPoints="1"/>
            </p:cNvSpPr>
            <p:nvPr/>
          </p:nvSpPr>
          <p:spPr bwMode="auto">
            <a:xfrm>
              <a:off x="1458" y="2805"/>
              <a:ext cx="262" cy="522"/>
            </a:xfrm>
            <a:custGeom>
              <a:avLst/>
              <a:gdLst>
                <a:gd name="T0" fmla="*/ 140 w 228"/>
                <a:gd name="T1" fmla="*/ 0 h 454"/>
                <a:gd name="T2" fmla="*/ 0 w 228"/>
                <a:gd name="T3" fmla="*/ 139 h 454"/>
                <a:gd name="T4" fmla="*/ 18 w 228"/>
                <a:gd name="T5" fmla="*/ 157 h 454"/>
                <a:gd name="T6" fmla="*/ 35 w 228"/>
                <a:gd name="T7" fmla="*/ 139 h 454"/>
                <a:gd name="T8" fmla="*/ 66 w 228"/>
                <a:gd name="T9" fmla="*/ 65 h 454"/>
                <a:gd name="T10" fmla="*/ 140 w 228"/>
                <a:gd name="T11" fmla="*/ 35 h 454"/>
                <a:gd name="T12" fmla="*/ 158 w 228"/>
                <a:gd name="T13" fmla="*/ 17 h 454"/>
                <a:gd name="T14" fmla="*/ 140 w 228"/>
                <a:gd name="T15" fmla="*/ 0 h 454"/>
                <a:gd name="T16" fmla="*/ 88 w 228"/>
                <a:gd name="T17" fmla="*/ 454 h 454"/>
                <a:gd name="T18" fmla="*/ 193 w 228"/>
                <a:gd name="T19" fmla="*/ 454 h 454"/>
                <a:gd name="T20" fmla="*/ 210 w 228"/>
                <a:gd name="T21" fmla="*/ 437 h 454"/>
                <a:gd name="T22" fmla="*/ 193 w 228"/>
                <a:gd name="T23" fmla="*/ 419 h 454"/>
                <a:gd name="T24" fmla="*/ 88 w 228"/>
                <a:gd name="T25" fmla="*/ 419 h 454"/>
                <a:gd name="T26" fmla="*/ 70 w 228"/>
                <a:gd name="T27" fmla="*/ 437 h 454"/>
                <a:gd name="T28" fmla="*/ 88 w 228"/>
                <a:gd name="T29" fmla="*/ 454 h 454"/>
                <a:gd name="T30" fmla="*/ 70 w 228"/>
                <a:gd name="T31" fmla="*/ 384 h 454"/>
                <a:gd name="T32" fmla="*/ 210 w 228"/>
                <a:gd name="T33" fmla="*/ 384 h 454"/>
                <a:gd name="T34" fmla="*/ 228 w 228"/>
                <a:gd name="T35" fmla="*/ 367 h 454"/>
                <a:gd name="T36" fmla="*/ 210 w 228"/>
                <a:gd name="T37" fmla="*/ 349 h 454"/>
                <a:gd name="T38" fmla="*/ 70 w 228"/>
                <a:gd name="T39" fmla="*/ 349 h 454"/>
                <a:gd name="T40" fmla="*/ 53 w 228"/>
                <a:gd name="T41" fmla="*/ 367 h 454"/>
                <a:gd name="T42" fmla="*/ 70 w 228"/>
                <a:gd name="T43" fmla="*/ 38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8" h="454">
                  <a:moveTo>
                    <a:pt x="140" y="0"/>
                  </a:moveTo>
                  <a:cubicBezTo>
                    <a:pt x="63" y="0"/>
                    <a:pt x="0" y="62"/>
                    <a:pt x="0" y="139"/>
                  </a:cubicBezTo>
                  <a:cubicBezTo>
                    <a:pt x="0" y="149"/>
                    <a:pt x="8" y="157"/>
                    <a:pt x="18" y="157"/>
                  </a:cubicBezTo>
                  <a:cubicBezTo>
                    <a:pt x="27" y="157"/>
                    <a:pt x="35" y="149"/>
                    <a:pt x="35" y="139"/>
                  </a:cubicBezTo>
                  <a:cubicBezTo>
                    <a:pt x="35" y="111"/>
                    <a:pt x="47" y="84"/>
                    <a:pt x="66" y="65"/>
                  </a:cubicBezTo>
                  <a:cubicBezTo>
                    <a:pt x="85" y="46"/>
                    <a:pt x="111" y="35"/>
                    <a:pt x="140" y="35"/>
                  </a:cubicBezTo>
                  <a:cubicBezTo>
                    <a:pt x="150" y="35"/>
                    <a:pt x="158" y="27"/>
                    <a:pt x="158" y="17"/>
                  </a:cubicBezTo>
                  <a:cubicBezTo>
                    <a:pt x="158" y="7"/>
                    <a:pt x="150" y="0"/>
                    <a:pt x="140" y="0"/>
                  </a:cubicBezTo>
                  <a:close/>
                  <a:moveTo>
                    <a:pt x="88" y="454"/>
                  </a:moveTo>
                  <a:cubicBezTo>
                    <a:pt x="193" y="454"/>
                    <a:pt x="193" y="454"/>
                    <a:pt x="193" y="454"/>
                  </a:cubicBezTo>
                  <a:cubicBezTo>
                    <a:pt x="202" y="454"/>
                    <a:pt x="210" y="446"/>
                    <a:pt x="210" y="437"/>
                  </a:cubicBezTo>
                  <a:cubicBezTo>
                    <a:pt x="210" y="427"/>
                    <a:pt x="202" y="419"/>
                    <a:pt x="193" y="419"/>
                  </a:cubicBezTo>
                  <a:cubicBezTo>
                    <a:pt x="88" y="419"/>
                    <a:pt x="88" y="419"/>
                    <a:pt x="88" y="419"/>
                  </a:cubicBezTo>
                  <a:cubicBezTo>
                    <a:pt x="78" y="419"/>
                    <a:pt x="70" y="427"/>
                    <a:pt x="70" y="437"/>
                  </a:cubicBezTo>
                  <a:cubicBezTo>
                    <a:pt x="70" y="446"/>
                    <a:pt x="78" y="454"/>
                    <a:pt x="88" y="454"/>
                  </a:cubicBezTo>
                  <a:moveTo>
                    <a:pt x="70" y="384"/>
                  </a:moveTo>
                  <a:cubicBezTo>
                    <a:pt x="210" y="384"/>
                    <a:pt x="210" y="384"/>
                    <a:pt x="210" y="384"/>
                  </a:cubicBezTo>
                  <a:cubicBezTo>
                    <a:pt x="220" y="384"/>
                    <a:pt x="228" y="376"/>
                    <a:pt x="228" y="367"/>
                  </a:cubicBezTo>
                  <a:cubicBezTo>
                    <a:pt x="228" y="357"/>
                    <a:pt x="220" y="349"/>
                    <a:pt x="210" y="349"/>
                  </a:cubicBezTo>
                  <a:cubicBezTo>
                    <a:pt x="70" y="349"/>
                    <a:pt x="70" y="349"/>
                    <a:pt x="70" y="349"/>
                  </a:cubicBezTo>
                  <a:cubicBezTo>
                    <a:pt x="61" y="349"/>
                    <a:pt x="53" y="357"/>
                    <a:pt x="53" y="367"/>
                  </a:cubicBezTo>
                  <a:cubicBezTo>
                    <a:pt x="53" y="376"/>
                    <a:pt x="61" y="384"/>
                    <a:pt x="70" y="3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
            <p:cNvSpPr>
              <a:spLocks noEditPoints="1"/>
            </p:cNvSpPr>
            <p:nvPr/>
          </p:nvSpPr>
          <p:spPr bwMode="auto">
            <a:xfrm>
              <a:off x="1377" y="2725"/>
              <a:ext cx="483" cy="642"/>
            </a:xfrm>
            <a:custGeom>
              <a:avLst/>
              <a:gdLst>
                <a:gd name="T0" fmla="*/ 210 w 420"/>
                <a:gd name="T1" fmla="*/ 0 h 559"/>
                <a:gd name="T2" fmla="*/ 0 w 420"/>
                <a:gd name="T3" fmla="*/ 209 h 559"/>
                <a:gd name="T4" fmla="*/ 77 w 420"/>
                <a:gd name="T5" fmla="*/ 371 h 559"/>
                <a:gd name="T6" fmla="*/ 77 w 420"/>
                <a:gd name="T7" fmla="*/ 371 h 559"/>
                <a:gd name="T8" fmla="*/ 105 w 420"/>
                <a:gd name="T9" fmla="*/ 427 h 559"/>
                <a:gd name="T10" fmla="*/ 105 w 420"/>
                <a:gd name="T11" fmla="*/ 489 h 559"/>
                <a:gd name="T12" fmla="*/ 115 w 420"/>
                <a:gd name="T13" fmla="*/ 514 h 559"/>
                <a:gd name="T14" fmla="*/ 140 w 420"/>
                <a:gd name="T15" fmla="*/ 524 h 559"/>
                <a:gd name="T16" fmla="*/ 150 w 420"/>
                <a:gd name="T17" fmla="*/ 524 h 559"/>
                <a:gd name="T18" fmla="*/ 210 w 420"/>
                <a:gd name="T19" fmla="*/ 559 h 559"/>
                <a:gd name="T20" fmla="*/ 270 w 420"/>
                <a:gd name="T21" fmla="*/ 524 h 559"/>
                <a:gd name="T22" fmla="*/ 280 w 420"/>
                <a:gd name="T23" fmla="*/ 524 h 559"/>
                <a:gd name="T24" fmla="*/ 305 w 420"/>
                <a:gd name="T25" fmla="*/ 514 h 559"/>
                <a:gd name="T26" fmla="*/ 315 w 420"/>
                <a:gd name="T27" fmla="*/ 489 h 559"/>
                <a:gd name="T28" fmla="*/ 315 w 420"/>
                <a:gd name="T29" fmla="*/ 427 h 559"/>
                <a:gd name="T30" fmla="*/ 343 w 420"/>
                <a:gd name="T31" fmla="*/ 371 h 559"/>
                <a:gd name="T32" fmla="*/ 420 w 420"/>
                <a:gd name="T33" fmla="*/ 209 h 559"/>
                <a:gd name="T34" fmla="*/ 210 w 420"/>
                <a:gd name="T35" fmla="*/ 0 h 559"/>
                <a:gd name="T36" fmla="*/ 321 w 420"/>
                <a:gd name="T37" fmla="*/ 344 h 559"/>
                <a:gd name="T38" fmla="*/ 280 w 420"/>
                <a:gd name="T39" fmla="*/ 427 h 559"/>
                <a:gd name="T40" fmla="*/ 280 w 420"/>
                <a:gd name="T41" fmla="*/ 489 h 559"/>
                <a:gd name="T42" fmla="*/ 247 w 420"/>
                <a:gd name="T43" fmla="*/ 489 h 559"/>
                <a:gd name="T44" fmla="*/ 243 w 420"/>
                <a:gd name="T45" fmla="*/ 501 h 559"/>
                <a:gd name="T46" fmla="*/ 210 w 420"/>
                <a:gd name="T47" fmla="*/ 524 h 559"/>
                <a:gd name="T48" fmla="*/ 177 w 420"/>
                <a:gd name="T49" fmla="*/ 501 h 559"/>
                <a:gd name="T50" fmla="*/ 173 w 420"/>
                <a:gd name="T51" fmla="*/ 489 h 559"/>
                <a:gd name="T52" fmla="*/ 140 w 420"/>
                <a:gd name="T53" fmla="*/ 489 h 559"/>
                <a:gd name="T54" fmla="*/ 140 w 420"/>
                <a:gd name="T55" fmla="*/ 427 h 559"/>
                <a:gd name="T56" fmla="*/ 99 w 420"/>
                <a:gd name="T57" fmla="*/ 344 h 559"/>
                <a:gd name="T58" fmla="*/ 99 w 420"/>
                <a:gd name="T59" fmla="*/ 344 h 559"/>
                <a:gd name="T60" fmla="*/ 35 w 420"/>
                <a:gd name="T61" fmla="*/ 209 h 559"/>
                <a:gd name="T62" fmla="*/ 87 w 420"/>
                <a:gd name="T63" fmla="*/ 86 h 559"/>
                <a:gd name="T64" fmla="*/ 210 w 420"/>
                <a:gd name="T65" fmla="*/ 35 h 559"/>
                <a:gd name="T66" fmla="*/ 334 w 420"/>
                <a:gd name="T67" fmla="*/ 86 h 559"/>
                <a:gd name="T68" fmla="*/ 385 w 420"/>
                <a:gd name="T69" fmla="*/ 209 h 559"/>
                <a:gd name="T70" fmla="*/ 321 w 420"/>
                <a:gd name="T71" fmla="*/ 344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0" h="559">
                  <a:moveTo>
                    <a:pt x="210" y="0"/>
                  </a:moveTo>
                  <a:cubicBezTo>
                    <a:pt x="94" y="0"/>
                    <a:pt x="0" y="94"/>
                    <a:pt x="0" y="209"/>
                  </a:cubicBezTo>
                  <a:cubicBezTo>
                    <a:pt x="0" y="275"/>
                    <a:pt x="30" y="333"/>
                    <a:pt x="77" y="371"/>
                  </a:cubicBezTo>
                  <a:cubicBezTo>
                    <a:pt x="77" y="371"/>
                    <a:pt x="77" y="371"/>
                    <a:pt x="77" y="371"/>
                  </a:cubicBezTo>
                  <a:cubicBezTo>
                    <a:pt x="94" y="386"/>
                    <a:pt x="105" y="405"/>
                    <a:pt x="105" y="427"/>
                  </a:cubicBezTo>
                  <a:cubicBezTo>
                    <a:pt x="105" y="489"/>
                    <a:pt x="105" y="489"/>
                    <a:pt x="105" y="489"/>
                  </a:cubicBezTo>
                  <a:cubicBezTo>
                    <a:pt x="105" y="499"/>
                    <a:pt x="109" y="508"/>
                    <a:pt x="115" y="514"/>
                  </a:cubicBezTo>
                  <a:cubicBezTo>
                    <a:pt x="122" y="520"/>
                    <a:pt x="131" y="524"/>
                    <a:pt x="140" y="524"/>
                  </a:cubicBezTo>
                  <a:cubicBezTo>
                    <a:pt x="150" y="524"/>
                    <a:pt x="150" y="524"/>
                    <a:pt x="150" y="524"/>
                  </a:cubicBezTo>
                  <a:cubicBezTo>
                    <a:pt x="162" y="545"/>
                    <a:pt x="184" y="559"/>
                    <a:pt x="210" y="559"/>
                  </a:cubicBezTo>
                  <a:cubicBezTo>
                    <a:pt x="236" y="559"/>
                    <a:pt x="258" y="545"/>
                    <a:pt x="270" y="524"/>
                  </a:cubicBezTo>
                  <a:cubicBezTo>
                    <a:pt x="280" y="524"/>
                    <a:pt x="280" y="524"/>
                    <a:pt x="280" y="524"/>
                  </a:cubicBezTo>
                  <a:cubicBezTo>
                    <a:pt x="290" y="524"/>
                    <a:pt x="298" y="520"/>
                    <a:pt x="305" y="514"/>
                  </a:cubicBezTo>
                  <a:cubicBezTo>
                    <a:pt x="311" y="508"/>
                    <a:pt x="315" y="499"/>
                    <a:pt x="315" y="489"/>
                  </a:cubicBezTo>
                  <a:cubicBezTo>
                    <a:pt x="315" y="427"/>
                    <a:pt x="315" y="427"/>
                    <a:pt x="315" y="427"/>
                  </a:cubicBezTo>
                  <a:cubicBezTo>
                    <a:pt x="315" y="405"/>
                    <a:pt x="326" y="386"/>
                    <a:pt x="343" y="371"/>
                  </a:cubicBezTo>
                  <a:cubicBezTo>
                    <a:pt x="390" y="333"/>
                    <a:pt x="420" y="275"/>
                    <a:pt x="420" y="209"/>
                  </a:cubicBezTo>
                  <a:cubicBezTo>
                    <a:pt x="420" y="94"/>
                    <a:pt x="326" y="0"/>
                    <a:pt x="210" y="0"/>
                  </a:cubicBezTo>
                  <a:close/>
                  <a:moveTo>
                    <a:pt x="321" y="344"/>
                  </a:moveTo>
                  <a:cubicBezTo>
                    <a:pt x="297" y="364"/>
                    <a:pt x="280" y="393"/>
                    <a:pt x="280" y="427"/>
                  </a:cubicBezTo>
                  <a:cubicBezTo>
                    <a:pt x="280" y="489"/>
                    <a:pt x="280" y="489"/>
                    <a:pt x="280" y="489"/>
                  </a:cubicBezTo>
                  <a:cubicBezTo>
                    <a:pt x="247" y="489"/>
                    <a:pt x="247" y="489"/>
                    <a:pt x="247" y="489"/>
                  </a:cubicBezTo>
                  <a:cubicBezTo>
                    <a:pt x="243" y="501"/>
                    <a:pt x="243" y="501"/>
                    <a:pt x="243" y="501"/>
                  </a:cubicBezTo>
                  <a:cubicBezTo>
                    <a:pt x="238" y="514"/>
                    <a:pt x="225" y="524"/>
                    <a:pt x="210" y="524"/>
                  </a:cubicBezTo>
                  <a:cubicBezTo>
                    <a:pt x="195" y="524"/>
                    <a:pt x="182" y="514"/>
                    <a:pt x="177" y="501"/>
                  </a:cubicBezTo>
                  <a:cubicBezTo>
                    <a:pt x="173" y="489"/>
                    <a:pt x="173" y="489"/>
                    <a:pt x="173" y="489"/>
                  </a:cubicBezTo>
                  <a:cubicBezTo>
                    <a:pt x="140" y="489"/>
                    <a:pt x="140" y="489"/>
                    <a:pt x="140" y="489"/>
                  </a:cubicBezTo>
                  <a:cubicBezTo>
                    <a:pt x="140" y="427"/>
                    <a:pt x="140" y="427"/>
                    <a:pt x="140" y="427"/>
                  </a:cubicBezTo>
                  <a:cubicBezTo>
                    <a:pt x="140" y="393"/>
                    <a:pt x="123" y="364"/>
                    <a:pt x="99" y="344"/>
                  </a:cubicBezTo>
                  <a:cubicBezTo>
                    <a:pt x="99" y="344"/>
                    <a:pt x="99" y="344"/>
                    <a:pt x="99" y="344"/>
                  </a:cubicBezTo>
                  <a:cubicBezTo>
                    <a:pt x="60" y="312"/>
                    <a:pt x="35" y="264"/>
                    <a:pt x="35" y="209"/>
                  </a:cubicBezTo>
                  <a:cubicBezTo>
                    <a:pt x="35" y="161"/>
                    <a:pt x="55" y="118"/>
                    <a:pt x="87" y="86"/>
                  </a:cubicBezTo>
                  <a:cubicBezTo>
                    <a:pt x="118" y="54"/>
                    <a:pt x="162" y="35"/>
                    <a:pt x="210" y="35"/>
                  </a:cubicBezTo>
                  <a:cubicBezTo>
                    <a:pt x="258" y="35"/>
                    <a:pt x="302" y="54"/>
                    <a:pt x="334" y="86"/>
                  </a:cubicBezTo>
                  <a:cubicBezTo>
                    <a:pt x="365" y="118"/>
                    <a:pt x="385" y="161"/>
                    <a:pt x="385" y="209"/>
                  </a:cubicBezTo>
                  <a:cubicBezTo>
                    <a:pt x="385" y="264"/>
                    <a:pt x="360" y="312"/>
                    <a:pt x="321" y="3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18"/>
          <p:cNvSpPr>
            <a:spLocks noEditPoints="1"/>
          </p:cNvSpPr>
          <p:nvPr/>
        </p:nvSpPr>
        <p:spPr bwMode="auto">
          <a:xfrm>
            <a:off x="5639662" y="3751119"/>
            <a:ext cx="348068" cy="371608"/>
          </a:xfrm>
          <a:custGeom>
            <a:avLst/>
            <a:gdLst>
              <a:gd name="T0" fmla="*/ 463 w 655"/>
              <a:gd name="T1" fmla="*/ 665 h 698"/>
              <a:gd name="T2" fmla="*/ 519 w 655"/>
              <a:gd name="T3" fmla="*/ 540 h 698"/>
              <a:gd name="T4" fmla="*/ 511 w 655"/>
              <a:gd name="T5" fmla="*/ 585 h 698"/>
              <a:gd name="T6" fmla="*/ 581 w 655"/>
              <a:gd name="T7" fmla="*/ 499 h 698"/>
              <a:gd name="T8" fmla="*/ 524 w 655"/>
              <a:gd name="T9" fmla="*/ 501 h 698"/>
              <a:gd name="T10" fmla="*/ 614 w 655"/>
              <a:gd name="T11" fmla="*/ 363 h 698"/>
              <a:gd name="T12" fmla="*/ 645 w 655"/>
              <a:gd name="T13" fmla="*/ 279 h 698"/>
              <a:gd name="T14" fmla="*/ 614 w 655"/>
              <a:gd name="T15" fmla="*/ 305 h 698"/>
              <a:gd name="T16" fmla="*/ 541 w 655"/>
              <a:gd name="T17" fmla="*/ 127 h 698"/>
              <a:gd name="T18" fmla="*/ 581 w 655"/>
              <a:gd name="T19" fmla="*/ 146 h 698"/>
              <a:gd name="T20" fmla="*/ 500 w 655"/>
              <a:gd name="T21" fmla="*/ 64 h 698"/>
              <a:gd name="T22" fmla="*/ 502 w 655"/>
              <a:gd name="T23" fmla="*/ 121 h 698"/>
              <a:gd name="T24" fmla="*/ 365 w 655"/>
              <a:gd name="T25" fmla="*/ 31 h 698"/>
              <a:gd name="T26" fmla="*/ 281 w 655"/>
              <a:gd name="T27" fmla="*/ 0 h 698"/>
              <a:gd name="T28" fmla="*/ 307 w 655"/>
              <a:gd name="T29" fmla="*/ 31 h 698"/>
              <a:gd name="T30" fmla="*/ 128 w 655"/>
              <a:gd name="T31" fmla="*/ 105 h 698"/>
              <a:gd name="T32" fmla="*/ 125 w 655"/>
              <a:gd name="T33" fmla="*/ 64 h 698"/>
              <a:gd name="T34" fmla="*/ 76 w 655"/>
              <a:gd name="T35" fmla="*/ 151 h 698"/>
              <a:gd name="T36" fmla="*/ 122 w 655"/>
              <a:gd name="T37" fmla="*/ 144 h 698"/>
              <a:gd name="T38" fmla="*/ 31 w 655"/>
              <a:gd name="T39" fmla="*/ 279 h 698"/>
              <a:gd name="T40" fmla="*/ 0 w 655"/>
              <a:gd name="T41" fmla="*/ 363 h 698"/>
              <a:gd name="T42" fmla="*/ 31 w 655"/>
              <a:gd name="T43" fmla="*/ 337 h 698"/>
              <a:gd name="T44" fmla="*/ 106 w 655"/>
              <a:gd name="T45" fmla="*/ 518 h 698"/>
              <a:gd name="T46" fmla="*/ 65 w 655"/>
              <a:gd name="T47" fmla="*/ 521 h 698"/>
              <a:gd name="T48" fmla="*/ 147 w 655"/>
              <a:gd name="T49" fmla="*/ 581 h 698"/>
              <a:gd name="T50" fmla="*/ 145 w 655"/>
              <a:gd name="T51" fmla="*/ 523 h 698"/>
              <a:gd name="T52" fmla="*/ 190 w 655"/>
              <a:gd name="T53" fmla="*/ 667 h 698"/>
              <a:gd name="T54" fmla="*/ 16 w 655"/>
              <a:gd name="T55" fmla="*/ 698 h 698"/>
              <a:gd name="T56" fmla="*/ 639 w 655"/>
              <a:gd name="T57" fmla="*/ 667 h 698"/>
              <a:gd name="T58" fmla="*/ 360 w 655"/>
              <a:gd name="T59" fmla="*/ 382 h 698"/>
              <a:gd name="T60" fmla="*/ 284 w 655"/>
              <a:gd name="T61" fmla="*/ 322 h 698"/>
              <a:gd name="T62" fmla="*/ 362 w 655"/>
              <a:gd name="T63" fmla="*/ 321 h 698"/>
              <a:gd name="T64" fmla="*/ 284 w 655"/>
              <a:gd name="T65" fmla="*/ 322 h 698"/>
              <a:gd name="T66" fmla="*/ 307 w 655"/>
              <a:gd name="T67" fmla="*/ 460 h 698"/>
              <a:gd name="T68" fmla="*/ 382 w 655"/>
              <a:gd name="T69" fmla="*/ 552 h 698"/>
              <a:gd name="T70" fmla="*/ 502 w 655"/>
              <a:gd name="T71" fmla="*/ 479 h 698"/>
              <a:gd name="T72" fmla="*/ 561 w 655"/>
              <a:gd name="T73" fmla="*/ 337 h 698"/>
              <a:gd name="T74" fmla="*/ 392 w 655"/>
              <a:gd name="T75" fmla="*/ 305 h 698"/>
              <a:gd name="T76" fmla="*/ 561 w 655"/>
              <a:gd name="T77" fmla="*/ 305 h 698"/>
              <a:gd name="T78" fmla="*/ 338 w 655"/>
              <a:gd name="T79" fmla="*/ 253 h 698"/>
              <a:gd name="T80" fmla="*/ 307 w 655"/>
              <a:gd name="T81" fmla="*/ 85 h 698"/>
              <a:gd name="T82" fmla="*/ 166 w 655"/>
              <a:gd name="T83" fmla="*/ 144 h 698"/>
              <a:gd name="T84" fmla="*/ 264 w 655"/>
              <a:gd name="T85" fmla="*/ 285 h 698"/>
              <a:gd name="T86" fmla="*/ 144 w 655"/>
              <a:gd name="T87" fmla="*/ 166 h 698"/>
              <a:gd name="T88" fmla="*/ 264 w 655"/>
              <a:gd name="T89" fmla="*/ 360 h 698"/>
              <a:gd name="T90" fmla="*/ 167 w 655"/>
              <a:gd name="T91" fmla="*/ 501 h 698"/>
              <a:gd name="T92" fmla="*/ 240 w 655"/>
              <a:gd name="T93" fmla="*/ 544 h 698"/>
              <a:gd name="T94" fmla="*/ 307 w 655"/>
              <a:gd name="T95" fmla="*/ 590 h 698"/>
              <a:gd name="T96" fmla="*/ 265 w 655"/>
              <a:gd name="T97" fmla="*/ 630 h 698"/>
              <a:gd name="T98" fmla="*/ 381 w 655"/>
              <a:gd name="T99" fmla="*/ 630 h 698"/>
              <a:gd name="T100" fmla="*/ 338 w 655"/>
              <a:gd name="T101" fmla="*/ 590 h 698"/>
              <a:gd name="T102" fmla="*/ 224 w 655"/>
              <a:gd name="T103" fmla="*/ 66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5" h="698">
                <a:moveTo>
                  <a:pt x="639" y="667"/>
                </a:moveTo>
                <a:cubicBezTo>
                  <a:pt x="464" y="667"/>
                  <a:pt x="464" y="667"/>
                  <a:pt x="464" y="667"/>
                </a:cubicBezTo>
                <a:cubicBezTo>
                  <a:pt x="464" y="666"/>
                  <a:pt x="463" y="666"/>
                  <a:pt x="463" y="665"/>
                </a:cubicBezTo>
                <a:cubicBezTo>
                  <a:pt x="423" y="572"/>
                  <a:pt x="423" y="572"/>
                  <a:pt x="423" y="572"/>
                </a:cubicBezTo>
                <a:cubicBezTo>
                  <a:pt x="452" y="560"/>
                  <a:pt x="479" y="543"/>
                  <a:pt x="502" y="523"/>
                </a:cubicBezTo>
                <a:cubicBezTo>
                  <a:pt x="519" y="540"/>
                  <a:pt x="519" y="540"/>
                  <a:pt x="519" y="540"/>
                </a:cubicBezTo>
                <a:cubicBezTo>
                  <a:pt x="500" y="559"/>
                  <a:pt x="500" y="559"/>
                  <a:pt x="500" y="559"/>
                </a:cubicBezTo>
                <a:cubicBezTo>
                  <a:pt x="494" y="565"/>
                  <a:pt x="494" y="575"/>
                  <a:pt x="500" y="581"/>
                </a:cubicBezTo>
                <a:cubicBezTo>
                  <a:pt x="503" y="584"/>
                  <a:pt x="507" y="585"/>
                  <a:pt x="511" y="585"/>
                </a:cubicBezTo>
                <a:cubicBezTo>
                  <a:pt x="515" y="585"/>
                  <a:pt x="519" y="584"/>
                  <a:pt x="522" y="581"/>
                </a:cubicBezTo>
                <a:cubicBezTo>
                  <a:pt x="581" y="521"/>
                  <a:pt x="581" y="521"/>
                  <a:pt x="581" y="521"/>
                </a:cubicBezTo>
                <a:cubicBezTo>
                  <a:pt x="588" y="515"/>
                  <a:pt x="588" y="505"/>
                  <a:pt x="581" y="499"/>
                </a:cubicBezTo>
                <a:cubicBezTo>
                  <a:pt x="575" y="493"/>
                  <a:pt x="566" y="493"/>
                  <a:pt x="559" y="499"/>
                </a:cubicBezTo>
                <a:cubicBezTo>
                  <a:pt x="541" y="518"/>
                  <a:pt x="541" y="518"/>
                  <a:pt x="541" y="518"/>
                </a:cubicBezTo>
                <a:cubicBezTo>
                  <a:pt x="524" y="501"/>
                  <a:pt x="524" y="501"/>
                  <a:pt x="524" y="501"/>
                </a:cubicBezTo>
                <a:cubicBezTo>
                  <a:pt x="563" y="457"/>
                  <a:pt x="589" y="400"/>
                  <a:pt x="592" y="337"/>
                </a:cubicBezTo>
                <a:cubicBezTo>
                  <a:pt x="614" y="337"/>
                  <a:pt x="614" y="337"/>
                  <a:pt x="614" y="337"/>
                </a:cubicBezTo>
                <a:cubicBezTo>
                  <a:pt x="614" y="363"/>
                  <a:pt x="614" y="363"/>
                  <a:pt x="614" y="363"/>
                </a:cubicBezTo>
                <a:cubicBezTo>
                  <a:pt x="614" y="372"/>
                  <a:pt x="621" y="379"/>
                  <a:pt x="630" y="379"/>
                </a:cubicBezTo>
                <a:cubicBezTo>
                  <a:pt x="639" y="379"/>
                  <a:pt x="645" y="372"/>
                  <a:pt x="645" y="363"/>
                </a:cubicBezTo>
                <a:cubicBezTo>
                  <a:pt x="645" y="279"/>
                  <a:pt x="645" y="279"/>
                  <a:pt x="645" y="279"/>
                </a:cubicBezTo>
                <a:cubicBezTo>
                  <a:pt x="645" y="270"/>
                  <a:pt x="639" y="263"/>
                  <a:pt x="630" y="263"/>
                </a:cubicBezTo>
                <a:cubicBezTo>
                  <a:pt x="621" y="263"/>
                  <a:pt x="614" y="270"/>
                  <a:pt x="614" y="279"/>
                </a:cubicBezTo>
                <a:cubicBezTo>
                  <a:pt x="614" y="305"/>
                  <a:pt x="614" y="305"/>
                  <a:pt x="614" y="305"/>
                </a:cubicBezTo>
                <a:cubicBezTo>
                  <a:pt x="592" y="305"/>
                  <a:pt x="592" y="305"/>
                  <a:pt x="592" y="305"/>
                </a:cubicBezTo>
                <a:cubicBezTo>
                  <a:pt x="588" y="243"/>
                  <a:pt x="563" y="187"/>
                  <a:pt x="524" y="143"/>
                </a:cubicBezTo>
                <a:cubicBezTo>
                  <a:pt x="541" y="127"/>
                  <a:pt x="541" y="127"/>
                  <a:pt x="541" y="127"/>
                </a:cubicBezTo>
                <a:cubicBezTo>
                  <a:pt x="559" y="146"/>
                  <a:pt x="559" y="146"/>
                  <a:pt x="559" y="146"/>
                </a:cubicBezTo>
                <a:cubicBezTo>
                  <a:pt x="562" y="149"/>
                  <a:pt x="566" y="151"/>
                  <a:pt x="570" y="151"/>
                </a:cubicBezTo>
                <a:cubicBezTo>
                  <a:pt x="574" y="151"/>
                  <a:pt x="578" y="149"/>
                  <a:pt x="581" y="146"/>
                </a:cubicBezTo>
                <a:cubicBezTo>
                  <a:pt x="588" y="140"/>
                  <a:pt x="588" y="130"/>
                  <a:pt x="581" y="124"/>
                </a:cubicBezTo>
                <a:cubicBezTo>
                  <a:pt x="522" y="64"/>
                  <a:pt x="522" y="64"/>
                  <a:pt x="522" y="64"/>
                </a:cubicBezTo>
                <a:cubicBezTo>
                  <a:pt x="516" y="58"/>
                  <a:pt x="506" y="58"/>
                  <a:pt x="500" y="64"/>
                </a:cubicBezTo>
                <a:cubicBezTo>
                  <a:pt x="494" y="70"/>
                  <a:pt x="494" y="80"/>
                  <a:pt x="500" y="86"/>
                </a:cubicBezTo>
                <a:cubicBezTo>
                  <a:pt x="519" y="105"/>
                  <a:pt x="519" y="105"/>
                  <a:pt x="519" y="105"/>
                </a:cubicBezTo>
                <a:cubicBezTo>
                  <a:pt x="502" y="121"/>
                  <a:pt x="502" y="121"/>
                  <a:pt x="502" y="121"/>
                </a:cubicBezTo>
                <a:cubicBezTo>
                  <a:pt x="458" y="82"/>
                  <a:pt x="401" y="57"/>
                  <a:pt x="338" y="53"/>
                </a:cubicBezTo>
                <a:cubicBezTo>
                  <a:pt x="338" y="31"/>
                  <a:pt x="338" y="31"/>
                  <a:pt x="338" y="31"/>
                </a:cubicBezTo>
                <a:cubicBezTo>
                  <a:pt x="365" y="31"/>
                  <a:pt x="365" y="31"/>
                  <a:pt x="365" y="31"/>
                </a:cubicBezTo>
                <a:cubicBezTo>
                  <a:pt x="374" y="31"/>
                  <a:pt x="381" y="24"/>
                  <a:pt x="381" y="16"/>
                </a:cubicBezTo>
                <a:cubicBezTo>
                  <a:pt x="381" y="7"/>
                  <a:pt x="374" y="0"/>
                  <a:pt x="365" y="0"/>
                </a:cubicBezTo>
                <a:cubicBezTo>
                  <a:pt x="281" y="0"/>
                  <a:pt x="281" y="0"/>
                  <a:pt x="281" y="0"/>
                </a:cubicBezTo>
                <a:cubicBezTo>
                  <a:pt x="272" y="0"/>
                  <a:pt x="265" y="7"/>
                  <a:pt x="265" y="16"/>
                </a:cubicBezTo>
                <a:cubicBezTo>
                  <a:pt x="265" y="24"/>
                  <a:pt x="272" y="31"/>
                  <a:pt x="281" y="31"/>
                </a:cubicBezTo>
                <a:cubicBezTo>
                  <a:pt x="307" y="31"/>
                  <a:pt x="307" y="31"/>
                  <a:pt x="307" y="31"/>
                </a:cubicBezTo>
                <a:cubicBezTo>
                  <a:pt x="307" y="54"/>
                  <a:pt x="307" y="54"/>
                  <a:pt x="307" y="54"/>
                </a:cubicBezTo>
                <a:cubicBezTo>
                  <a:pt x="245" y="57"/>
                  <a:pt x="188" y="82"/>
                  <a:pt x="144" y="122"/>
                </a:cubicBezTo>
                <a:cubicBezTo>
                  <a:pt x="128" y="105"/>
                  <a:pt x="128" y="105"/>
                  <a:pt x="128" y="105"/>
                </a:cubicBezTo>
                <a:cubicBezTo>
                  <a:pt x="147" y="86"/>
                  <a:pt x="147" y="86"/>
                  <a:pt x="147" y="86"/>
                </a:cubicBezTo>
                <a:cubicBezTo>
                  <a:pt x="153" y="80"/>
                  <a:pt x="153" y="70"/>
                  <a:pt x="147" y="64"/>
                </a:cubicBezTo>
                <a:cubicBezTo>
                  <a:pt x="141" y="58"/>
                  <a:pt x="131" y="58"/>
                  <a:pt x="125" y="64"/>
                </a:cubicBezTo>
                <a:cubicBezTo>
                  <a:pt x="65" y="124"/>
                  <a:pt x="65" y="124"/>
                  <a:pt x="65" y="124"/>
                </a:cubicBezTo>
                <a:cubicBezTo>
                  <a:pt x="59" y="130"/>
                  <a:pt x="59" y="140"/>
                  <a:pt x="65" y="146"/>
                </a:cubicBezTo>
                <a:cubicBezTo>
                  <a:pt x="68" y="149"/>
                  <a:pt x="72" y="151"/>
                  <a:pt x="76" y="151"/>
                </a:cubicBezTo>
                <a:cubicBezTo>
                  <a:pt x="80" y="151"/>
                  <a:pt x="84" y="149"/>
                  <a:pt x="87" y="146"/>
                </a:cubicBezTo>
                <a:cubicBezTo>
                  <a:pt x="106" y="127"/>
                  <a:pt x="106" y="127"/>
                  <a:pt x="106" y="127"/>
                </a:cubicBezTo>
                <a:cubicBezTo>
                  <a:pt x="122" y="144"/>
                  <a:pt x="122" y="144"/>
                  <a:pt x="122" y="144"/>
                </a:cubicBezTo>
                <a:cubicBezTo>
                  <a:pt x="84" y="187"/>
                  <a:pt x="59" y="244"/>
                  <a:pt x="55" y="305"/>
                </a:cubicBezTo>
                <a:cubicBezTo>
                  <a:pt x="31" y="305"/>
                  <a:pt x="31" y="305"/>
                  <a:pt x="31" y="305"/>
                </a:cubicBezTo>
                <a:cubicBezTo>
                  <a:pt x="31" y="279"/>
                  <a:pt x="31" y="279"/>
                  <a:pt x="31" y="279"/>
                </a:cubicBezTo>
                <a:cubicBezTo>
                  <a:pt x="31" y="270"/>
                  <a:pt x="25" y="263"/>
                  <a:pt x="16" y="263"/>
                </a:cubicBezTo>
                <a:cubicBezTo>
                  <a:pt x="7" y="263"/>
                  <a:pt x="0" y="270"/>
                  <a:pt x="0" y="279"/>
                </a:cubicBezTo>
                <a:cubicBezTo>
                  <a:pt x="0" y="363"/>
                  <a:pt x="0" y="363"/>
                  <a:pt x="0" y="363"/>
                </a:cubicBezTo>
                <a:cubicBezTo>
                  <a:pt x="0" y="372"/>
                  <a:pt x="7" y="379"/>
                  <a:pt x="16" y="379"/>
                </a:cubicBezTo>
                <a:cubicBezTo>
                  <a:pt x="25" y="379"/>
                  <a:pt x="31" y="372"/>
                  <a:pt x="31" y="363"/>
                </a:cubicBezTo>
                <a:cubicBezTo>
                  <a:pt x="31" y="337"/>
                  <a:pt x="31" y="337"/>
                  <a:pt x="31" y="337"/>
                </a:cubicBezTo>
                <a:cubicBezTo>
                  <a:pt x="55" y="337"/>
                  <a:pt x="55" y="337"/>
                  <a:pt x="55" y="337"/>
                </a:cubicBezTo>
                <a:cubicBezTo>
                  <a:pt x="58" y="399"/>
                  <a:pt x="84" y="457"/>
                  <a:pt x="123" y="501"/>
                </a:cubicBezTo>
                <a:cubicBezTo>
                  <a:pt x="106" y="518"/>
                  <a:pt x="106" y="518"/>
                  <a:pt x="106" y="518"/>
                </a:cubicBezTo>
                <a:cubicBezTo>
                  <a:pt x="87" y="499"/>
                  <a:pt x="87" y="499"/>
                  <a:pt x="87" y="499"/>
                </a:cubicBezTo>
                <a:cubicBezTo>
                  <a:pt x="81" y="493"/>
                  <a:pt x="71" y="493"/>
                  <a:pt x="65" y="499"/>
                </a:cubicBezTo>
                <a:cubicBezTo>
                  <a:pt x="59" y="505"/>
                  <a:pt x="59" y="515"/>
                  <a:pt x="65" y="521"/>
                </a:cubicBezTo>
                <a:cubicBezTo>
                  <a:pt x="125" y="581"/>
                  <a:pt x="125" y="581"/>
                  <a:pt x="125" y="581"/>
                </a:cubicBezTo>
                <a:cubicBezTo>
                  <a:pt x="128" y="584"/>
                  <a:pt x="132" y="585"/>
                  <a:pt x="136" y="585"/>
                </a:cubicBezTo>
                <a:cubicBezTo>
                  <a:pt x="140" y="585"/>
                  <a:pt x="144" y="584"/>
                  <a:pt x="147" y="581"/>
                </a:cubicBezTo>
                <a:cubicBezTo>
                  <a:pt x="153" y="575"/>
                  <a:pt x="153" y="565"/>
                  <a:pt x="147" y="559"/>
                </a:cubicBezTo>
                <a:cubicBezTo>
                  <a:pt x="128" y="540"/>
                  <a:pt x="128" y="540"/>
                  <a:pt x="128" y="540"/>
                </a:cubicBezTo>
                <a:cubicBezTo>
                  <a:pt x="145" y="523"/>
                  <a:pt x="145" y="523"/>
                  <a:pt x="145" y="523"/>
                </a:cubicBezTo>
                <a:cubicBezTo>
                  <a:pt x="169" y="544"/>
                  <a:pt x="197" y="562"/>
                  <a:pt x="228" y="573"/>
                </a:cubicBezTo>
                <a:cubicBezTo>
                  <a:pt x="191" y="666"/>
                  <a:pt x="191" y="666"/>
                  <a:pt x="191" y="666"/>
                </a:cubicBezTo>
                <a:cubicBezTo>
                  <a:pt x="191" y="666"/>
                  <a:pt x="190" y="667"/>
                  <a:pt x="190" y="667"/>
                </a:cubicBezTo>
                <a:cubicBezTo>
                  <a:pt x="16" y="667"/>
                  <a:pt x="16" y="667"/>
                  <a:pt x="16" y="667"/>
                </a:cubicBezTo>
                <a:cubicBezTo>
                  <a:pt x="7" y="667"/>
                  <a:pt x="0" y="674"/>
                  <a:pt x="0" y="683"/>
                </a:cubicBezTo>
                <a:cubicBezTo>
                  <a:pt x="0" y="691"/>
                  <a:pt x="7" y="698"/>
                  <a:pt x="16" y="698"/>
                </a:cubicBezTo>
                <a:cubicBezTo>
                  <a:pt x="639" y="698"/>
                  <a:pt x="639" y="698"/>
                  <a:pt x="639" y="698"/>
                </a:cubicBezTo>
                <a:cubicBezTo>
                  <a:pt x="648" y="698"/>
                  <a:pt x="655" y="691"/>
                  <a:pt x="655" y="683"/>
                </a:cubicBezTo>
                <a:cubicBezTo>
                  <a:pt x="655" y="674"/>
                  <a:pt x="648" y="667"/>
                  <a:pt x="639" y="667"/>
                </a:cubicBezTo>
                <a:close/>
                <a:moveTo>
                  <a:pt x="411" y="543"/>
                </a:moveTo>
                <a:cubicBezTo>
                  <a:pt x="346" y="388"/>
                  <a:pt x="346" y="388"/>
                  <a:pt x="346" y="388"/>
                </a:cubicBezTo>
                <a:cubicBezTo>
                  <a:pt x="351" y="387"/>
                  <a:pt x="356" y="384"/>
                  <a:pt x="360" y="382"/>
                </a:cubicBezTo>
                <a:cubicBezTo>
                  <a:pt x="480" y="501"/>
                  <a:pt x="480" y="501"/>
                  <a:pt x="480" y="501"/>
                </a:cubicBezTo>
                <a:cubicBezTo>
                  <a:pt x="460" y="519"/>
                  <a:pt x="437" y="533"/>
                  <a:pt x="411" y="543"/>
                </a:cubicBezTo>
                <a:close/>
                <a:moveTo>
                  <a:pt x="284" y="322"/>
                </a:moveTo>
                <a:cubicBezTo>
                  <a:pt x="284" y="300"/>
                  <a:pt x="302" y="283"/>
                  <a:pt x="324" y="283"/>
                </a:cubicBezTo>
                <a:cubicBezTo>
                  <a:pt x="344" y="283"/>
                  <a:pt x="360" y="298"/>
                  <a:pt x="362" y="317"/>
                </a:cubicBezTo>
                <a:cubicBezTo>
                  <a:pt x="362" y="318"/>
                  <a:pt x="362" y="320"/>
                  <a:pt x="362" y="321"/>
                </a:cubicBezTo>
                <a:cubicBezTo>
                  <a:pt x="362" y="322"/>
                  <a:pt x="362" y="324"/>
                  <a:pt x="362" y="325"/>
                </a:cubicBezTo>
                <a:cubicBezTo>
                  <a:pt x="361" y="345"/>
                  <a:pt x="344" y="361"/>
                  <a:pt x="324" y="361"/>
                </a:cubicBezTo>
                <a:cubicBezTo>
                  <a:pt x="302" y="361"/>
                  <a:pt x="284" y="343"/>
                  <a:pt x="284" y="322"/>
                </a:cubicBezTo>
                <a:close/>
                <a:moveTo>
                  <a:pt x="307" y="559"/>
                </a:moveTo>
                <a:cubicBezTo>
                  <a:pt x="294" y="558"/>
                  <a:pt x="282" y="556"/>
                  <a:pt x="270" y="553"/>
                </a:cubicBezTo>
                <a:cubicBezTo>
                  <a:pt x="307" y="460"/>
                  <a:pt x="307" y="460"/>
                  <a:pt x="307" y="460"/>
                </a:cubicBezTo>
                <a:lnTo>
                  <a:pt x="307" y="559"/>
                </a:lnTo>
                <a:close/>
                <a:moveTo>
                  <a:pt x="338" y="451"/>
                </a:moveTo>
                <a:cubicBezTo>
                  <a:pt x="382" y="552"/>
                  <a:pt x="382" y="552"/>
                  <a:pt x="382" y="552"/>
                </a:cubicBezTo>
                <a:cubicBezTo>
                  <a:pt x="368" y="556"/>
                  <a:pt x="353" y="558"/>
                  <a:pt x="338" y="559"/>
                </a:cubicBezTo>
                <a:lnTo>
                  <a:pt x="338" y="451"/>
                </a:lnTo>
                <a:close/>
                <a:moveTo>
                  <a:pt x="502" y="479"/>
                </a:moveTo>
                <a:cubicBezTo>
                  <a:pt x="383" y="360"/>
                  <a:pt x="383" y="360"/>
                  <a:pt x="383" y="360"/>
                </a:cubicBezTo>
                <a:cubicBezTo>
                  <a:pt x="387" y="353"/>
                  <a:pt x="390" y="345"/>
                  <a:pt x="392" y="337"/>
                </a:cubicBezTo>
                <a:cubicBezTo>
                  <a:pt x="561" y="337"/>
                  <a:pt x="561" y="337"/>
                  <a:pt x="561" y="337"/>
                </a:cubicBezTo>
                <a:cubicBezTo>
                  <a:pt x="557" y="391"/>
                  <a:pt x="536" y="440"/>
                  <a:pt x="502" y="479"/>
                </a:cubicBezTo>
                <a:close/>
                <a:moveTo>
                  <a:pt x="561" y="305"/>
                </a:moveTo>
                <a:cubicBezTo>
                  <a:pt x="392" y="305"/>
                  <a:pt x="392" y="305"/>
                  <a:pt x="392" y="305"/>
                </a:cubicBezTo>
                <a:cubicBezTo>
                  <a:pt x="390" y="298"/>
                  <a:pt x="387" y="291"/>
                  <a:pt x="383" y="285"/>
                </a:cubicBezTo>
                <a:cubicBezTo>
                  <a:pt x="502" y="165"/>
                  <a:pt x="502" y="165"/>
                  <a:pt x="502" y="165"/>
                </a:cubicBezTo>
                <a:cubicBezTo>
                  <a:pt x="536" y="203"/>
                  <a:pt x="557" y="252"/>
                  <a:pt x="561" y="305"/>
                </a:cubicBezTo>
                <a:close/>
                <a:moveTo>
                  <a:pt x="480" y="143"/>
                </a:moveTo>
                <a:cubicBezTo>
                  <a:pt x="361" y="263"/>
                  <a:pt x="361" y="263"/>
                  <a:pt x="361" y="263"/>
                </a:cubicBezTo>
                <a:cubicBezTo>
                  <a:pt x="354" y="258"/>
                  <a:pt x="347" y="255"/>
                  <a:pt x="338" y="253"/>
                </a:cubicBezTo>
                <a:cubicBezTo>
                  <a:pt x="338" y="85"/>
                  <a:pt x="338" y="85"/>
                  <a:pt x="338" y="85"/>
                </a:cubicBezTo>
                <a:cubicBezTo>
                  <a:pt x="393" y="88"/>
                  <a:pt x="442" y="110"/>
                  <a:pt x="480" y="143"/>
                </a:cubicBezTo>
                <a:close/>
                <a:moveTo>
                  <a:pt x="307" y="85"/>
                </a:moveTo>
                <a:cubicBezTo>
                  <a:pt x="307" y="254"/>
                  <a:pt x="307" y="254"/>
                  <a:pt x="307" y="254"/>
                </a:cubicBezTo>
                <a:cubicBezTo>
                  <a:pt x="300" y="255"/>
                  <a:pt x="292" y="259"/>
                  <a:pt x="286" y="263"/>
                </a:cubicBezTo>
                <a:cubicBezTo>
                  <a:pt x="166" y="144"/>
                  <a:pt x="166" y="144"/>
                  <a:pt x="166" y="144"/>
                </a:cubicBezTo>
                <a:cubicBezTo>
                  <a:pt x="205" y="110"/>
                  <a:pt x="254" y="88"/>
                  <a:pt x="307" y="85"/>
                </a:cubicBezTo>
                <a:close/>
                <a:moveTo>
                  <a:pt x="144" y="166"/>
                </a:moveTo>
                <a:cubicBezTo>
                  <a:pt x="264" y="285"/>
                  <a:pt x="264" y="285"/>
                  <a:pt x="264" y="285"/>
                </a:cubicBezTo>
                <a:cubicBezTo>
                  <a:pt x="260" y="291"/>
                  <a:pt x="257" y="298"/>
                  <a:pt x="255" y="305"/>
                </a:cubicBezTo>
                <a:cubicBezTo>
                  <a:pt x="86" y="305"/>
                  <a:pt x="86" y="305"/>
                  <a:pt x="86" y="305"/>
                </a:cubicBezTo>
                <a:cubicBezTo>
                  <a:pt x="90" y="252"/>
                  <a:pt x="111" y="204"/>
                  <a:pt x="144" y="166"/>
                </a:cubicBezTo>
                <a:close/>
                <a:moveTo>
                  <a:pt x="86" y="337"/>
                </a:moveTo>
                <a:cubicBezTo>
                  <a:pt x="255" y="337"/>
                  <a:pt x="255" y="337"/>
                  <a:pt x="255" y="337"/>
                </a:cubicBezTo>
                <a:cubicBezTo>
                  <a:pt x="257" y="345"/>
                  <a:pt x="260" y="353"/>
                  <a:pt x="264" y="360"/>
                </a:cubicBezTo>
                <a:cubicBezTo>
                  <a:pt x="145" y="479"/>
                  <a:pt x="145" y="479"/>
                  <a:pt x="145" y="479"/>
                </a:cubicBezTo>
                <a:cubicBezTo>
                  <a:pt x="111" y="440"/>
                  <a:pt x="90" y="391"/>
                  <a:pt x="86" y="337"/>
                </a:cubicBezTo>
                <a:close/>
                <a:moveTo>
                  <a:pt x="167" y="501"/>
                </a:moveTo>
                <a:cubicBezTo>
                  <a:pt x="286" y="382"/>
                  <a:pt x="286" y="382"/>
                  <a:pt x="286" y="382"/>
                </a:cubicBezTo>
                <a:cubicBezTo>
                  <a:pt x="291" y="385"/>
                  <a:pt x="297" y="387"/>
                  <a:pt x="302" y="389"/>
                </a:cubicBezTo>
                <a:cubicBezTo>
                  <a:pt x="240" y="544"/>
                  <a:pt x="240" y="544"/>
                  <a:pt x="240" y="544"/>
                </a:cubicBezTo>
                <a:cubicBezTo>
                  <a:pt x="213" y="534"/>
                  <a:pt x="188" y="519"/>
                  <a:pt x="167" y="501"/>
                </a:cubicBezTo>
                <a:close/>
                <a:moveTo>
                  <a:pt x="258" y="583"/>
                </a:moveTo>
                <a:cubicBezTo>
                  <a:pt x="274" y="587"/>
                  <a:pt x="290" y="589"/>
                  <a:pt x="307" y="590"/>
                </a:cubicBezTo>
                <a:cubicBezTo>
                  <a:pt x="307" y="614"/>
                  <a:pt x="307" y="614"/>
                  <a:pt x="307" y="614"/>
                </a:cubicBezTo>
                <a:cubicBezTo>
                  <a:pt x="281" y="614"/>
                  <a:pt x="281" y="614"/>
                  <a:pt x="281" y="614"/>
                </a:cubicBezTo>
                <a:cubicBezTo>
                  <a:pt x="272" y="614"/>
                  <a:pt x="265" y="621"/>
                  <a:pt x="265" y="630"/>
                </a:cubicBezTo>
                <a:cubicBezTo>
                  <a:pt x="265" y="638"/>
                  <a:pt x="272" y="645"/>
                  <a:pt x="281" y="645"/>
                </a:cubicBezTo>
                <a:cubicBezTo>
                  <a:pt x="365" y="645"/>
                  <a:pt x="365" y="645"/>
                  <a:pt x="365" y="645"/>
                </a:cubicBezTo>
                <a:cubicBezTo>
                  <a:pt x="374" y="645"/>
                  <a:pt x="381" y="638"/>
                  <a:pt x="381" y="630"/>
                </a:cubicBezTo>
                <a:cubicBezTo>
                  <a:pt x="381" y="621"/>
                  <a:pt x="374" y="614"/>
                  <a:pt x="365" y="614"/>
                </a:cubicBezTo>
                <a:cubicBezTo>
                  <a:pt x="338" y="614"/>
                  <a:pt x="338" y="614"/>
                  <a:pt x="338" y="614"/>
                </a:cubicBezTo>
                <a:cubicBezTo>
                  <a:pt x="338" y="590"/>
                  <a:pt x="338" y="590"/>
                  <a:pt x="338" y="590"/>
                </a:cubicBezTo>
                <a:cubicBezTo>
                  <a:pt x="358" y="589"/>
                  <a:pt x="376" y="586"/>
                  <a:pt x="394" y="581"/>
                </a:cubicBezTo>
                <a:cubicBezTo>
                  <a:pt x="430" y="667"/>
                  <a:pt x="430" y="667"/>
                  <a:pt x="430" y="667"/>
                </a:cubicBezTo>
                <a:cubicBezTo>
                  <a:pt x="224" y="667"/>
                  <a:pt x="224" y="667"/>
                  <a:pt x="224" y="667"/>
                </a:cubicBezTo>
                <a:lnTo>
                  <a:pt x="258" y="58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05017327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第二章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1984" name="任意多边形 1983"/>
          <p:cNvSpPr/>
          <p:nvPr/>
        </p:nvSpPr>
        <p:spPr>
          <a:xfrm>
            <a:off x="1847977"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1">
              <a:lumMod val="90000"/>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5" name="任意多边形 1984"/>
          <p:cNvSpPr/>
          <p:nvPr/>
        </p:nvSpPr>
        <p:spPr>
          <a:xfrm>
            <a:off x="3122187"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2">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6" name="任意多边形 1985"/>
          <p:cNvSpPr/>
          <p:nvPr/>
        </p:nvSpPr>
        <p:spPr>
          <a:xfrm>
            <a:off x="4396396"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3">
              <a:lumMod val="75000"/>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7" name="任意多边形 1986"/>
          <p:cNvSpPr/>
          <p:nvPr/>
        </p:nvSpPr>
        <p:spPr>
          <a:xfrm>
            <a:off x="5670606"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4">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8" name="矩形 1987"/>
          <p:cNvSpPr/>
          <p:nvPr/>
        </p:nvSpPr>
        <p:spPr>
          <a:xfrm>
            <a:off x="1525225" y="4097231"/>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1989" name="矩形 1988"/>
          <p:cNvSpPr/>
          <p:nvPr/>
        </p:nvSpPr>
        <p:spPr>
          <a:xfrm>
            <a:off x="1887477" y="3731139"/>
            <a:ext cx="1415772" cy="338554"/>
          </a:xfrm>
          <a:prstGeom prst="rect">
            <a:avLst/>
          </a:prstGeom>
        </p:spPr>
        <p:txBody>
          <a:bodyPr wrap="none">
            <a:spAutoFit/>
          </a:bodyPr>
          <a:lstStyle/>
          <a:p>
            <a:pPr lvl="0"/>
            <a:r>
              <a:rPr lang="zh-CN" altLang="en-US" sz="1600">
                <a:solidFill>
                  <a:schemeClr val="accent1">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1990" name="直接连接符 1989"/>
          <p:cNvCxnSpPr/>
          <p:nvPr/>
        </p:nvCxnSpPr>
        <p:spPr>
          <a:xfrm>
            <a:off x="2510133" y="4103055"/>
            <a:ext cx="151108"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00" name="AutoShape 112"/>
          <p:cNvSpPr>
            <a:spLocks/>
          </p:cNvSpPr>
          <p:nvPr/>
        </p:nvSpPr>
        <p:spPr bwMode="auto">
          <a:xfrm>
            <a:off x="5002216" y="2722286"/>
            <a:ext cx="417413" cy="415574"/>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2" name="AutoShape 113"/>
          <p:cNvSpPr>
            <a:spLocks/>
          </p:cNvSpPr>
          <p:nvPr/>
        </p:nvSpPr>
        <p:spPr bwMode="auto">
          <a:xfrm>
            <a:off x="6323666" y="2721705"/>
            <a:ext cx="285885" cy="41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3" name="AutoShape 114"/>
          <p:cNvSpPr>
            <a:spLocks/>
          </p:cNvSpPr>
          <p:nvPr/>
        </p:nvSpPr>
        <p:spPr bwMode="auto">
          <a:xfrm>
            <a:off x="6388380" y="2787131"/>
            <a:ext cx="84628" cy="846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5" name="AutoShape 123"/>
          <p:cNvSpPr>
            <a:spLocks/>
          </p:cNvSpPr>
          <p:nvPr/>
        </p:nvSpPr>
        <p:spPr bwMode="auto">
          <a:xfrm>
            <a:off x="3693102" y="2722060"/>
            <a:ext cx="416026" cy="416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6" name="AutoShape 124"/>
          <p:cNvSpPr>
            <a:spLocks/>
          </p:cNvSpPr>
          <p:nvPr/>
        </p:nvSpPr>
        <p:spPr bwMode="auto">
          <a:xfrm>
            <a:off x="3810442" y="2838690"/>
            <a:ext cx="182056" cy="182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7" name="AutoShape 125"/>
          <p:cNvSpPr>
            <a:spLocks/>
          </p:cNvSpPr>
          <p:nvPr/>
        </p:nvSpPr>
        <p:spPr bwMode="auto">
          <a:xfrm>
            <a:off x="3848845" y="2877802"/>
            <a:ext cx="104541" cy="104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9" name="AutoShape 126"/>
          <p:cNvSpPr>
            <a:spLocks/>
          </p:cNvSpPr>
          <p:nvPr/>
        </p:nvSpPr>
        <p:spPr bwMode="auto">
          <a:xfrm flipH="1">
            <a:off x="2436345" y="2722060"/>
            <a:ext cx="416026" cy="416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10" name="AutoShape 127"/>
          <p:cNvSpPr>
            <a:spLocks/>
          </p:cNvSpPr>
          <p:nvPr/>
        </p:nvSpPr>
        <p:spPr bwMode="auto">
          <a:xfrm flipH="1">
            <a:off x="2585688" y="2786774"/>
            <a:ext cx="98141" cy="9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bg1"/>
          </a:solidFill>
          <a:ln>
            <a:noFill/>
          </a:ln>
          <a:effectLst/>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11" name="矩形 2010"/>
          <p:cNvSpPr/>
          <p:nvPr/>
        </p:nvSpPr>
        <p:spPr>
          <a:xfrm>
            <a:off x="2932035" y="1567117"/>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2012" name="矩形 2011"/>
          <p:cNvSpPr/>
          <p:nvPr/>
        </p:nvSpPr>
        <p:spPr>
          <a:xfrm>
            <a:off x="3294287" y="1201025"/>
            <a:ext cx="1415772" cy="338554"/>
          </a:xfrm>
          <a:prstGeom prst="rect">
            <a:avLst/>
          </a:prstGeom>
        </p:spPr>
        <p:txBody>
          <a:bodyPr wrap="none">
            <a:spAutoFit/>
          </a:bodyPr>
          <a:lstStyle/>
          <a:p>
            <a:pPr lvl="0"/>
            <a:r>
              <a:rPr lang="zh-CN" altLang="en-US" sz="1600">
                <a:solidFill>
                  <a:schemeClr val="accent2">
                    <a:lumMod val="75000"/>
                  </a:schemeClr>
                </a:solidFill>
                <a:latin typeface="华康海报体W12(P)" panose="040B0C00000000000000" pitchFamily="82" charset="-122"/>
                <a:ea typeface="华康海报体W12(P)" panose="040B0C00000000000000" pitchFamily="82" charset="-122"/>
              </a:rPr>
              <a:t>此处添加文字</a:t>
            </a:r>
          </a:p>
        </p:txBody>
      </p:sp>
      <p:cxnSp>
        <p:nvCxnSpPr>
          <p:cNvPr id="2013" name="直接连接符 2012"/>
          <p:cNvCxnSpPr/>
          <p:nvPr/>
        </p:nvCxnSpPr>
        <p:spPr>
          <a:xfrm>
            <a:off x="3916943" y="1572941"/>
            <a:ext cx="1511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14" name="矩形 2013"/>
          <p:cNvSpPr/>
          <p:nvPr/>
        </p:nvSpPr>
        <p:spPr>
          <a:xfrm>
            <a:off x="4142479" y="4107110"/>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2015" name="矩形 2014"/>
          <p:cNvSpPr/>
          <p:nvPr/>
        </p:nvSpPr>
        <p:spPr>
          <a:xfrm>
            <a:off x="4504731" y="3741018"/>
            <a:ext cx="1415772" cy="338554"/>
          </a:xfrm>
          <a:prstGeom prst="rect">
            <a:avLst/>
          </a:prstGeom>
        </p:spPr>
        <p:txBody>
          <a:bodyPr wrap="none">
            <a:spAutoFit/>
          </a:bodyPr>
          <a:lstStyle/>
          <a:p>
            <a:pPr lvl="0"/>
            <a:r>
              <a:rPr lang="zh-CN" altLang="en-US" sz="1600">
                <a:solidFill>
                  <a:schemeClr val="accent3">
                    <a:lumMod val="75000"/>
                  </a:schemeClr>
                </a:solidFill>
                <a:latin typeface="华康海报体W12(P)" panose="040B0C00000000000000" pitchFamily="82" charset="-122"/>
                <a:ea typeface="华康海报体W12(P)" panose="040B0C00000000000000" pitchFamily="82" charset="-122"/>
              </a:rPr>
              <a:t>此处添加文字</a:t>
            </a:r>
          </a:p>
        </p:txBody>
      </p:sp>
      <p:cxnSp>
        <p:nvCxnSpPr>
          <p:cNvPr id="2016" name="直接连接符 2015"/>
          <p:cNvCxnSpPr/>
          <p:nvPr/>
        </p:nvCxnSpPr>
        <p:spPr>
          <a:xfrm>
            <a:off x="5127387" y="4112934"/>
            <a:ext cx="151108" cy="0"/>
          </a:xfrm>
          <a:prstGeom prst="line">
            <a:avLst/>
          </a:prstGeom>
          <a:ln w="1270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2017" name="矩形 2016"/>
          <p:cNvSpPr/>
          <p:nvPr/>
        </p:nvSpPr>
        <p:spPr>
          <a:xfrm>
            <a:off x="5412545" y="1567117"/>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2018" name="矩形 2017"/>
          <p:cNvSpPr/>
          <p:nvPr/>
        </p:nvSpPr>
        <p:spPr>
          <a:xfrm>
            <a:off x="5774797" y="1201025"/>
            <a:ext cx="1415772" cy="338554"/>
          </a:xfrm>
          <a:prstGeom prst="rect">
            <a:avLst/>
          </a:prstGeom>
        </p:spPr>
        <p:txBody>
          <a:bodyPr wrap="none">
            <a:spAutoFit/>
          </a:bodyPr>
          <a:lstStyle/>
          <a:p>
            <a:pPr lvl="0"/>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2019" name="直接连接符 2018"/>
          <p:cNvCxnSpPr/>
          <p:nvPr/>
        </p:nvCxnSpPr>
        <p:spPr>
          <a:xfrm>
            <a:off x="6397453" y="1572941"/>
            <a:ext cx="151108" cy="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0720930"/>
      </p:ext>
    </p:extLst>
  </p:cSld>
  <p:clrMapOvr>
    <a:masterClrMapping/>
  </p:clrMapOvr>
  <p:timing>
    <p:tnLst>
      <p:par>
        <p:cTn id="1" dur="indefinite" restart="never" nodeType="tmRoot"/>
      </p:par>
    </p:tnLst>
  </p:timing>
</p:sld>
</file>

<file path=ppt/theme/theme1.xml><?xml version="1.0" encoding="utf-8"?>
<a:theme xmlns:a="http://schemas.openxmlformats.org/drawingml/2006/main" name="第一PPT，www.1ppt.com">
  <a:themeElements>
    <a:clrScheme name="卡通童趣模板2">
      <a:dk1>
        <a:sysClr val="windowText" lastClr="000000"/>
      </a:dk1>
      <a:lt1>
        <a:sysClr val="window" lastClr="FFFFFF"/>
      </a:lt1>
      <a:dk2>
        <a:srgbClr val="44546A"/>
      </a:dk2>
      <a:lt2>
        <a:srgbClr val="E7E6E6"/>
      </a:lt2>
      <a:accent1>
        <a:srgbClr val="FCB6C5"/>
      </a:accent1>
      <a:accent2>
        <a:srgbClr val="FFCE45"/>
      </a:accent2>
      <a:accent3>
        <a:srgbClr val="E2CABA"/>
      </a:accent3>
      <a:accent4>
        <a:srgbClr val="C69763"/>
      </a:accent4>
      <a:accent5>
        <a:srgbClr val="EB95B5"/>
      </a:accent5>
      <a:accent6>
        <a:srgbClr val="C4BFB4"/>
      </a:accent6>
      <a:hlink>
        <a:srgbClr val="E60044"/>
      </a:hlink>
      <a:folHlink>
        <a:srgbClr val="954F72"/>
      </a:folHlink>
    </a:clrScheme>
    <a:fontScheme name="华康海报体W12">
      <a:majorFont>
        <a:latin typeface="Arial"/>
        <a:ea typeface="华康海报体W12"/>
        <a:cs typeface=""/>
      </a:majorFont>
      <a:minorFont>
        <a:latin typeface="Calibri Light"/>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609</TotalTime>
  <Words>1365</Words>
  <Application>Microsoft Office PowerPoint</Application>
  <PresentationFormat>全屏显示(16:9)</PresentationFormat>
  <Paragraphs>109</Paragraphs>
  <Slides>16</Slides>
  <Notes>0</Notes>
  <HiddenSlides>0</HiddenSlides>
  <MMClips>0</MMClips>
  <ScaleCrop>false</ScaleCrop>
  <HeadingPairs>
    <vt:vector size="4" baseType="variant">
      <vt:variant>
        <vt:lpstr>主题</vt:lpstr>
      </vt:variant>
      <vt:variant>
        <vt:i4>2</vt:i4>
      </vt:variant>
      <vt:variant>
        <vt:lpstr>幻灯片标题</vt:lpstr>
      </vt:variant>
      <vt:variant>
        <vt:i4>16</vt:i4>
      </vt:variant>
    </vt:vector>
  </HeadingPairs>
  <TitlesOfParts>
    <vt:vector size="18" baseType="lpstr">
      <vt:lpstr>第一PPT，www.1ppt.com</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卡通动物</dc:title>
  <dc:creator>第一PPT</dc:creator>
  <cp:keywords>www.1ppt.com</cp:keywords>
  <dc:description>www.1ppt.com</dc:description>
  <cp:lastModifiedBy>Windows User</cp:lastModifiedBy>
  <cp:revision>256</cp:revision>
  <dcterms:created xsi:type="dcterms:W3CDTF">2016-09-03T08:50:05Z</dcterms:created>
  <dcterms:modified xsi:type="dcterms:W3CDTF">2018-08-05T09:27:24Z</dcterms:modified>
</cp:coreProperties>
</file>